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302" r:id="rId3"/>
    <p:sldId id="303" r:id="rId4"/>
    <p:sldId id="304" r:id="rId5"/>
    <p:sldId id="307" r:id="rId6"/>
    <p:sldId id="305" r:id="rId7"/>
    <p:sldId id="306" r:id="rId8"/>
    <p:sldId id="308" r:id="rId9"/>
    <p:sldId id="309" r:id="rId10"/>
    <p:sldId id="310" r:id="rId1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4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11C8E-C543-40B0-931E-58D4C0240A42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E6AB8-180C-46F8-A335-024D11441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tx2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665E-89FF-4A65-9E4B-43569C83114E}" type="datetime1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259077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blipFill>
                  <a:blip r:embed="rId2"/>
                  <a:stretch>
                    <a:fillRect/>
                  </a:stretch>
                </a:blip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Eras Bold ITC" pitchFamily="34" charset="0"/>
              </a:rPr>
              <a:t>REV</a:t>
            </a:r>
            <a:endParaRPr lang="en-US" sz="8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blipFill>
                <a:blip r:embed="rId2"/>
                <a:stretch>
                  <a:fillRect/>
                </a:stretch>
              </a:blip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Eras Bold ITC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2792" y="152400"/>
            <a:ext cx="93643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626C-D920-4D0B-B34C-DB9FB973F2BB}" type="datetime1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C06D-A840-4643-975B-60167835C0D9}" type="datetime1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6E55-8DA4-4AA7-83D0-10481166A157}" type="datetime1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27CB-B451-4B9B-9A59-37044A9313DC}" type="datetime1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6933-3F92-4952-8D91-B1DDEBD6960A}" type="datetime1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7D103-A986-4BEF-BD95-BBB553F33A7E}" type="datetime1">
              <a:rPr lang="en-US" smtClean="0"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 flip="none" rotWithShape="1">
          <a:gsLst>
            <a:gs pos="0">
              <a:schemeClr val="tx2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61FEC-3051-483C-98B6-54C6704C2393}" type="datetime1">
              <a:rPr lang="en-US" smtClean="0"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6172200"/>
            <a:ext cx="18325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blipFill>
                  <a:blip r:embed="rId3"/>
                  <a:stretch>
                    <a:fillRect/>
                  </a:stretch>
                </a:blip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Eras Bold ITC" pitchFamily="34" charset="0"/>
              </a:rPr>
              <a:t>REV</a:t>
            </a:r>
            <a:endParaRPr lang="en-US" sz="4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blipFill>
                <a:blip r:embed="rId3"/>
                <a:stretch>
                  <a:fillRect/>
                </a:stretch>
              </a:blip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Eras Bold ITC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9957-D7CA-4820-8CE9-2407EE6B9698}" type="datetime1">
              <a:rPr lang="en-US" smtClean="0"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D96C-477D-4593-8A2E-AAA5FA8F7F64}" type="datetime1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4CF5-6E51-4519-9F22-DD6F8DDF5185}" type="datetime1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CB313-62D9-494C-92A1-B8C442B2F820}" type="datetime1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29AD-BF72-43B3-82AE-0734673AB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/url?sa=i&amp;rct=j&amp;q=&amp;esrc=s&amp;frm=1&amp;source=images&amp;cd=&amp;cad=rja&amp;uact=8&amp;docid=WEq73LZgg9TXIM&amp;tbnid=jkzBcr97kCdhYM:&amp;ved=0CAUQjRw&amp;url=http://makeitgo.wikispaces.com/fulcrum&amp;ei=PXCoU4f4J-LLsQTi74HwDg&amp;bvm=bv.69411363,d.cWc&amp;psig=AFQjCNF3iEZEPOUDntfKPujL7ekXKb43Bg&amp;ust=1403634047255622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REFORMING THE ENERGY VISION</a:t>
            </a:r>
            <a:br>
              <a:rPr lang="en-US" b="1" i="1" dirty="0" smtClean="0">
                <a:solidFill>
                  <a:srgbClr val="002060"/>
                </a:solidFill>
              </a:rPr>
            </a:br>
            <a:r>
              <a:rPr lang="en-US" b="1" i="1" dirty="0" smtClean="0">
                <a:solidFill>
                  <a:srgbClr val="002060"/>
                </a:solidFill>
              </a:rPr>
              <a:t/>
            </a:r>
            <a:br>
              <a:rPr lang="en-US" b="1" i="1" dirty="0" smtClean="0">
                <a:solidFill>
                  <a:srgbClr val="002060"/>
                </a:solidFill>
              </a:rPr>
            </a:br>
            <a:r>
              <a:rPr lang="en-US" sz="3200" b="1" i="1" dirty="0" smtClean="0">
                <a:solidFill>
                  <a:srgbClr val="002060"/>
                </a:solidFill>
              </a:rPr>
              <a:t>New England Electric Restructuring Roundtable</a:t>
            </a:r>
            <a:r>
              <a:rPr lang="en-US" sz="2800" b="1" i="1" dirty="0" smtClean="0">
                <a:solidFill>
                  <a:srgbClr val="002060"/>
                </a:solidFill>
              </a:rPr>
              <a:t/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/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/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/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>NYS PSC Chair Audrey Zibelman</a:t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>Boston, Massachusetts</a:t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>June 27, 2014 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/>
          <a:lstStyle/>
          <a:p>
            <a:r>
              <a:rPr lang="en-US" u="sng" dirty="0" smtClean="0"/>
              <a:t>Got Questions?</a:t>
            </a:r>
            <a:endParaRPr lang="en-US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10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4900" u="sng" dirty="0" smtClean="0"/>
              <a:t/>
            </a:r>
            <a:br>
              <a:rPr lang="en-US" sz="4900" u="sng" dirty="0" smtClean="0"/>
            </a:br>
            <a:r>
              <a:rPr lang="en-US" sz="4900" u="sng" dirty="0" smtClean="0"/>
              <a:t>REV Agenda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077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 Where are we going?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Why do we need to change?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How are we going to get there?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What is REV?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915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 NY’s new regulatory compact demands that promotion of market-driven, clean-energy innovation is in front of and behind the meter. 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REV is about making that happen.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Consumer Value Proposition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629400" y="312420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Price: </a:t>
            </a:r>
            <a:r>
              <a:rPr lang="en-US" sz="3200" dirty="0" smtClean="0"/>
              <a:t>$$$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133600"/>
            <a:ext cx="335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Values:</a:t>
            </a:r>
          </a:p>
          <a:p>
            <a:r>
              <a:rPr lang="en-US" sz="3200" dirty="0" smtClean="0"/>
              <a:t>Affordability; Price Certainty; Reliability; Resiliency; Control; Environment </a:t>
            </a:r>
            <a:endParaRPr lang="en-US" sz="3200" dirty="0"/>
          </a:p>
        </p:txBody>
      </p:sp>
      <p:pic>
        <p:nvPicPr>
          <p:cNvPr id="5" name="irc_mi" descr="http://makeitgo.wikispaces.com/file/view/lever_with_fulcrum.gif/78581885/795x383/lever_with_fulcrum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267200"/>
            <a:ext cx="7772400" cy="163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4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Policy Maker Concerns </a:t>
            </a:r>
            <a:r>
              <a:rPr lang="en-US" sz="3600" u="sng" dirty="0" smtClean="0"/>
              <a:t>(Part 1)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204859"/>
            <a:ext cx="7772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Consumer Satisfaction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Business/Economic Growth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Environmental Stewardship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4478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Positive Issues to Resolve: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5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Policy Makers Concerns </a:t>
            </a:r>
            <a:r>
              <a:rPr lang="en-US" sz="3600" u="sng" dirty="0" smtClean="0"/>
              <a:t>(Part 2)</a:t>
            </a:r>
            <a:endParaRPr lang="en-US" sz="36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373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Regulatory Market            Gaps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Inefficient Systems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2210812"/>
            <a:ext cx="388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Over &amp; Under Investment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High Barrier of Entry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90600" y="48006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Utilities Slow to Innovate and Respond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4478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Negative Issues to Resolve:</a:t>
            </a:r>
            <a:endParaRPr lang="en-US" sz="3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6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REV Expected Outcomes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205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Market Animation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648200"/>
            <a:ext cx="205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Reliable &amp; Resilient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17526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System Efficiency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40386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Environmentally &amp; Economically Sustainable 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2667000" y="2133600"/>
            <a:ext cx="32766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Consumer Centric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943600" y="2590800"/>
            <a:ext cx="8382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05000" y="2590800"/>
            <a:ext cx="7620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5638800" y="4038600"/>
            <a:ext cx="6858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981200" y="4114800"/>
            <a:ext cx="9906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7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Creating the Distribution System Platform Provider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752600"/>
            <a:ext cx="8534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4000" dirty="0" smtClean="0"/>
              <a:t>Planning &amp; Investment Transparency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Operationalizing Efficiency</a:t>
            </a:r>
          </a:p>
          <a:p>
            <a:pPr>
              <a:buFont typeface="Wingdings" pitchFamily="2" charset="2"/>
              <a:buChar char="Ø"/>
            </a:pPr>
            <a:endParaRPr lang="en-US" sz="4000" dirty="0" smtClean="0"/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 Product &amp; Service Innovation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8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Primary Focus: Outcome Based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752600"/>
            <a:ext cx="426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Incentive Mechanisms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Bidirectional Value-Based Pricing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Consumer Animation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981200"/>
            <a:ext cx="457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Asset Ownership &amp;  Control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System Requirements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Data Transparency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48107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Clearing the Underbrush</a:t>
            </a:r>
            <a:endParaRPr lang="en-US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29AD-BF72-43B3-82AE-0734673AB5E5}" type="slidenum">
              <a:rPr lang="en-US" sz="1400" smtClean="0">
                <a:solidFill>
                  <a:schemeClr val="tx1"/>
                </a:solidFill>
              </a:rPr>
              <a:pPr/>
              <a:t>9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 ">
  <a:themeElements>
    <a:clrScheme name="Custom 1">
      <a:dk1>
        <a:sysClr val="windowText" lastClr="000000"/>
      </a:dk1>
      <a:lt1>
        <a:sysClr val="window" lastClr="FFFFFF"/>
      </a:lt1>
      <a:dk2>
        <a:srgbClr val="C7E2FA"/>
      </a:dk2>
      <a:lt2>
        <a:srgbClr val="FFFFFF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 </Template>
  <TotalTime>397</TotalTime>
  <Words>201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REV </vt:lpstr>
      <vt:lpstr>REFORMING THE ENERGY VISION  New England Electric Restructuring Roundtable    NYS PSC Chair Audrey Zibelman Boston, Massachusetts June 27, 2014 </vt:lpstr>
      <vt:lpstr> REV Agenda  </vt:lpstr>
      <vt:lpstr>What is REV?</vt:lpstr>
      <vt:lpstr>Consumer Value Proposition</vt:lpstr>
      <vt:lpstr>Policy Maker Concerns (Part 1)</vt:lpstr>
      <vt:lpstr>Policy Makers Concerns (Part 2)</vt:lpstr>
      <vt:lpstr>REV Expected Outcomes</vt:lpstr>
      <vt:lpstr>Creating the Distribution System Platform Provider</vt:lpstr>
      <vt:lpstr>Primary Focus: Outcome Based</vt:lpstr>
      <vt:lpstr>Got Questions?</vt:lpstr>
    </vt:vector>
  </TitlesOfParts>
  <Company>NYSDPS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x356ah</dc:creator>
  <cp:lastModifiedBy>Jodi Fansler,JEF</cp:lastModifiedBy>
  <cp:revision>64</cp:revision>
  <dcterms:created xsi:type="dcterms:W3CDTF">2014-06-05T15:49:56Z</dcterms:created>
  <dcterms:modified xsi:type="dcterms:W3CDTF">2014-06-24T19:05:15Z</dcterms:modified>
</cp:coreProperties>
</file>