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64" r:id="rId6"/>
    <p:sldId id="265" r:id="rId7"/>
    <p:sldId id="272" r:id="rId8"/>
    <p:sldId id="270" r:id="rId9"/>
    <p:sldId id="271" r:id="rId10"/>
    <p:sldId id="267" r:id="rId11"/>
    <p:sldId id="268" r:id="rId12"/>
    <p:sldId id="269" r:id="rId13"/>
    <p:sldId id="263" r:id="rId14"/>
    <p:sldId id="258" r:id="rId15"/>
    <p:sldId id="257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67" autoAdjust="0"/>
    <p:restoredTop sz="94660"/>
  </p:normalViewPr>
  <p:slideViewPr>
    <p:cSldViewPr>
      <p:cViewPr varScale="1">
        <p:scale>
          <a:sx n="71" d="100"/>
          <a:sy n="71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eter\Desktop\Exhibit6-8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Peter\Documents\0A-WORKING%20PAPER\stand%20level%20concep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\Documents\0A-WORKING%20PAPER\full%20landscap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2822421169956514E-2"/>
          <c:y val="4.7632691746865026E-2"/>
          <c:w val="0.88341850188412796"/>
          <c:h val="0.93384879501342111"/>
        </c:manualLayout>
      </c:layout>
      <c:lineChart>
        <c:grouping val="standard"/>
        <c:ser>
          <c:idx val="0"/>
          <c:order val="0"/>
          <c:tx>
            <c:v>BAU 31%</c:v>
          </c:tx>
          <c:spPr>
            <a:ln w="25400">
              <a:solidFill>
                <a:sysClr val="windowText" lastClr="000000"/>
              </a:solidFill>
            </a:ln>
          </c:spPr>
          <c:marker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cat>
            <c:numRef>
              <c:f>Sheet1!$D$3:$M$3</c:f>
              <c:numCache>
                <c:formatCode>General</c:formatCode>
                <c:ptCount val="10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  <c:pt idx="5">
                  <c:v>2060</c:v>
                </c:pt>
                <c:pt idx="6">
                  <c:v>2070</c:v>
                </c:pt>
                <c:pt idx="7">
                  <c:v>2080</c:v>
                </c:pt>
                <c:pt idx="8">
                  <c:v>2090</c:v>
                </c:pt>
                <c:pt idx="9">
                  <c:v>2100</c:v>
                </c:pt>
              </c:numCache>
            </c:numRef>
          </c:cat>
          <c:val>
            <c:numRef>
              <c:f>Sheet1!$D$59:$M$59</c:f>
              <c:numCache>
                <c:formatCode>0.0</c:formatCode>
                <c:ptCount val="10"/>
                <c:pt idx="0">
                  <c:v>-9.61</c:v>
                </c:pt>
                <c:pt idx="1">
                  <c:v>-8.5400000000000009</c:v>
                </c:pt>
                <c:pt idx="2">
                  <c:v>-6.7100000000000009</c:v>
                </c:pt>
                <c:pt idx="3">
                  <c:v>-5.0799999999999983</c:v>
                </c:pt>
                <c:pt idx="4">
                  <c:v>-4.5600000000000076</c:v>
                </c:pt>
                <c:pt idx="5">
                  <c:v>-4.5100000000000051</c:v>
                </c:pt>
                <c:pt idx="6">
                  <c:v>-4.3700000000000054</c:v>
                </c:pt>
                <c:pt idx="7">
                  <c:v>-4.1099999999999985</c:v>
                </c:pt>
                <c:pt idx="8">
                  <c:v>-3.6899999999999982</c:v>
                </c:pt>
                <c:pt idx="9">
                  <c:v>-3.3799999999999937</c:v>
                </c:pt>
              </c:numCache>
            </c:numRef>
          </c:val>
        </c:ser>
        <c:ser>
          <c:idx val="1"/>
          <c:order val="1"/>
          <c:tx>
            <c:v>Oil, Thermal</c:v>
          </c:tx>
          <c:spPr>
            <a:ln w="19050">
              <a:solidFill>
                <a:sysClr val="windowText" lastClr="000000"/>
              </a:solidFill>
              <a:prstDash val="lgDash"/>
            </a:ln>
          </c:spPr>
          <c:marker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val>
            <c:numRef>
              <c:f>Sheet1!$D$60:$M$60</c:f>
              <c:numCache>
                <c:formatCode>0.0</c:formatCode>
                <c:ptCount val="10"/>
                <c:pt idx="0">
                  <c:v>-8.7451000000000008</c:v>
                </c:pt>
                <c:pt idx="1">
                  <c:v>-8.7451000000000008</c:v>
                </c:pt>
                <c:pt idx="2">
                  <c:v>-8.7451000000000008</c:v>
                </c:pt>
                <c:pt idx="3">
                  <c:v>-8.7451000000000008</c:v>
                </c:pt>
                <c:pt idx="4">
                  <c:v>-8.7451000000000008</c:v>
                </c:pt>
                <c:pt idx="5">
                  <c:v>-8.7451000000000008</c:v>
                </c:pt>
                <c:pt idx="6">
                  <c:v>-8.7451000000000008</c:v>
                </c:pt>
                <c:pt idx="7">
                  <c:v>-8.7451000000000008</c:v>
                </c:pt>
                <c:pt idx="8">
                  <c:v>-8.7451000000000008</c:v>
                </c:pt>
                <c:pt idx="9">
                  <c:v>-8.7451000000000008</c:v>
                </c:pt>
              </c:numCache>
            </c:numRef>
          </c:val>
        </c:ser>
        <c:ser>
          <c:idx val="2"/>
          <c:order val="2"/>
          <c:tx>
            <c:v>Coal, Electric</c:v>
          </c:tx>
          <c:spPr>
            <a:ln w="19050">
              <a:solidFill>
                <a:sysClr val="windowText" lastClr="000000"/>
              </a:solidFill>
              <a:prstDash val="lgDash"/>
            </a:ln>
          </c:spPr>
          <c:marker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val>
            <c:numRef>
              <c:f>Sheet1!$D$61:$M$61</c:f>
              <c:numCache>
                <c:formatCode>0.0</c:formatCode>
                <c:ptCount val="10"/>
                <c:pt idx="0">
                  <c:v>-6.8230999999999966</c:v>
                </c:pt>
                <c:pt idx="1">
                  <c:v>-6.8230999999999966</c:v>
                </c:pt>
                <c:pt idx="2">
                  <c:v>-6.8230999999999966</c:v>
                </c:pt>
                <c:pt idx="3">
                  <c:v>-6.8230999999999966</c:v>
                </c:pt>
                <c:pt idx="4">
                  <c:v>-6.8230999999999966</c:v>
                </c:pt>
                <c:pt idx="5">
                  <c:v>-6.8230999999999966</c:v>
                </c:pt>
                <c:pt idx="6">
                  <c:v>-6.8230999999999966</c:v>
                </c:pt>
                <c:pt idx="7">
                  <c:v>-6.8230999999999966</c:v>
                </c:pt>
                <c:pt idx="8">
                  <c:v>-6.8230999999999966</c:v>
                </c:pt>
                <c:pt idx="9">
                  <c:v>-6.8230999999999966</c:v>
                </c:pt>
              </c:numCache>
            </c:numRef>
          </c:val>
        </c:ser>
        <c:ser>
          <c:idx val="4"/>
          <c:order val="3"/>
          <c:tx>
            <c:v>Natural Gas, Electric</c:v>
          </c:tx>
          <c:spPr>
            <a:ln w="19050">
              <a:solidFill>
                <a:sysClr val="windowText" lastClr="000000"/>
              </a:solidFill>
              <a:prstDash val="lgDash"/>
            </a:ln>
          </c:spPr>
          <c:marker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val>
            <c:numRef>
              <c:f>Sheet1!$D$63:$M$63</c:f>
              <c:numCache>
                <c:formatCode>0.0</c:formatCode>
                <c:ptCount val="10"/>
                <c:pt idx="0">
                  <c:v>-3.3634999999999979</c:v>
                </c:pt>
                <c:pt idx="1">
                  <c:v>-3.3634999999999979</c:v>
                </c:pt>
                <c:pt idx="2">
                  <c:v>-3.3634999999999979</c:v>
                </c:pt>
                <c:pt idx="3">
                  <c:v>-3.3634999999999979</c:v>
                </c:pt>
                <c:pt idx="4">
                  <c:v>-3.3634999999999979</c:v>
                </c:pt>
                <c:pt idx="5">
                  <c:v>-3.3634999999999979</c:v>
                </c:pt>
                <c:pt idx="6">
                  <c:v>-3.3634999999999979</c:v>
                </c:pt>
                <c:pt idx="7">
                  <c:v>-3.3634999999999979</c:v>
                </c:pt>
                <c:pt idx="8">
                  <c:v>-3.3634999999999979</c:v>
                </c:pt>
                <c:pt idx="9">
                  <c:v>-3.3634999999999979</c:v>
                </c:pt>
              </c:numCache>
            </c:numRef>
          </c:val>
        </c:ser>
        <c:marker val="1"/>
        <c:axId val="132875392"/>
        <c:axId val="132877312"/>
      </c:lineChart>
      <c:catAx>
        <c:axId val="132875392"/>
        <c:scaling>
          <c:orientation val="minMax"/>
        </c:scaling>
        <c:axPos val="b"/>
        <c:numFmt formatCode="General" sourceLinked="1"/>
        <c:tickLblPos val="nextTo"/>
        <c:crossAx val="132877312"/>
        <c:crosses val="autoZero"/>
        <c:auto val="1"/>
        <c:lblAlgn val="ctr"/>
        <c:lblOffset val="100"/>
      </c:catAx>
      <c:valAx>
        <c:axId val="132877312"/>
        <c:scaling>
          <c:orientation val="minMax"/>
        </c:scaling>
        <c:axPos val="l"/>
        <c:majorGridlines/>
        <c:numFmt formatCode="0.0" sourceLinked="1"/>
        <c:tickLblPos val="nextTo"/>
        <c:crossAx val="132875392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023482245131702"/>
          <c:y val="4.9030379210089715E-2"/>
          <c:w val="0.80821878579610484"/>
          <c:h val="0.72636962535835803"/>
        </c:manualLayout>
      </c:layout>
      <c:lineChart>
        <c:grouping val="standard"/>
        <c:ser>
          <c:idx val="0"/>
          <c:order val="0"/>
          <c:spPr>
            <a:ln w="15875">
              <a:solidFill>
                <a:schemeClr val="tx1"/>
              </a:solidFill>
            </a:ln>
          </c:spPr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prstClr val="black"/>
                </a:solidFill>
              </a:ln>
            </c:spPr>
          </c:marker>
          <c:cat>
            <c:numRef>
              <c:f>Sheet1!$B$4:$B$24</c:f>
              <c:numCache>
                <c:formatCode>General</c:formatCode>
                <c:ptCount val="2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</c:numCache>
            </c:numRef>
          </c:cat>
          <c:val>
            <c:numRef>
              <c:f>Sheet1!$M$4:$M$24</c:f>
              <c:numCache>
                <c:formatCode>0.0</c:formatCode>
                <c:ptCount val="21"/>
                <c:pt idx="0" formatCode="General">
                  <c:v>70</c:v>
                </c:pt>
                <c:pt idx="1">
                  <c:v>75</c:v>
                </c:pt>
                <c:pt idx="2">
                  <c:v>79.55714285714285</c:v>
                </c:pt>
                <c:pt idx="3">
                  <c:v>83.671428571427384</c:v>
                </c:pt>
                <c:pt idx="4">
                  <c:v>87.342857142855863</c:v>
                </c:pt>
                <c:pt idx="5">
                  <c:v>90.571428571428001</c:v>
                </c:pt>
                <c:pt idx="6">
                  <c:v>93.357142857142776</c:v>
                </c:pt>
                <c:pt idx="7">
                  <c:v>95.699999999999974</c:v>
                </c:pt>
                <c:pt idx="8">
                  <c:v>97.6</c:v>
                </c:pt>
                <c:pt idx="9">
                  <c:v>99.358333333332084</c:v>
                </c:pt>
                <c:pt idx="10">
                  <c:v>100.97499999999999</c:v>
                </c:pt>
                <c:pt idx="11">
                  <c:v>102.45</c:v>
                </c:pt>
                <c:pt idx="12">
                  <c:v>103.78333333333319</c:v>
                </c:pt>
                <c:pt idx="13">
                  <c:v>104.97499999999999</c:v>
                </c:pt>
                <c:pt idx="14">
                  <c:v>106.02499999999999</c:v>
                </c:pt>
                <c:pt idx="15">
                  <c:v>106.93333333333329</c:v>
                </c:pt>
                <c:pt idx="16">
                  <c:v>107.7</c:v>
                </c:pt>
                <c:pt idx="17">
                  <c:v>108.32499999999999</c:v>
                </c:pt>
                <c:pt idx="18">
                  <c:v>108.80833333333248</c:v>
                </c:pt>
                <c:pt idx="19">
                  <c:v>109.14999999999999</c:v>
                </c:pt>
                <c:pt idx="20">
                  <c:v>109.35</c:v>
                </c:pt>
              </c:numCache>
            </c:numRef>
          </c:val>
        </c:ser>
        <c:ser>
          <c:idx val="1"/>
          <c:order val="1"/>
          <c:spPr>
            <a:ln w="15875">
              <a:solidFill>
                <a:prstClr val="black"/>
              </a:solidFill>
            </a:ln>
          </c:spPr>
          <c:marker>
            <c:symbol val="square"/>
            <c:size val="5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cat>
            <c:numRef>
              <c:f>Sheet1!$B$4:$B$24</c:f>
              <c:numCache>
                <c:formatCode>General</c:formatCode>
                <c:ptCount val="2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</c:numCache>
            </c:numRef>
          </c:cat>
          <c:val>
            <c:numRef>
              <c:f>Sheet1!$P$4:$P$24</c:f>
              <c:numCache>
                <c:formatCode>0.0</c:formatCode>
                <c:ptCount val="21"/>
                <c:pt idx="0" formatCode="General">
                  <c:v>50</c:v>
                </c:pt>
                <c:pt idx="1">
                  <c:v>55</c:v>
                </c:pt>
                <c:pt idx="2">
                  <c:v>60.55714285714231</c:v>
                </c:pt>
                <c:pt idx="3">
                  <c:v>65.671428571427384</c:v>
                </c:pt>
                <c:pt idx="4">
                  <c:v>70.842857142855863</c:v>
                </c:pt>
                <c:pt idx="5">
                  <c:v>76.071428571428001</c:v>
                </c:pt>
                <c:pt idx="6">
                  <c:v>81.107142857142776</c:v>
                </c:pt>
                <c:pt idx="7">
                  <c:v>85.6</c:v>
                </c:pt>
                <c:pt idx="8">
                  <c:v>89.3</c:v>
                </c:pt>
                <c:pt idx="9">
                  <c:v>92.5583333333323</c:v>
                </c:pt>
                <c:pt idx="10">
                  <c:v>95.474999999999994</c:v>
                </c:pt>
                <c:pt idx="11">
                  <c:v>98.05</c:v>
                </c:pt>
                <c:pt idx="12">
                  <c:v>100.38333333333259</c:v>
                </c:pt>
                <c:pt idx="13">
                  <c:v>102.47499999999999</c:v>
                </c:pt>
                <c:pt idx="14">
                  <c:v>104.22499999999999</c:v>
                </c:pt>
                <c:pt idx="15">
                  <c:v>105.63333333333259</c:v>
                </c:pt>
                <c:pt idx="16">
                  <c:v>106.7</c:v>
                </c:pt>
                <c:pt idx="17">
                  <c:v>107.52499999999999</c:v>
                </c:pt>
                <c:pt idx="18">
                  <c:v>108.10833333333228</c:v>
                </c:pt>
                <c:pt idx="19">
                  <c:v>108.55</c:v>
                </c:pt>
                <c:pt idx="20">
                  <c:v>108.85</c:v>
                </c:pt>
              </c:numCache>
            </c:numRef>
          </c:val>
        </c:ser>
        <c:ser>
          <c:idx val="2"/>
          <c:order val="2"/>
          <c:spPr>
            <a:ln w="15875">
              <a:solidFill>
                <a:sysClr val="windowText" lastClr="000000"/>
              </a:solidFill>
            </a:ln>
          </c:spPr>
          <c:marker>
            <c:symbol val="triangle"/>
            <c:size val="5"/>
            <c:spPr>
              <a:solidFill>
                <a:schemeClr val="tx1"/>
              </a:solidFill>
              <a:ln w="9525">
                <a:solidFill>
                  <a:sysClr val="windowText" lastClr="000000"/>
                </a:solidFill>
              </a:ln>
            </c:spPr>
          </c:marker>
          <c:val>
            <c:numRef>
              <c:f>Sheet1!$X$4:$X$24</c:f>
              <c:numCache>
                <c:formatCode>General</c:formatCode>
                <c:ptCount val="21"/>
                <c:pt idx="0">
                  <c:v>20</c:v>
                </c:pt>
                <c:pt idx="1">
                  <c:v>20</c:v>
                </c:pt>
                <c:pt idx="2">
                  <c:v>19</c:v>
                </c:pt>
                <c:pt idx="3">
                  <c:v>18</c:v>
                </c:pt>
                <c:pt idx="4">
                  <c:v>16.5</c:v>
                </c:pt>
                <c:pt idx="5">
                  <c:v>14.5</c:v>
                </c:pt>
                <c:pt idx="6">
                  <c:v>12.25</c:v>
                </c:pt>
                <c:pt idx="7">
                  <c:v>10.1</c:v>
                </c:pt>
                <c:pt idx="8">
                  <c:v>8.3000000000000007</c:v>
                </c:pt>
                <c:pt idx="9">
                  <c:v>6.8</c:v>
                </c:pt>
                <c:pt idx="10">
                  <c:v>5.5</c:v>
                </c:pt>
                <c:pt idx="11">
                  <c:v>4.4000000000000004</c:v>
                </c:pt>
                <c:pt idx="12">
                  <c:v>3.4</c:v>
                </c:pt>
                <c:pt idx="13">
                  <c:v>2.5</c:v>
                </c:pt>
                <c:pt idx="14">
                  <c:v>1.8</c:v>
                </c:pt>
                <c:pt idx="15">
                  <c:v>1.3</c:v>
                </c:pt>
                <c:pt idx="16">
                  <c:v>1</c:v>
                </c:pt>
                <c:pt idx="17">
                  <c:v>0.8</c:v>
                </c:pt>
                <c:pt idx="18">
                  <c:v>0.70000000000000107</c:v>
                </c:pt>
                <c:pt idx="19">
                  <c:v>0.60000000000000109</c:v>
                </c:pt>
                <c:pt idx="20">
                  <c:v>0.5</c:v>
                </c:pt>
              </c:numCache>
            </c:numRef>
          </c:val>
        </c:ser>
        <c:marker val="1"/>
        <c:axId val="164683776"/>
        <c:axId val="164685696"/>
      </c:lineChart>
      <c:catAx>
        <c:axId val="164683776"/>
        <c:scaling>
          <c:orientation val="minMax"/>
        </c:scaling>
        <c:axPos val="b"/>
        <c:numFmt formatCode="General" sourceLinked="1"/>
        <c:tickLblPos val="nextTo"/>
        <c:crossAx val="164685696"/>
        <c:crosses val="autoZero"/>
        <c:auto val="1"/>
        <c:lblAlgn val="ctr"/>
        <c:lblOffset val="100"/>
        <c:tickLblSkip val="1"/>
      </c:catAx>
      <c:valAx>
        <c:axId val="164685696"/>
        <c:scaling>
          <c:orientation val="minMax"/>
          <c:max val="11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TONNES OF CARBON</a:t>
                </a:r>
              </a:p>
            </c:rich>
          </c:tx>
          <c:layout/>
        </c:title>
        <c:numFmt formatCode="General" sourceLinked="1"/>
        <c:tickLblPos val="nextTo"/>
        <c:crossAx val="164683776"/>
        <c:crosses val="autoZero"/>
        <c:crossBetween val="between"/>
        <c:majorUnit val="10"/>
      </c:valAx>
      <c:spPr>
        <a:ln>
          <a:solidFill>
            <a:sysClr val="windowText" lastClr="000000"/>
          </a:solidFill>
        </a:ln>
      </c:spPr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399371069182405"/>
          <c:y val="2.5641025641025605E-2"/>
          <c:w val="0.78940251572326992"/>
          <c:h val="0.71380341880341913"/>
        </c:manualLayout>
      </c:layout>
      <c:lineChart>
        <c:grouping val="standard"/>
        <c:ser>
          <c:idx val="22"/>
          <c:order val="0"/>
          <c:spPr>
            <a:ln w="127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data!$I$261:$I$381</c:f>
              <c:numCache>
                <c:formatCode>General</c:formatCode>
                <c:ptCount val="121"/>
                <c:pt idx="5" formatCode="0.0">
                  <c:v>118.5</c:v>
                </c:pt>
                <c:pt idx="6" formatCode="0.0">
                  <c:v>117.8</c:v>
                </c:pt>
                <c:pt idx="7" formatCode="0.0">
                  <c:v>117</c:v>
                </c:pt>
                <c:pt idx="8" formatCode="0.0">
                  <c:v>116.1</c:v>
                </c:pt>
                <c:pt idx="9" formatCode="0.0">
                  <c:v>115.1</c:v>
                </c:pt>
                <c:pt idx="10" formatCode="0.0">
                  <c:v>114</c:v>
                </c:pt>
                <c:pt idx="11" formatCode="0.0">
                  <c:v>112.95</c:v>
                </c:pt>
                <c:pt idx="12" formatCode="0.0">
                  <c:v>112.05</c:v>
                </c:pt>
                <c:pt idx="13" formatCode="0.0">
                  <c:v>111.3</c:v>
                </c:pt>
                <c:pt idx="14" formatCode="0.0">
                  <c:v>110.7</c:v>
                </c:pt>
                <c:pt idx="15" formatCode="0.0">
                  <c:v>110.25</c:v>
                </c:pt>
                <c:pt idx="16" formatCode="0.0">
                  <c:v>109.64999999999999</c:v>
                </c:pt>
                <c:pt idx="17" formatCode="0.0">
                  <c:v>108.75</c:v>
                </c:pt>
                <c:pt idx="18" formatCode="0.0">
                  <c:v>107.55</c:v>
                </c:pt>
                <c:pt idx="19" formatCode="0.0">
                  <c:v>106.05</c:v>
                </c:pt>
                <c:pt idx="20" formatCode="0.0">
                  <c:v>104.25</c:v>
                </c:pt>
                <c:pt idx="21" formatCode="0.0">
                  <c:v>102.1</c:v>
                </c:pt>
                <c:pt idx="22" formatCode="0.0">
                  <c:v>99.9</c:v>
                </c:pt>
                <c:pt idx="23" formatCode="0.0">
                  <c:v>97.649999999999977</c:v>
                </c:pt>
                <c:pt idx="24" formatCode="0.0">
                  <c:v>95.35</c:v>
                </c:pt>
                <c:pt idx="25" formatCode="0.0">
                  <c:v>93</c:v>
                </c:pt>
                <c:pt idx="26" formatCode="0.0">
                  <c:v>90.5</c:v>
                </c:pt>
                <c:pt idx="27" formatCode="0.0">
                  <c:v>87.9</c:v>
                </c:pt>
                <c:pt idx="28" formatCode="0.0">
                  <c:v>85.2</c:v>
                </c:pt>
                <c:pt idx="29" formatCode="0.0">
                  <c:v>82.4</c:v>
                </c:pt>
                <c:pt idx="30" formatCode="0.0">
                  <c:v>79.5</c:v>
                </c:pt>
                <c:pt idx="31" formatCode="0.0">
                  <c:v>76.400000000000006</c:v>
                </c:pt>
                <c:pt idx="32" formatCode="0.0">
                  <c:v>73.2</c:v>
                </c:pt>
                <c:pt idx="33" formatCode="0.0">
                  <c:v>69.900000000000006</c:v>
                </c:pt>
                <c:pt idx="34" formatCode="0.0">
                  <c:v>66.5</c:v>
                </c:pt>
                <c:pt idx="35" formatCode="0.0">
                  <c:v>63.000000000000007</c:v>
                </c:pt>
                <c:pt idx="36" formatCode="0.0">
                  <c:v>59.9</c:v>
                </c:pt>
                <c:pt idx="37" formatCode="0.0">
                  <c:v>57.3</c:v>
                </c:pt>
                <c:pt idx="38" formatCode="0.0">
                  <c:v>55.2</c:v>
                </c:pt>
                <c:pt idx="39" formatCode="0.0">
                  <c:v>53.600000000000009</c:v>
                </c:pt>
                <c:pt idx="40" formatCode="0.0">
                  <c:v>52.500000000000007</c:v>
                </c:pt>
                <c:pt idx="41" formatCode="0.0">
                  <c:v>51.70000000000001</c:v>
                </c:pt>
                <c:pt idx="42" formatCode="0.0">
                  <c:v>50.7</c:v>
                </c:pt>
                <c:pt idx="43" formatCode="0.0">
                  <c:v>49.500000000000007</c:v>
                </c:pt>
                <c:pt idx="44" formatCode="0.0">
                  <c:v>48.1</c:v>
                </c:pt>
                <c:pt idx="45" formatCode="0.0">
                  <c:v>46.5</c:v>
                </c:pt>
                <c:pt idx="46" formatCode="0.0">
                  <c:v>44.7</c:v>
                </c:pt>
                <c:pt idx="47" formatCode="0.0">
                  <c:v>42.9</c:v>
                </c:pt>
                <c:pt idx="48" formatCode="0.0">
                  <c:v>41.1</c:v>
                </c:pt>
                <c:pt idx="49" formatCode="0.0">
                  <c:v>39.299999999999997</c:v>
                </c:pt>
                <c:pt idx="50" formatCode="0.0">
                  <c:v>37.5</c:v>
                </c:pt>
                <c:pt idx="51" formatCode="0.0">
                  <c:v>35.900000000000006</c:v>
                </c:pt>
                <c:pt idx="52" formatCode="0.0">
                  <c:v>34.500000000000007</c:v>
                </c:pt>
                <c:pt idx="53" formatCode="0.0">
                  <c:v>33.299999999999997</c:v>
                </c:pt>
                <c:pt idx="54" formatCode="0.0">
                  <c:v>32.299999999999997</c:v>
                </c:pt>
                <c:pt idx="55" formatCode="0.0">
                  <c:v>31.5</c:v>
                </c:pt>
                <c:pt idx="56" formatCode="0.0">
                  <c:v>30.7</c:v>
                </c:pt>
                <c:pt idx="57" formatCode="0.0">
                  <c:v>29.70000000000001</c:v>
                </c:pt>
                <c:pt idx="58" formatCode="0.0">
                  <c:v>28.5</c:v>
                </c:pt>
                <c:pt idx="59" formatCode="0.0">
                  <c:v>27.1</c:v>
                </c:pt>
                <c:pt idx="60" formatCode="0.0">
                  <c:v>25.5</c:v>
                </c:pt>
                <c:pt idx="61" formatCode="0.0">
                  <c:v>23.8</c:v>
                </c:pt>
                <c:pt idx="62" formatCode="0.0">
                  <c:v>22.2</c:v>
                </c:pt>
                <c:pt idx="63" formatCode="0.0">
                  <c:v>20.7</c:v>
                </c:pt>
                <c:pt idx="64" formatCode="0.0">
                  <c:v>19.3</c:v>
                </c:pt>
                <c:pt idx="65" formatCode="0.0">
                  <c:v>17.999999999999986</c:v>
                </c:pt>
                <c:pt idx="66" formatCode="0.0">
                  <c:v>16.799999999999986</c:v>
                </c:pt>
                <c:pt idx="67" formatCode="0.0">
                  <c:v>15.6</c:v>
                </c:pt>
                <c:pt idx="68" formatCode="0.0">
                  <c:v>14.4</c:v>
                </c:pt>
                <c:pt idx="69" formatCode="0.0">
                  <c:v>13.2</c:v>
                </c:pt>
                <c:pt idx="70" formatCode="0.0">
                  <c:v>12</c:v>
                </c:pt>
                <c:pt idx="71" formatCode="0.0">
                  <c:v>10.9</c:v>
                </c:pt>
                <c:pt idx="72" formatCode="0.0">
                  <c:v>9.9000000000000021</c:v>
                </c:pt>
                <c:pt idx="73" formatCode="0.0">
                  <c:v>9</c:v>
                </c:pt>
                <c:pt idx="74" formatCode="0.0">
                  <c:v>8.2000000000000011</c:v>
                </c:pt>
                <c:pt idx="75" formatCode="0.0">
                  <c:v>7.5</c:v>
                </c:pt>
                <c:pt idx="76" formatCode="0.0">
                  <c:v>6.9199999999999982</c:v>
                </c:pt>
                <c:pt idx="77" formatCode="0.0">
                  <c:v>6.3599999999999977</c:v>
                </c:pt>
                <c:pt idx="78" formatCode="0.0">
                  <c:v>5.8199999999999976</c:v>
                </c:pt>
                <c:pt idx="79" formatCode="0.0">
                  <c:v>5.3</c:v>
                </c:pt>
                <c:pt idx="80" formatCode="0.0">
                  <c:v>4.8000000000000007</c:v>
                </c:pt>
                <c:pt idx="81" formatCode="0.0">
                  <c:v>4.3400000000000007</c:v>
                </c:pt>
                <c:pt idx="82" formatCode="0.0">
                  <c:v>3.9</c:v>
                </c:pt>
                <c:pt idx="83" formatCode="0.0">
                  <c:v>3.48</c:v>
                </c:pt>
                <c:pt idx="84" formatCode="0.0">
                  <c:v>3.08</c:v>
                </c:pt>
                <c:pt idx="85" formatCode="0.0">
                  <c:v>2.7</c:v>
                </c:pt>
                <c:pt idx="86" formatCode="0.0">
                  <c:v>2.34</c:v>
                </c:pt>
                <c:pt idx="87" formatCode="0.0">
                  <c:v>1.9800000000000202</c:v>
                </c:pt>
                <c:pt idx="88" formatCode="0.0">
                  <c:v>1.62</c:v>
                </c:pt>
                <c:pt idx="89" formatCode="0.0">
                  <c:v>1.26</c:v>
                </c:pt>
                <c:pt idx="90" formatCode="0.0">
                  <c:v>0.9</c:v>
                </c:pt>
                <c:pt idx="91" formatCode="0.0">
                  <c:v>0.60000000000000109</c:v>
                </c:pt>
                <c:pt idx="92" formatCode="0.0">
                  <c:v>0.36000000000000004</c:v>
                </c:pt>
                <c:pt idx="93" formatCode="0.0">
                  <c:v>0.18000000000000002</c:v>
                </c:pt>
                <c:pt idx="94" formatCode="0.0">
                  <c:v>6.0000000000000005E-2</c:v>
                </c:pt>
                <c:pt idx="95" formatCode="0.0">
                  <c:v>0</c:v>
                </c:pt>
                <c:pt idx="96" formatCode="0.0">
                  <c:v>0</c:v>
                </c:pt>
                <c:pt idx="97" formatCode="0.0">
                  <c:v>0</c:v>
                </c:pt>
                <c:pt idx="98" formatCode="0.0">
                  <c:v>0</c:v>
                </c:pt>
                <c:pt idx="99" formatCode="0.0">
                  <c:v>0</c:v>
                </c:pt>
                <c:pt idx="100" formatCode="0.0">
                  <c:v>0</c:v>
                </c:pt>
                <c:pt idx="101" formatCode="0.0">
                  <c:v>0</c:v>
                </c:pt>
                <c:pt idx="102" formatCode="0.0">
                  <c:v>0</c:v>
                </c:pt>
                <c:pt idx="103" formatCode="0.0">
                  <c:v>0</c:v>
                </c:pt>
                <c:pt idx="104" formatCode="0.0">
                  <c:v>0</c:v>
                </c:pt>
                <c:pt idx="105" formatCode="0.0">
                  <c:v>0</c:v>
                </c:pt>
                <c:pt idx="106" formatCode="0.0">
                  <c:v>0</c:v>
                </c:pt>
                <c:pt idx="107" formatCode="0.0">
                  <c:v>0</c:v>
                </c:pt>
                <c:pt idx="108" formatCode="0.0">
                  <c:v>0</c:v>
                </c:pt>
                <c:pt idx="109" formatCode="0.0">
                  <c:v>0</c:v>
                </c:pt>
                <c:pt idx="110" formatCode="0.0">
                  <c:v>0</c:v>
                </c:pt>
                <c:pt idx="111" formatCode="0.0">
                  <c:v>0</c:v>
                </c:pt>
                <c:pt idx="112" formatCode="0.0">
                  <c:v>0</c:v>
                </c:pt>
                <c:pt idx="113" formatCode="0.0">
                  <c:v>0</c:v>
                </c:pt>
                <c:pt idx="114" formatCode="0.0">
                  <c:v>0</c:v>
                </c:pt>
                <c:pt idx="115" formatCode="0.0">
                  <c:v>0</c:v>
                </c:pt>
                <c:pt idx="116" formatCode="0.0">
                  <c:v>0</c:v>
                </c:pt>
                <c:pt idx="117" formatCode="0.0">
                  <c:v>0</c:v>
                </c:pt>
                <c:pt idx="118" formatCode="0.0">
                  <c:v>0</c:v>
                </c:pt>
                <c:pt idx="119" formatCode="0.0">
                  <c:v>0</c:v>
                </c:pt>
                <c:pt idx="120" formatCode="0.0">
                  <c:v>0</c:v>
                </c:pt>
              </c:numCache>
            </c:numRef>
          </c:val>
        </c:ser>
        <c:ser>
          <c:idx val="23"/>
          <c:order val="1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data!$N$261:$N$381</c:f>
              <c:numCache>
                <c:formatCode>General</c:formatCode>
                <c:ptCount val="121"/>
                <c:pt idx="10" formatCode="0.0">
                  <c:v>213</c:v>
                </c:pt>
                <c:pt idx="11" formatCode="0.0">
                  <c:v>211.45000000000002</c:v>
                </c:pt>
                <c:pt idx="12" formatCode="0.0">
                  <c:v>209.95000000000013</c:v>
                </c:pt>
                <c:pt idx="13" formatCode="0.0">
                  <c:v>208.5</c:v>
                </c:pt>
                <c:pt idx="14" formatCode="0.0">
                  <c:v>207.1</c:v>
                </c:pt>
                <c:pt idx="15" formatCode="0.0">
                  <c:v>205.75</c:v>
                </c:pt>
                <c:pt idx="16" formatCode="0.0">
                  <c:v>204.15</c:v>
                </c:pt>
                <c:pt idx="17" formatCode="0.0">
                  <c:v>202.4</c:v>
                </c:pt>
                <c:pt idx="18" formatCode="0.0">
                  <c:v>200.5</c:v>
                </c:pt>
                <c:pt idx="19" formatCode="0.0">
                  <c:v>198.45000000000013</c:v>
                </c:pt>
                <c:pt idx="20" formatCode="0.0">
                  <c:v>196.25</c:v>
                </c:pt>
                <c:pt idx="21" formatCode="0.0">
                  <c:v>193.85000000000002</c:v>
                </c:pt>
                <c:pt idx="22" formatCode="0.0">
                  <c:v>191.1</c:v>
                </c:pt>
                <c:pt idx="23" formatCode="0.0">
                  <c:v>188</c:v>
                </c:pt>
                <c:pt idx="24" formatCode="0.0">
                  <c:v>184.55</c:v>
                </c:pt>
                <c:pt idx="25" formatCode="0.0">
                  <c:v>180.74999999999969</c:v>
                </c:pt>
                <c:pt idx="26" formatCode="0.0">
                  <c:v>176.5</c:v>
                </c:pt>
                <c:pt idx="27" formatCode="0.0">
                  <c:v>172.1</c:v>
                </c:pt>
                <c:pt idx="28" formatCode="0.0">
                  <c:v>167.55</c:v>
                </c:pt>
                <c:pt idx="29" formatCode="0.0">
                  <c:v>162.85000000000113</c:v>
                </c:pt>
                <c:pt idx="30" formatCode="0.0">
                  <c:v>158</c:v>
                </c:pt>
                <c:pt idx="31" formatCode="0.0">
                  <c:v>152.9</c:v>
                </c:pt>
                <c:pt idx="32" formatCode="0.0">
                  <c:v>147.6</c:v>
                </c:pt>
                <c:pt idx="33" formatCode="0.0">
                  <c:v>142.1</c:v>
                </c:pt>
                <c:pt idx="34" formatCode="0.0">
                  <c:v>136.4</c:v>
                </c:pt>
                <c:pt idx="35" formatCode="0.0">
                  <c:v>130.5</c:v>
                </c:pt>
                <c:pt idx="36" formatCode="0.0">
                  <c:v>124.9</c:v>
                </c:pt>
                <c:pt idx="37" formatCode="0.0">
                  <c:v>119.7</c:v>
                </c:pt>
                <c:pt idx="38" formatCode="0.0">
                  <c:v>114.9</c:v>
                </c:pt>
                <c:pt idx="39" formatCode="0.0">
                  <c:v>110.5</c:v>
                </c:pt>
                <c:pt idx="40" formatCode="0.0">
                  <c:v>106.5</c:v>
                </c:pt>
                <c:pt idx="41" formatCode="0.0">
                  <c:v>102.7</c:v>
                </c:pt>
                <c:pt idx="42" formatCode="0.0">
                  <c:v>99.2</c:v>
                </c:pt>
                <c:pt idx="43" formatCode="0.0">
                  <c:v>96.000000000000014</c:v>
                </c:pt>
                <c:pt idx="44" formatCode="0.0">
                  <c:v>93.100000000000009</c:v>
                </c:pt>
                <c:pt idx="45" formatCode="0.0">
                  <c:v>90.500000000000014</c:v>
                </c:pt>
                <c:pt idx="46" formatCode="0.0">
                  <c:v>88.2</c:v>
                </c:pt>
                <c:pt idx="47" formatCode="0.0">
                  <c:v>85.7</c:v>
                </c:pt>
                <c:pt idx="48" formatCode="0.0">
                  <c:v>83.000000000000014</c:v>
                </c:pt>
                <c:pt idx="49" formatCode="0.0">
                  <c:v>80.099999999999994</c:v>
                </c:pt>
                <c:pt idx="50" formatCode="0.0">
                  <c:v>77</c:v>
                </c:pt>
                <c:pt idx="51" formatCode="0.0">
                  <c:v>73.900000000000006</c:v>
                </c:pt>
                <c:pt idx="52" formatCode="0.0">
                  <c:v>71.000000000000014</c:v>
                </c:pt>
                <c:pt idx="53" formatCode="0.0">
                  <c:v>68.3</c:v>
                </c:pt>
                <c:pt idx="54" formatCode="0.0">
                  <c:v>65.800000000000011</c:v>
                </c:pt>
                <c:pt idx="55" formatCode="0.0">
                  <c:v>63.5</c:v>
                </c:pt>
                <c:pt idx="56" formatCode="0.0">
                  <c:v>61.2</c:v>
                </c:pt>
                <c:pt idx="57" formatCode="0.0">
                  <c:v>58.900000000000006</c:v>
                </c:pt>
                <c:pt idx="58" formatCode="0.0">
                  <c:v>56.6</c:v>
                </c:pt>
                <c:pt idx="59" formatCode="0.0">
                  <c:v>54.3</c:v>
                </c:pt>
                <c:pt idx="60" formatCode="0.0">
                  <c:v>52.000000000000007</c:v>
                </c:pt>
                <c:pt idx="61" formatCode="0.0">
                  <c:v>49.8</c:v>
                </c:pt>
                <c:pt idx="62" formatCode="0.0">
                  <c:v>47.5</c:v>
                </c:pt>
                <c:pt idx="63" formatCode="0.0">
                  <c:v>45.1</c:v>
                </c:pt>
                <c:pt idx="64" formatCode="0.0">
                  <c:v>42.600000000000009</c:v>
                </c:pt>
                <c:pt idx="65" formatCode="0.0">
                  <c:v>40</c:v>
                </c:pt>
                <c:pt idx="66" formatCode="0.0">
                  <c:v>37.299999999999997</c:v>
                </c:pt>
                <c:pt idx="67" formatCode="0.0">
                  <c:v>34.70000000000001</c:v>
                </c:pt>
                <c:pt idx="68" formatCode="0.0">
                  <c:v>32.200000000000003</c:v>
                </c:pt>
                <c:pt idx="69" formatCode="0.0">
                  <c:v>29.799999999999986</c:v>
                </c:pt>
                <c:pt idx="70" formatCode="0.0">
                  <c:v>27.499999999999986</c:v>
                </c:pt>
                <c:pt idx="71" formatCode="0.0">
                  <c:v>25.399999999999988</c:v>
                </c:pt>
                <c:pt idx="72" formatCode="0.0">
                  <c:v>23.4</c:v>
                </c:pt>
                <c:pt idx="73" formatCode="0.0">
                  <c:v>21.499999999999986</c:v>
                </c:pt>
                <c:pt idx="74" formatCode="0.0">
                  <c:v>19.7</c:v>
                </c:pt>
                <c:pt idx="75" formatCode="0.0">
                  <c:v>18</c:v>
                </c:pt>
                <c:pt idx="76" formatCode="0.0">
                  <c:v>16.419999999999987</c:v>
                </c:pt>
                <c:pt idx="77" formatCode="0.0">
                  <c:v>14.96</c:v>
                </c:pt>
                <c:pt idx="78" formatCode="0.0">
                  <c:v>13.62</c:v>
                </c:pt>
                <c:pt idx="79" formatCode="0.0">
                  <c:v>12.4</c:v>
                </c:pt>
                <c:pt idx="80" formatCode="0.0">
                  <c:v>11.3</c:v>
                </c:pt>
                <c:pt idx="81" formatCode="0.0">
                  <c:v>10.34</c:v>
                </c:pt>
                <c:pt idx="82" formatCode="0.0">
                  <c:v>9.4200000000000017</c:v>
                </c:pt>
                <c:pt idx="83" formatCode="0.0">
                  <c:v>8.5400000000000009</c:v>
                </c:pt>
                <c:pt idx="84" formatCode="0.0">
                  <c:v>7.7</c:v>
                </c:pt>
                <c:pt idx="85" formatCode="0.0">
                  <c:v>6.9</c:v>
                </c:pt>
                <c:pt idx="86" formatCode="0.0">
                  <c:v>6.1400000000000006</c:v>
                </c:pt>
                <c:pt idx="87" formatCode="0.0">
                  <c:v>5.4</c:v>
                </c:pt>
                <c:pt idx="88" formatCode="0.0">
                  <c:v>4.68</c:v>
                </c:pt>
                <c:pt idx="89" formatCode="0.0">
                  <c:v>3.98</c:v>
                </c:pt>
                <c:pt idx="90" formatCode="0.0">
                  <c:v>3.3</c:v>
                </c:pt>
                <c:pt idx="91" formatCode="0.0">
                  <c:v>2.7</c:v>
                </c:pt>
                <c:pt idx="92" formatCode="0.0">
                  <c:v>2.16</c:v>
                </c:pt>
                <c:pt idx="93" formatCode="0.0">
                  <c:v>1.6800000000000141</c:v>
                </c:pt>
                <c:pt idx="94" formatCode="0.0">
                  <c:v>1.26</c:v>
                </c:pt>
                <c:pt idx="95" formatCode="0.0">
                  <c:v>0.9</c:v>
                </c:pt>
                <c:pt idx="96" formatCode="0.0">
                  <c:v>0.60000000000000109</c:v>
                </c:pt>
                <c:pt idx="97" formatCode="0.0">
                  <c:v>0.36000000000000004</c:v>
                </c:pt>
                <c:pt idx="98" formatCode="0.0">
                  <c:v>0.18000000000000002</c:v>
                </c:pt>
                <c:pt idx="99" formatCode="0.0">
                  <c:v>6.0000000000000005E-2</c:v>
                </c:pt>
                <c:pt idx="100" formatCode="0.0">
                  <c:v>0</c:v>
                </c:pt>
                <c:pt idx="101" formatCode="0.0">
                  <c:v>0</c:v>
                </c:pt>
                <c:pt idx="102" formatCode="0.0">
                  <c:v>0</c:v>
                </c:pt>
                <c:pt idx="103" formatCode="0.0">
                  <c:v>0</c:v>
                </c:pt>
                <c:pt idx="104" formatCode="0.0">
                  <c:v>0</c:v>
                </c:pt>
                <c:pt idx="105" formatCode="0.0">
                  <c:v>0</c:v>
                </c:pt>
                <c:pt idx="106" formatCode="0.0">
                  <c:v>0</c:v>
                </c:pt>
                <c:pt idx="107" formatCode="0.0">
                  <c:v>0</c:v>
                </c:pt>
                <c:pt idx="108" formatCode="0.0">
                  <c:v>0</c:v>
                </c:pt>
                <c:pt idx="109" formatCode="0.0">
                  <c:v>0</c:v>
                </c:pt>
                <c:pt idx="110" formatCode="0.0">
                  <c:v>0</c:v>
                </c:pt>
                <c:pt idx="111" formatCode="0.0">
                  <c:v>0</c:v>
                </c:pt>
                <c:pt idx="112" formatCode="0.0">
                  <c:v>0</c:v>
                </c:pt>
                <c:pt idx="113" formatCode="0.0">
                  <c:v>0</c:v>
                </c:pt>
                <c:pt idx="114" formatCode="0.0">
                  <c:v>0</c:v>
                </c:pt>
                <c:pt idx="115" formatCode="0.0">
                  <c:v>0</c:v>
                </c:pt>
                <c:pt idx="116" formatCode="0.0">
                  <c:v>0</c:v>
                </c:pt>
                <c:pt idx="117" formatCode="0.0">
                  <c:v>0</c:v>
                </c:pt>
                <c:pt idx="118" formatCode="0.0">
                  <c:v>0</c:v>
                </c:pt>
                <c:pt idx="119" formatCode="0.0">
                  <c:v>0</c:v>
                </c:pt>
                <c:pt idx="120" formatCode="0.0">
                  <c:v>0</c:v>
                </c:pt>
              </c:numCache>
            </c:numRef>
          </c:val>
        </c:ser>
        <c:ser>
          <c:idx val="24"/>
          <c:order val="2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data!$S$261:$S$381</c:f>
              <c:numCache>
                <c:formatCode>General</c:formatCode>
                <c:ptCount val="121"/>
                <c:pt idx="15" formatCode="0.0">
                  <c:v>304.74999999999989</c:v>
                </c:pt>
                <c:pt idx="16" formatCode="0.0">
                  <c:v>302.65000000000003</c:v>
                </c:pt>
                <c:pt idx="17" formatCode="0.0">
                  <c:v>300.29999999999887</c:v>
                </c:pt>
                <c:pt idx="18" formatCode="0.0">
                  <c:v>297.7</c:v>
                </c:pt>
                <c:pt idx="19" formatCode="0.0">
                  <c:v>294.85000000000002</c:v>
                </c:pt>
                <c:pt idx="20" formatCode="0.0">
                  <c:v>291.75</c:v>
                </c:pt>
                <c:pt idx="21" formatCode="0.0">
                  <c:v>288.35000000000002</c:v>
                </c:pt>
                <c:pt idx="22" formatCode="0.0">
                  <c:v>284.74999999999989</c:v>
                </c:pt>
                <c:pt idx="23" formatCode="0.0">
                  <c:v>280.94999999999987</c:v>
                </c:pt>
                <c:pt idx="24" formatCode="0.0">
                  <c:v>276.94999999999987</c:v>
                </c:pt>
                <c:pt idx="25" formatCode="0.0">
                  <c:v>272.74999999999989</c:v>
                </c:pt>
                <c:pt idx="26" formatCode="0.0">
                  <c:v>268.24999999999989</c:v>
                </c:pt>
                <c:pt idx="27" formatCode="0.0">
                  <c:v>263.29999999999887</c:v>
                </c:pt>
                <c:pt idx="28" formatCode="0.0">
                  <c:v>257.89999999999958</c:v>
                </c:pt>
                <c:pt idx="29" formatCode="0.0">
                  <c:v>252.05</c:v>
                </c:pt>
                <c:pt idx="30" formatCode="0.0">
                  <c:v>245.74999999999969</c:v>
                </c:pt>
                <c:pt idx="31" formatCode="0.0">
                  <c:v>238.9</c:v>
                </c:pt>
                <c:pt idx="32" formatCode="0.0">
                  <c:v>231.8</c:v>
                </c:pt>
                <c:pt idx="33" formatCode="0.0">
                  <c:v>224.45000000000013</c:v>
                </c:pt>
                <c:pt idx="34" formatCode="0.0">
                  <c:v>216.85000000000113</c:v>
                </c:pt>
                <c:pt idx="35" formatCode="0.0">
                  <c:v>209</c:v>
                </c:pt>
                <c:pt idx="36" formatCode="0.0">
                  <c:v>201.4</c:v>
                </c:pt>
                <c:pt idx="37" formatCode="0.0">
                  <c:v>194.1</c:v>
                </c:pt>
                <c:pt idx="38" formatCode="0.0">
                  <c:v>187.1</c:v>
                </c:pt>
                <c:pt idx="39" formatCode="0.0">
                  <c:v>180.4</c:v>
                </c:pt>
                <c:pt idx="40" formatCode="0.0">
                  <c:v>174</c:v>
                </c:pt>
                <c:pt idx="41" formatCode="0.0">
                  <c:v>167.7</c:v>
                </c:pt>
                <c:pt idx="42" formatCode="0.0">
                  <c:v>161.6</c:v>
                </c:pt>
                <c:pt idx="43" formatCode="0.0">
                  <c:v>155.69999999999999</c:v>
                </c:pt>
                <c:pt idx="44" formatCode="0.0">
                  <c:v>150</c:v>
                </c:pt>
                <c:pt idx="45" formatCode="0.0">
                  <c:v>144.5</c:v>
                </c:pt>
                <c:pt idx="46" formatCode="0.0">
                  <c:v>139.19999999999999</c:v>
                </c:pt>
                <c:pt idx="47" formatCode="0.0">
                  <c:v>134.19999999999999</c:v>
                </c:pt>
                <c:pt idx="48" formatCode="0.0">
                  <c:v>129.5</c:v>
                </c:pt>
                <c:pt idx="49" formatCode="0.0">
                  <c:v>125.1</c:v>
                </c:pt>
                <c:pt idx="50" formatCode="0.0">
                  <c:v>121</c:v>
                </c:pt>
                <c:pt idx="51" formatCode="0.0">
                  <c:v>117.4</c:v>
                </c:pt>
                <c:pt idx="52" formatCode="0.0">
                  <c:v>113.8</c:v>
                </c:pt>
                <c:pt idx="53" formatCode="0.0">
                  <c:v>110.2</c:v>
                </c:pt>
                <c:pt idx="54" formatCode="0.0">
                  <c:v>106.6</c:v>
                </c:pt>
                <c:pt idx="55" formatCode="0.0">
                  <c:v>103</c:v>
                </c:pt>
                <c:pt idx="56" formatCode="0.0">
                  <c:v>99.2</c:v>
                </c:pt>
                <c:pt idx="57" formatCode="0.0">
                  <c:v>95.4</c:v>
                </c:pt>
                <c:pt idx="58" formatCode="0.0">
                  <c:v>91.6</c:v>
                </c:pt>
                <c:pt idx="59" formatCode="0.0">
                  <c:v>87.800000000000011</c:v>
                </c:pt>
                <c:pt idx="60" formatCode="0.0">
                  <c:v>84.000000000000014</c:v>
                </c:pt>
                <c:pt idx="61" formatCode="0.0">
                  <c:v>80.300000000000011</c:v>
                </c:pt>
                <c:pt idx="62" formatCode="0.0">
                  <c:v>76.7</c:v>
                </c:pt>
                <c:pt idx="63" formatCode="0.0">
                  <c:v>73.2</c:v>
                </c:pt>
                <c:pt idx="64" formatCode="0.0">
                  <c:v>69.8</c:v>
                </c:pt>
                <c:pt idx="65" formatCode="0.0">
                  <c:v>66.5</c:v>
                </c:pt>
                <c:pt idx="66" formatCode="0.0">
                  <c:v>63.3</c:v>
                </c:pt>
                <c:pt idx="67" formatCode="0.0">
                  <c:v>60</c:v>
                </c:pt>
                <c:pt idx="68" formatCode="0.0">
                  <c:v>56.600000000000009</c:v>
                </c:pt>
                <c:pt idx="69" formatCode="0.0">
                  <c:v>53.1</c:v>
                </c:pt>
                <c:pt idx="70" formatCode="0.0">
                  <c:v>49.5</c:v>
                </c:pt>
                <c:pt idx="71" formatCode="0.0">
                  <c:v>45.9</c:v>
                </c:pt>
                <c:pt idx="72" formatCode="0.0">
                  <c:v>42.5</c:v>
                </c:pt>
                <c:pt idx="73" formatCode="0.0">
                  <c:v>39.299999999999997</c:v>
                </c:pt>
                <c:pt idx="74" formatCode="0.0">
                  <c:v>36.299999999999997</c:v>
                </c:pt>
                <c:pt idx="75" formatCode="0.0">
                  <c:v>33.5</c:v>
                </c:pt>
                <c:pt idx="76" formatCode="0.0">
                  <c:v>30.919999999999987</c:v>
                </c:pt>
                <c:pt idx="77" formatCode="0.0">
                  <c:v>28.459999999999987</c:v>
                </c:pt>
                <c:pt idx="78" formatCode="0.0">
                  <c:v>26.12</c:v>
                </c:pt>
                <c:pt idx="79" formatCode="0.0">
                  <c:v>23.9</c:v>
                </c:pt>
                <c:pt idx="80" formatCode="0.0">
                  <c:v>21.8</c:v>
                </c:pt>
                <c:pt idx="81" formatCode="0.0">
                  <c:v>19.84</c:v>
                </c:pt>
                <c:pt idx="82" formatCode="0.0">
                  <c:v>18.02</c:v>
                </c:pt>
                <c:pt idx="83" formatCode="0.0">
                  <c:v>16.34</c:v>
                </c:pt>
                <c:pt idx="84" formatCode="0.0">
                  <c:v>14.8</c:v>
                </c:pt>
                <c:pt idx="85" formatCode="0.0">
                  <c:v>13.4</c:v>
                </c:pt>
                <c:pt idx="86" formatCode="0.0">
                  <c:v>12.139999999999999</c:v>
                </c:pt>
                <c:pt idx="87" formatCode="0.0">
                  <c:v>10.92</c:v>
                </c:pt>
                <c:pt idx="88" formatCode="0.0">
                  <c:v>9.7399999999999984</c:v>
                </c:pt>
                <c:pt idx="89" formatCode="0.0">
                  <c:v>8.6</c:v>
                </c:pt>
                <c:pt idx="90" formatCode="0.0">
                  <c:v>7.5</c:v>
                </c:pt>
                <c:pt idx="91" formatCode="0.0">
                  <c:v>6.5</c:v>
                </c:pt>
                <c:pt idx="92" formatCode="0.0">
                  <c:v>5.58</c:v>
                </c:pt>
                <c:pt idx="93" formatCode="0.0">
                  <c:v>4.74</c:v>
                </c:pt>
                <c:pt idx="94" formatCode="0.0">
                  <c:v>3.98</c:v>
                </c:pt>
                <c:pt idx="95" formatCode="0.0">
                  <c:v>3.3</c:v>
                </c:pt>
                <c:pt idx="96" formatCode="0.0">
                  <c:v>2.7</c:v>
                </c:pt>
                <c:pt idx="97" formatCode="0.0">
                  <c:v>2.16</c:v>
                </c:pt>
                <c:pt idx="98" formatCode="0.0">
                  <c:v>1.6800000000000141</c:v>
                </c:pt>
                <c:pt idx="99" formatCode="0.0">
                  <c:v>1.26</c:v>
                </c:pt>
                <c:pt idx="100" formatCode="0.0">
                  <c:v>0.9</c:v>
                </c:pt>
                <c:pt idx="101" formatCode="0.0">
                  <c:v>0.60000000000000109</c:v>
                </c:pt>
                <c:pt idx="102" formatCode="0.0">
                  <c:v>0.36000000000000004</c:v>
                </c:pt>
                <c:pt idx="103" formatCode="0.0">
                  <c:v>0.18000000000000002</c:v>
                </c:pt>
                <c:pt idx="104" formatCode="0.0">
                  <c:v>6.0000000000000005E-2</c:v>
                </c:pt>
                <c:pt idx="105" formatCode="0.0">
                  <c:v>0</c:v>
                </c:pt>
                <c:pt idx="106" formatCode="0.0">
                  <c:v>0</c:v>
                </c:pt>
                <c:pt idx="107" formatCode="0.0">
                  <c:v>0</c:v>
                </c:pt>
                <c:pt idx="108" formatCode="0.0">
                  <c:v>0</c:v>
                </c:pt>
                <c:pt idx="109" formatCode="0.0">
                  <c:v>0</c:v>
                </c:pt>
                <c:pt idx="110" formatCode="0.0">
                  <c:v>0</c:v>
                </c:pt>
                <c:pt idx="111" formatCode="0.0">
                  <c:v>0</c:v>
                </c:pt>
                <c:pt idx="112" formatCode="0.0">
                  <c:v>0</c:v>
                </c:pt>
                <c:pt idx="113" formatCode="0.0">
                  <c:v>0</c:v>
                </c:pt>
                <c:pt idx="114" formatCode="0.0">
                  <c:v>0</c:v>
                </c:pt>
                <c:pt idx="115" formatCode="0.0">
                  <c:v>0</c:v>
                </c:pt>
                <c:pt idx="116" formatCode="0.0">
                  <c:v>0</c:v>
                </c:pt>
                <c:pt idx="117" formatCode="0.0">
                  <c:v>0</c:v>
                </c:pt>
                <c:pt idx="118" formatCode="0.0">
                  <c:v>0</c:v>
                </c:pt>
                <c:pt idx="119" formatCode="0.0">
                  <c:v>0</c:v>
                </c:pt>
                <c:pt idx="120" formatCode="0.0">
                  <c:v>0</c:v>
                </c:pt>
              </c:numCache>
            </c:numRef>
          </c:val>
        </c:ser>
        <c:ser>
          <c:idx val="25"/>
          <c:order val="3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data!$X$261:$X$381</c:f>
              <c:numCache>
                <c:formatCode>General</c:formatCode>
                <c:ptCount val="121"/>
                <c:pt idx="20" formatCode="0.0">
                  <c:v>390.75</c:v>
                </c:pt>
                <c:pt idx="21" formatCode="0.0">
                  <c:v>386.85</c:v>
                </c:pt>
                <c:pt idx="22" formatCode="0.0">
                  <c:v>382.65000000000032</c:v>
                </c:pt>
                <c:pt idx="23" formatCode="0.0">
                  <c:v>378.15000000000003</c:v>
                </c:pt>
                <c:pt idx="24" formatCode="0.0">
                  <c:v>373.35</c:v>
                </c:pt>
                <c:pt idx="25" formatCode="0.0">
                  <c:v>368.24999999999989</c:v>
                </c:pt>
                <c:pt idx="26" formatCode="0.0">
                  <c:v>362.74999999999989</c:v>
                </c:pt>
                <c:pt idx="27" formatCode="0.0">
                  <c:v>356.94999999999987</c:v>
                </c:pt>
                <c:pt idx="28" formatCode="0.0">
                  <c:v>350.85</c:v>
                </c:pt>
                <c:pt idx="29" formatCode="0.0">
                  <c:v>344.44999999999987</c:v>
                </c:pt>
                <c:pt idx="30" formatCode="0.0">
                  <c:v>337.74999999999989</c:v>
                </c:pt>
                <c:pt idx="31" formatCode="0.0">
                  <c:v>330.65000000000032</c:v>
                </c:pt>
                <c:pt idx="32" formatCode="0.0">
                  <c:v>322.99999999999858</c:v>
                </c:pt>
                <c:pt idx="33" formatCode="0.0">
                  <c:v>314.8</c:v>
                </c:pt>
                <c:pt idx="34" formatCode="0.0">
                  <c:v>306.05</c:v>
                </c:pt>
                <c:pt idx="35" formatCode="0.0">
                  <c:v>296.74999999999989</c:v>
                </c:pt>
                <c:pt idx="36" formatCode="0.0">
                  <c:v>287.39999999999958</c:v>
                </c:pt>
                <c:pt idx="37" formatCode="0.0">
                  <c:v>278.3</c:v>
                </c:pt>
                <c:pt idx="38" formatCode="0.0">
                  <c:v>269.45</c:v>
                </c:pt>
                <c:pt idx="39" formatCode="0.0">
                  <c:v>260.85000000000002</c:v>
                </c:pt>
                <c:pt idx="40" formatCode="0.0">
                  <c:v>252.5</c:v>
                </c:pt>
                <c:pt idx="41" formatCode="0.0">
                  <c:v>244.2</c:v>
                </c:pt>
                <c:pt idx="42" formatCode="0.0">
                  <c:v>236</c:v>
                </c:pt>
                <c:pt idx="43" formatCode="0.0">
                  <c:v>227.9</c:v>
                </c:pt>
                <c:pt idx="44" formatCode="0.0">
                  <c:v>219.9</c:v>
                </c:pt>
                <c:pt idx="45" formatCode="0.0">
                  <c:v>212</c:v>
                </c:pt>
                <c:pt idx="46" formatCode="0.0">
                  <c:v>204.2</c:v>
                </c:pt>
                <c:pt idx="47" formatCode="0.0">
                  <c:v>196.6</c:v>
                </c:pt>
                <c:pt idx="48" formatCode="0.0">
                  <c:v>189.2</c:v>
                </c:pt>
                <c:pt idx="49" formatCode="0.0">
                  <c:v>182</c:v>
                </c:pt>
                <c:pt idx="50" formatCode="0.0">
                  <c:v>175</c:v>
                </c:pt>
                <c:pt idx="51" formatCode="0.0">
                  <c:v>168.4</c:v>
                </c:pt>
                <c:pt idx="52" formatCode="0.0">
                  <c:v>162.30000000000001</c:v>
                </c:pt>
                <c:pt idx="53" formatCode="0.0">
                  <c:v>156.69999999999999</c:v>
                </c:pt>
                <c:pt idx="54" formatCode="0.0">
                  <c:v>151.6</c:v>
                </c:pt>
                <c:pt idx="55" formatCode="0.0">
                  <c:v>147</c:v>
                </c:pt>
                <c:pt idx="56" formatCode="0.0">
                  <c:v>142.69999999999999</c:v>
                </c:pt>
                <c:pt idx="57" formatCode="0.0">
                  <c:v>138.19999999999999</c:v>
                </c:pt>
                <c:pt idx="58" formatCode="0.0">
                  <c:v>133.5</c:v>
                </c:pt>
                <c:pt idx="59" formatCode="0.0">
                  <c:v>128.6</c:v>
                </c:pt>
                <c:pt idx="60" formatCode="0.0">
                  <c:v>123.5</c:v>
                </c:pt>
                <c:pt idx="61" formatCode="0.0">
                  <c:v>118.3</c:v>
                </c:pt>
                <c:pt idx="62" formatCode="0.0">
                  <c:v>113.2</c:v>
                </c:pt>
                <c:pt idx="63" formatCode="0.0">
                  <c:v>108.2</c:v>
                </c:pt>
                <c:pt idx="64" formatCode="0.0">
                  <c:v>103.3</c:v>
                </c:pt>
                <c:pt idx="65" formatCode="0.0">
                  <c:v>98.5</c:v>
                </c:pt>
                <c:pt idx="66" formatCode="0.0">
                  <c:v>93.800000000000011</c:v>
                </c:pt>
                <c:pt idx="67" formatCode="0.0">
                  <c:v>89.2</c:v>
                </c:pt>
                <c:pt idx="68" formatCode="0.0">
                  <c:v>84.7</c:v>
                </c:pt>
                <c:pt idx="69" formatCode="0.0">
                  <c:v>80.300000000000011</c:v>
                </c:pt>
                <c:pt idx="70" formatCode="0.0">
                  <c:v>76.000000000000014</c:v>
                </c:pt>
                <c:pt idx="71" formatCode="0.0">
                  <c:v>71.900000000000006</c:v>
                </c:pt>
                <c:pt idx="72" formatCode="0.0">
                  <c:v>67.800000000000011</c:v>
                </c:pt>
                <c:pt idx="73" formatCode="0.0">
                  <c:v>63.7</c:v>
                </c:pt>
                <c:pt idx="74" formatCode="0.0">
                  <c:v>59.6</c:v>
                </c:pt>
                <c:pt idx="75" formatCode="0.0">
                  <c:v>55.5</c:v>
                </c:pt>
                <c:pt idx="76" formatCode="0.0">
                  <c:v>51.42</c:v>
                </c:pt>
                <c:pt idx="77" formatCode="0.0">
                  <c:v>47.56</c:v>
                </c:pt>
                <c:pt idx="78" formatCode="0.0">
                  <c:v>43.92</c:v>
                </c:pt>
                <c:pt idx="79" formatCode="0.0">
                  <c:v>40.5</c:v>
                </c:pt>
                <c:pt idx="80" formatCode="0.0">
                  <c:v>37.299999999999997</c:v>
                </c:pt>
                <c:pt idx="81" formatCode="0.0">
                  <c:v>34.339999999999996</c:v>
                </c:pt>
                <c:pt idx="82" formatCode="0.0">
                  <c:v>31.52</c:v>
                </c:pt>
                <c:pt idx="83" formatCode="0.0">
                  <c:v>28.84</c:v>
                </c:pt>
                <c:pt idx="84" formatCode="0.0">
                  <c:v>26.299999999999986</c:v>
                </c:pt>
                <c:pt idx="85" formatCode="0.0">
                  <c:v>23.9</c:v>
                </c:pt>
                <c:pt idx="86" formatCode="0.0">
                  <c:v>21.64</c:v>
                </c:pt>
                <c:pt idx="87" formatCode="0.0">
                  <c:v>19.52</c:v>
                </c:pt>
                <c:pt idx="88" formatCode="0.0">
                  <c:v>17.54</c:v>
                </c:pt>
                <c:pt idx="89" formatCode="0.0">
                  <c:v>15.7</c:v>
                </c:pt>
                <c:pt idx="90" formatCode="0.0">
                  <c:v>14</c:v>
                </c:pt>
                <c:pt idx="91" formatCode="0.0">
                  <c:v>12.5</c:v>
                </c:pt>
                <c:pt idx="92" formatCode="0.0">
                  <c:v>11.1</c:v>
                </c:pt>
                <c:pt idx="93" formatCode="0.0">
                  <c:v>9.8000000000000025</c:v>
                </c:pt>
                <c:pt idx="94" formatCode="0.0">
                  <c:v>8.6</c:v>
                </c:pt>
                <c:pt idx="95" formatCode="0.0">
                  <c:v>7.5</c:v>
                </c:pt>
                <c:pt idx="96" formatCode="0.0">
                  <c:v>6.5</c:v>
                </c:pt>
                <c:pt idx="97" formatCode="0.0">
                  <c:v>5.58</c:v>
                </c:pt>
                <c:pt idx="98" formatCode="0.0">
                  <c:v>4.74</c:v>
                </c:pt>
                <c:pt idx="99" formatCode="0.0">
                  <c:v>3.98</c:v>
                </c:pt>
                <c:pt idx="100" formatCode="0.0">
                  <c:v>3.3</c:v>
                </c:pt>
                <c:pt idx="101" formatCode="0.0">
                  <c:v>2.7</c:v>
                </c:pt>
                <c:pt idx="102" formatCode="0.0">
                  <c:v>2.16</c:v>
                </c:pt>
                <c:pt idx="103" formatCode="0.0">
                  <c:v>1.6800000000000141</c:v>
                </c:pt>
                <c:pt idx="104" formatCode="0.0">
                  <c:v>1.26</c:v>
                </c:pt>
                <c:pt idx="105" formatCode="0.0">
                  <c:v>0.9</c:v>
                </c:pt>
                <c:pt idx="106" formatCode="0.0">
                  <c:v>0.60000000000000109</c:v>
                </c:pt>
                <c:pt idx="107" formatCode="0.0">
                  <c:v>0.36000000000000004</c:v>
                </c:pt>
                <c:pt idx="108" formatCode="0.0">
                  <c:v>0.18000000000000002</c:v>
                </c:pt>
                <c:pt idx="109" formatCode="0.0">
                  <c:v>6.0000000000000005E-2</c:v>
                </c:pt>
                <c:pt idx="110" formatCode="0.0">
                  <c:v>0</c:v>
                </c:pt>
                <c:pt idx="111" formatCode="0.0">
                  <c:v>0</c:v>
                </c:pt>
                <c:pt idx="112" formatCode="0.0">
                  <c:v>0</c:v>
                </c:pt>
                <c:pt idx="113" formatCode="0.0">
                  <c:v>0</c:v>
                </c:pt>
                <c:pt idx="114" formatCode="0.0">
                  <c:v>0</c:v>
                </c:pt>
                <c:pt idx="115" formatCode="0.0">
                  <c:v>0</c:v>
                </c:pt>
                <c:pt idx="116" formatCode="0.0">
                  <c:v>0</c:v>
                </c:pt>
                <c:pt idx="117" formatCode="0.0">
                  <c:v>0</c:v>
                </c:pt>
                <c:pt idx="118" formatCode="0.0">
                  <c:v>0</c:v>
                </c:pt>
                <c:pt idx="119" formatCode="0.0">
                  <c:v>0</c:v>
                </c:pt>
                <c:pt idx="120" formatCode="0.0">
                  <c:v>0</c:v>
                </c:pt>
              </c:numCache>
            </c:numRef>
          </c:val>
        </c:ser>
        <c:ser>
          <c:idx val="26"/>
          <c:order val="4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data!$AC$261:$AC$381</c:f>
              <c:numCache>
                <c:formatCode>General</c:formatCode>
                <c:ptCount val="121"/>
                <c:pt idx="25" formatCode="0.0">
                  <c:v>467.24999999999989</c:v>
                </c:pt>
                <c:pt idx="26" formatCode="0.0">
                  <c:v>461.24999999999989</c:v>
                </c:pt>
                <c:pt idx="27" formatCode="0.0">
                  <c:v>454.85</c:v>
                </c:pt>
                <c:pt idx="28" formatCode="0.0">
                  <c:v>448.0499999999999</c:v>
                </c:pt>
                <c:pt idx="29" formatCode="0.0">
                  <c:v>440.85</c:v>
                </c:pt>
                <c:pt idx="30" formatCode="0.0">
                  <c:v>433.24999999999989</c:v>
                </c:pt>
                <c:pt idx="31" formatCode="0.0">
                  <c:v>425.15000000000032</c:v>
                </c:pt>
                <c:pt idx="32" formatCode="0.0">
                  <c:v>416.65000000000003</c:v>
                </c:pt>
                <c:pt idx="33" formatCode="0.0">
                  <c:v>407.74999999999989</c:v>
                </c:pt>
                <c:pt idx="34" formatCode="0.0">
                  <c:v>398.44999999999987</c:v>
                </c:pt>
                <c:pt idx="35" formatCode="0.0">
                  <c:v>388.74999999999989</c:v>
                </c:pt>
                <c:pt idx="36" formatCode="0.0">
                  <c:v>379.15000000000032</c:v>
                </c:pt>
                <c:pt idx="37" formatCode="0.0">
                  <c:v>369.5</c:v>
                </c:pt>
                <c:pt idx="38" formatCode="0.0">
                  <c:v>359.8</c:v>
                </c:pt>
                <c:pt idx="39" formatCode="0.0">
                  <c:v>350.05</c:v>
                </c:pt>
                <c:pt idx="40" formatCode="0.0">
                  <c:v>340.25</c:v>
                </c:pt>
                <c:pt idx="41" formatCode="0.0">
                  <c:v>330.19999999999987</c:v>
                </c:pt>
                <c:pt idx="42" formatCode="0.0">
                  <c:v>320.2</c:v>
                </c:pt>
                <c:pt idx="43" formatCode="0.0">
                  <c:v>310.25000000000011</c:v>
                </c:pt>
                <c:pt idx="44" formatCode="0.0">
                  <c:v>300.35000000000002</c:v>
                </c:pt>
                <c:pt idx="45" formatCode="0.0">
                  <c:v>290.50000000000011</c:v>
                </c:pt>
                <c:pt idx="46" formatCode="0.0">
                  <c:v>280.7</c:v>
                </c:pt>
                <c:pt idx="47" formatCode="0.0">
                  <c:v>271</c:v>
                </c:pt>
                <c:pt idx="48" formatCode="0.0">
                  <c:v>261.39999999999998</c:v>
                </c:pt>
                <c:pt idx="49" formatCode="0.0">
                  <c:v>251.9</c:v>
                </c:pt>
                <c:pt idx="50" formatCode="0.0">
                  <c:v>242.5</c:v>
                </c:pt>
                <c:pt idx="51" formatCode="0.0">
                  <c:v>233.4</c:v>
                </c:pt>
                <c:pt idx="52" formatCode="0.0">
                  <c:v>224.7</c:v>
                </c:pt>
                <c:pt idx="53" formatCode="0.0">
                  <c:v>216.4</c:v>
                </c:pt>
                <c:pt idx="54" formatCode="0.0">
                  <c:v>208.5</c:v>
                </c:pt>
                <c:pt idx="55" formatCode="0.0">
                  <c:v>201</c:v>
                </c:pt>
                <c:pt idx="56" formatCode="0.0">
                  <c:v>193.7</c:v>
                </c:pt>
                <c:pt idx="57" formatCode="0.0">
                  <c:v>186.7</c:v>
                </c:pt>
                <c:pt idx="58" formatCode="0.0">
                  <c:v>180</c:v>
                </c:pt>
                <c:pt idx="59" formatCode="0.0">
                  <c:v>173.6</c:v>
                </c:pt>
                <c:pt idx="60" formatCode="0.0">
                  <c:v>167.5</c:v>
                </c:pt>
                <c:pt idx="61" formatCode="0.0">
                  <c:v>161.80000000000001</c:v>
                </c:pt>
                <c:pt idx="62" formatCode="0.0">
                  <c:v>156</c:v>
                </c:pt>
                <c:pt idx="63" formatCode="0.0">
                  <c:v>150.1</c:v>
                </c:pt>
                <c:pt idx="64" formatCode="0.0">
                  <c:v>144.1</c:v>
                </c:pt>
                <c:pt idx="65" formatCode="0.0">
                  <c:v>138</c:v>
                </c:pt>
                <c:pt idx="66" formatCode="0.0">
                  <c:v>131.80000000000001</c:v>
                </c:pt>
                <c:pt idx="67" formatCode="0.0">
                  <c:v>125.7</c:v>
                </c:pt>
                <c:pt idx="68" formatCode="0.0">
                  <c:v>119.7</c:v>
                </c:pt>
                <c:pt idx="69" formatCode="0.0">
                  <c:v>113.8</c:v>
                </c:pt>
                <c:pt idx="70" formatCode="0.0">
                  <c:v>108</c:v>
                </c:pt>
                <c:pt idx="71" formatCode="0.0">
                  <c:v>102.4</c:v>
                </c:pt>
                <c:pt idx="72" formatCode="0.0">
                  <c:v>97.000000000000014</c:v>
                </c:pt>
                <c:pt idx="73" formatCode="0.0">
                  <c:v>91.8</c:v>
                </c:pt>
                <c:pt idx="74" formatCode="0.0">
                  <c:v>86.8</c:v>
                </c:pt>
                <c:pt idx="75" formatCode="0.0">
                  <c:v>82</c:v>
                </c:pt>
                <c:pt idx="76" formatCode="0.0">
                  <c:v>77.42</c:v>
                </c:pt>
                <c:pt idx="77" formatCode="0.0">
                  <c:v>72.859999999999985</c:v>
                </c:pt>
                <c:pt idx="78" formatCode="0.0">
                  <c:v>68.319999999999993</c:v>
                </c:pt>
                <c:pt idx="79" formatCode="0.0">
                  <c:v>63.8</c:v>
                </c:pt>
                <c:pt idx="80" formatCode="0.0">
                  <c:v>59.3</c:v>
                </c:pt>
                <c:pt idx="81" formatCode="0.0">
                  <c:v>54.839999999999996</c:v>
                </c:pt>
                <c:pt idx="82" formatCode="0.0">
                  <c:v>50.620000000000012</c:v>
                </c:pt>
                <c:pt idx="83" formatCode="0.0">
                  <c:v>46.64</c:v>
                </c:pt>
                <c:pt idx="84" formatCode="0.0">
                  <c:v>42.9</c:v>
                </c:pt>
                <c:pt idx="85" formatCode="0.0">
                  <c:v>39.4</c:v>
                </c:pt>
                <c:pt idx="86" formatCode="0.0">
                  <c:v>36.14</c:v>
                </c:pt>
                <c:pt idx="87" formatCode="0.0">
                  <c:v>33.020000000000003</c:v>
                </c:pt>
                <c:pt idx="88" formatCode="0.0">
                  <c:v>30.04</c:v>
                </c:pt>
                <c:pt idx="89" formatCode="0.0">
                  <c:v>27.2</c:v>
                </c:pt>
                <c:pt idx="90" formatCode="0.0">
                  <c:v>24.499999999999986</c:v>
                </c:pt>
                <c:pt idx="91" formatCode="0.0">
                  <c:v>21.999999999999986</c:v>
                </c:pt>
                <c:pt idx="92" formatCode="0.0">
                  <c:v>19.7</c:v>
                </c:pt>
                <c:pt idx="93" formatCode="0.0">
                  <c:v>17.599999999999987</c:v>
                </c:pt>
                <c:pt idx="94" formatCode="0.0">
                  <c:v>15.7</c:v>
                </c:pt>
                <c:pt idx="95" formatCode="0.0">
                  <c:v>14</c:v>
                </c:pt>
                <c:pt idx="96" formatCode="0.0">
                  <c:v>12.5</c:v>
                </c:pt>
                <c:pt idx="97" formatCode="0.0">
                  <c:v>11.1</c:v>
                </c:pt>
                <c:pt idx="98" formatCode="0.0">
                  <c:v>9.8000000000000025</c:v>
                </c:pt>
                <c:pt idx="99" formatCode="0.0">
                  <c:v>8.6</c:v>
                </c:pt>
                <c:pt idx="100" formatCode="0.0">
                  <c:v>7.5</c:v>
                </c:pt>
                <c:pt idx="101" formatCode="0.0">
                  <c:v>6.5</c:v>
                </c:pt>
                <c:pt idx="102" formatCode="0.0">
                  <c:v>5.58</c:v>
                </c:pt>
                <c:pt idx="103" formatCode="0.0">
                  <c:v>4.74</c:v>
                </c:pt>
                <c:pt idx="104" formatCode="0.0">
                  <c:v>3.98</c:v>
                </c:pt>
                <c:pt idx="105" formatCode="0.0">
                  <c:v>3.3</c:v>
                </c:pt>
                <c:pt idx="106" formatCode="0.0">
                  <c:v>2.7</c:v>
                </c:pt>
                <c:pt idx="107" formatCode="0.0">
                  <c:v>2.16</c:v>
                </c:pt>
                <c:pt idx="108" formatCode="0.0">
                  <c:v>1.6800000000000141</c:v>
                </c:pt>
                <c:pt idx="109" formatCode="0.0">
                  <c:v>1.26</c:v>
                </c:pt>
                <c:pt idx="110" formatCode="0.0">
                  <c:v>0.9</c:v>
                </c:pt>
                <c:pt idx="111" formatCode="0.0">
                  <c:v>0.60000000000000109</c:v>
                </c:pt>
                <c:pt idx="112" formatCode="0.0">
                  <c:v>0.36000000000000004</c:v>
                </c:pt>
                <c:pt idx="113" formatCode="0.0">
                  <c:v>0.18000000000000002</c:v>
                </c:pt>
                <c:pt idx="114" formatCode="0.0">
                  <c:v>6.0000000000000005E-2</c:v>
                </c:pt>
                <c:pt idx="115" formatCode="0.0">
                  <c:v>0</c:v>
                </c:pt>
                <c:pt idx="116" formatCode="0.0">
                  <c:v>0</c:v>
                </c:pt>
                <c:pt idx="117" formatCode="0.0">
                  <c:v>0</c:v>
                </c:pt>
                <c:pt idx="118" formatCode="0.0">
                  <c:v>0</c:v>
                </c:pt>
                <c:pt idx="119" formatCode="0.0">
                  <c:v>0</c:v>
                </c:pt>
                <c:pt idx="120" formatCode="0.0">
                  <c:v>0</c:v>
                </c:pt>
              </c:numCache>
            </c:numRef>
          </c:val>
        </c:ser>
        <c:ser>
          <c:idx val="27"/>
          <c:order val="5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data!$AH$261:$AH$381</c:f>
              <c:numCache>
                <c:formatCode>General</c:formatCode>
                <c:ptCount val="121"/>
                <c:pt idx="30" formatCode="0.0">
                  <c:v>532.24999999999989</c:v>
                </c:pt>
                <c:pt idx="31" formatCode="0.0">
                  <c:v>523.65</c:v>
                </c:pt>
                <c:pt idx="32" formatCode="0.0">
                  <c:v>514.54999999999939</c:v>
                </c:pt>
                <c:pt idx="33" formatCode="0.0">
                  <c:v>504.95</c:v>
                </c:pt>
                <c:pt idx="34" formatCode="0.0">
                  <c:v>494.85</c:v>
                </c:pt>
                <c:pt idx="35" formatCode="0.0">
                  <c:v>484.24999999999989</c:v>
                </c:pt>
                <c:pt idx="36" formatCode="0.0">
                  <c:v>473.65000000000032</c:v>
                </c:pt>
                <c:pt idx="37" formatCode="0.0">
                  <c:v>463.15000000000032</c:v>
                </c:pt>
                <c:pt idx="38" formatCode="0.0">
                  <c:v>452.74999999999989</c:v>
                </c:pt>
                <c:pt idx="39" formatCode="0.0">
                  <c:v>442.45</c:v>
                </c:pt>
                <c:pt idx="40" formatCode="0.0">
                  <c:v>432.25</c:v>
                </c:pt>
                <c:pt idx="41" formatCode="0.0">
                  <c:v>421.94999999999987</c:v>
                </c:pt>
                <c:pt idx="42" formatCode="0.0">
                  <c:v>411.4</c:v>
                </c:pt>
                <c:pt idx="43" formatCode="0.0">
                  <c:v>400.60000000000014</c:v>
                </c:pt>
                <c:pt idx="44" formatCode="0.0">
                  <c:v>389.55</c:v>
                </c:pt>
                <c:pt idx="45" formatCode="0.0">
                  <c:v>378.25</c:v>
                </c:pt>
                <c:pt idx="46" formatCode="0.0">
                  <c:v>366.7</c:v>
                </c:pt>
                <c:pt idx="47" formatCode="0.0">
                  <c:v>355.2</c:v>
                </c:pt>
                <c:pt idx="48" formatCode="0.0">
                  <c:v>343.75000000000011</c:v>
                </c:pt>
                <c:pt idx="49" formatCode="0.0">
                  <c:v>332.35</c:v>
                </c:pt>
                <c:pt idx="50" formatCode="0.0">
                  <c:v>321</c:v>
                </c:pt>
                <c:pt idx="51" formatCode="0.0">
                  <c:v>309.89999999999998</c:v>
                </c:pt>
                <c:pt idx="52" formatCode="0.0">
                  <c:v>299.10000000000002</c:v>
                </c:pt>
                <c:pt idx="53" formatCode="0.0">
                  <c:v>288.59999999999917</c:v>
                </c:pt>
                <c:pt idx="54" formatCode="0.0">
                  <c:v>278.39999999999958</c:v>
                </c:pt>
                <c:pt idx="55" formatCode="0.0">
                  <c:v>268.5</c:v>
                </c:pt>
                <c:pt idx="56" formatCode="0.0">
                  <c:v>258.7</c:v>
                </c:pt>
                <c:pt idx="57" formatCode="0.0">
                  <c:v>249.1</c:v>
                </c:pt>
                <c:pt idx="58" formatCode="0.0">
                  <c:v>239.7</c:v>
                </c:pt>
                <c:pt idx="59" formatCode="0.0">
                  <c:v>230.5</c:v>
                </c:pt>
                <c:pt idx="60" formatCode="0.0">
                  <c:v>221.5</c:v>
                </c:pt>
                <c:pt idx="61" formatCode="0.0">
                  <c:v>212.8</c:v>
                </c:pt>
                <c:pt idx="62" formatCode="0.0">
                  <c:v>204.5</c:v>
                </c:pt>
                <c:pt idx="63" formatCode="0.0">
                  <c:v>196.6</c:v>
                </c:pt>
                <c:pt idx="64" formatCode="0.0">
                  <c:v>189.1</c:v>
                </c:pt>
                <c:pt idx="65" formatCode="0.0">
                  <c:v>182</c:v>
                </c:pt>
                <c:pt idx="66" formatCode="0.0">
                  <c:v>175.3</c:v>
                </c:pt>
                <c:pt idx="67" formatCode="0.0">
                  <c:v>168.5</c:v>
                </c:pt>
                <c:pt idx="68" formatCode="0.0">
                  <c:v>161.6</c:v>
                </c:pt>
                <c:pt idx="69" formatCode="0.0">
                  <c:v>154.6</c:v>
                </c:pt>
                <c:pt idx="70" formatCode="0.0">
                  <c:v>147.5</c:v>
                </c:pt>
                <c:pt idx="71" formatCode="0.0">
                  <c:v>140.4</c:v>
                </c:pt>
                <c:pt idx="72" formatCode="0.0">
                  <c:v>133.5</c:v>
                </c:pt>
                <c:pt idx="73" formatCode="0.0">
                  <c:v>126.8</c:v>
                </c:pt>
                <c:pt idx="74" formatCode="0.0">
                  <c:v>120.3</c:v>
                </c:pt>
                <c:pt idx="75" formatCode="0.0">
                  <c:v>114</c:v>
                </c:pt>
                <c:pt idx="76" formatCode="0.0">
                  <c:v>107.92</c:v>
                </c:pt>
                <c:pt idx="77" formatCode="0.0">
                  <c:v>102.06</c:v>
                </c:pt>
                <c:pt idx="78" formatCode="0.0">
                  <c:v>96.42</c:v>
                </c:pt>
                <c:pt idx="79" formatCode="0.0">
                  <c:v>91</c:v>
                </c:pt>
                <c:pt idx="80" formatCode="0.0">
                  <c:v>85.800000000000011</c:v>
                </c:pt>
                <c:pt idx="81" formatCode="0.0">
                  <c:v>80.84</c:v>
                </c:pt>
                <c:pt idx="82" formatCode="0.0">
                  <c:v>75.92</c:v>
                </c:pt>
                <c:pt idx="83" formatCode="0.0">
                  <c:v>71.040000000000006</c:v>
                </c:pt>
                <c:pt idx="84" formatCode="0.0">
                  <c:v>66.2</c:v>
                </c:pt>
                <c:pt idx="85" formatCode="0.0">
                  <c:v>61.400000000000006</c:v>
                </c:pt>
                <c:pt idx="86" formatCode="0.0">
                  <c:v>56.64</c:v>
                </c:pt>
                <c:pt idx="87" formatCode="0.0">
                  <c:v>52.120000000000012</c:v>
                </c:pt>
                <c:pt idx="88" formatCode="0.0">
                  <c:v>47.839999999999996</c:v>
                </c:pt>
                <c:pt idx="89" formatCode="0.0">
                  <c:v>43.8</c:v>
                </c:pt>
                <c:pt idx="90" formatCode="0.0">
                  <c:v>40</c:v>
                </c:pt>
                <c:pt idx="91" formatCode="0.0">
                  <c:v>36.5</c:v>
                </c:pt>
                <c:pt idx="92" formatCode="0.0">
                  <c:v>33.20000000000001</c:v>
                </c:pt>
                <c:pt idx="93" formatCode="0.0">
                  <c:v>30.099999999999987</c:v>
                </c:pt>
                <c:pt idx="94" formatCode="0.0">
                  <c:v>27.2</c:v>
                </c:pt>
                <c:pt idx="95" formatCode="0.0">
                  <c:v>24.499999999999986</c:v>
                </c:pt>
                <c:pt idx="96" formatCode="0.0">
                  <c:v>21.999999999999986</c:v>
                </c:pt>
                <c:pt idx="97" formatCode="0.0">
                  <c:v>19.7</c:v>
                </c:pt>
                <c:pt idx="98" formatCode="0.0">
                  <c:v>17.599999999999987</c:v>
                </c:pt>
                <c:pt idx="99" formatCode="0.0">
                  <c:v>15.7</c:v>
                </c:pt>
                <c:pt idx="100" formatCode="0.0">
                  <c:v>14</c:v>
                </c:pt>
                <c:pt idx="101" formatCode="0.0">
                  <c:v>12.5</c:v>
                </c:pt>
                <c:pt idx="102" formatCode="0.0">
                  <c:v>11.1</c:v>
                </c:pt>
                <c:pt idx="103" formatCode="0.0">
                  <c:v>9.8000000000000025</c:v>
                </c:pt>
                <c:pt idx="104" formatCode="0.0">
                  <c:v>8.6</c:v>
                </c:pt>
                <c:pt idx="105" formatCode="0.0">
                  <c:v>7.5</c:v>
                </c:pt>
                <c:pt idx="106" formatCode="0.0">
                  <c:v>6.5</c:v>
                </c:pt>
                <c:pt idx="107" formatCode="0.0">
                  <c:v>5.58</c:v>
                </c:pt>
                <c:pt idx="108" formatCode="0.0">
                  <c:v>4.74</c:v>
                </c:pt>
                <c:pt idx="109" formatCode="0.0">
                  <c:v>3.98</c:v>
                </c:pt>
                <c:pt idx="110" formatCode="0.0">
                  <c:v>3.3</c:v>
                </c:pt>
                <c:pt idx="111" formatCode="0.0">
                  <c:v>2.7</c:v>
                </c:pt>
                <c:pt idx="112" formatCode="0.0">
                  <c:v>2.16</c:v>
                </c:pt>
                <c:pt idx="113" formatCode="0.0">
                  <c:v>1.6800000000000141</c:v>
                </c:pt>
                <c:pt idx="114" formatCode="0.0">
                  <c:v>1.26</c:v>
                </c:pt>
                <c:pt idx="115" formatCode="0.0">
                  <c:v>0.9</c:v>
                </c:pt>
                <c:pt idx="116" formatCode="0.0">
                  <c:v>0.60000000000000109</c:v>
                </c:pt>
                <c:pt idx="117" formatCode="0.0">
                  <c:v>0.36000000000000004</c:v>
                </c:pt>
                <c:pt idx="118" formatCode="0.0">
                  <c:v>0.18000000000000002</c:v>
                </c:pt>
                <c:pt idx="119" formatCode="0.0">
                  <c:v>6.0000000000000005E-2</c:v>
                </c:pt>
                <c:pt idx="120" formatCode="0.0">
                  <c:v>0</c:v>
                </c:pt>
              </c:numCache>
            </c:numRef>
          </c:val>
        </c:ser>
        <c:ser>
          <c:idx val="28"/>
          <c:order val="6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data!$AR$261:$AR$381</c:f>
              <c:numCache>
                <c:formatCode>General</c:formatCode>
                <c:ptCount val="121"/>
                <c:pt idx="40" formatCode="0.0">
                  <c:v>626.75</c:v>
                </c:pt>
                <c:pt idx="41" formatCode="0.0">
                  <c:v>614.94999999999936</c:v>
                </c:pt>
                <c:pt idx="42" formatCode="0.0">
                  <c:v>602.94999999999936</c:v>
                </c:pt>
                <c:pt idx="43" formatCode="0.0">
                  <c:v>590.75</c:v>
                </c:pt>
                <c:pt idx="44" formatCode="0.0">
                  <c:v>578.34999999999786</c:v>
                </c:pt>
                <c:pt idx="45" formatCode="0.0">
                  <c:v>565.74999999999989</c:v>
                </c:pt>
                <c:pt idx="46" formatCode="0.0">
                  <c:v>552.94999999999936</c:v>
                </c:pt>
                <c:pt idx="47" formatCode="0.0">
                  <c:v>540.05000000000007</c:v>
                </c:pt>
                <c:pt idx="48" formatCode="0.0">
                  <c:v>527.05000000000007</c:v>
                </c:pt>
                <c:pt idx="49" formatCode="0.0">
                  <c:v>513.94999999999936</c:v>
                </c:pt>
                <c:pt idx="50" formatCode="0.0">
                  <c:v>500.75</c:v>
                </c:pt>
                <c:pt idx="51" formatCode="0.0">
                  <c:v>487.65000000000032</c:v>
                </c:pt>
                <c:pt idx="52" formatCode="0.0">
                  <c:v>474.50000000000011</c:v>
                </c:pt>
                <c:pt idx="53" formatCode="0.0">
                  <c:v>461.3</c:v>
                </c:pt>
                <c:pt idx="54" formatCode="0.0">
                  <c:v>448.05</c:v>
                </c:pt>
                <c:pt idx="55" formatCode="0.0">
                  <c:v>434.75</c:v>
                </c:pt>
                <c:pt idx="56" formatCode="0.0">
                  <c:v>421.2</c:v>
                </c:pt>
                <c:pt idx="57" formatCode="0.0">
                  <c:v>407.7</c:v>
                </c:pt>
                <c:pt idx="58" formatCode="0.0">
                  <c:v>394.25000000000011</c:v>
                </c:pt>
                <c:pt idx="59" formatCode="0.0">
                  <c:v>380.85</c:v>
                </c:pt>
                <c:pt idx="60" formatCode="0.0">
                  <c:v>367.5</c:v>
                </c:pt>
                <c:pt idx="61" formatCode="0.0">
                  <c:v>354.3</c:v>
                </c:pt>
                <c:pt idx="62" formatCode="0.0">
                  <c:v>341.29999999999887</c:v>
                </c:pt>
                <c:pt idx="63" formatCode="0.0">
                  <c:v>328.5</c:v>
                </c:pt>
                <c:pt idx="64" formatCode="0.0">
                  <c:v>315.89999999999958</c:v>
                </c:pt>
                <c:pt idx="65" formatCode="0.0">
                  <c:v>303.5</c:v>
                </c:pt>
                <c:pt idx="66" formatCode="0.0">
                  <c:v>291.3</c:v>
                </c:pt>
                <c:pt idx="67" formatCode="0.0">
                  <c:v>279.39999999999958</c:v>
                </c:pt>
                <c:pt idx="68" formatCode="0.0">
                  <c:v>267.8</c:v>
                </c:pt>
                <c:pt idx="69" formatCode="0.0">
                  <c:v>256.5</c:v>
                </c:pt>
                <c:pt idx="70" formatCode="0.0">
                  <c:v>245.5</c:v>
                </c:pt>
                <c:pt idx="71" formatCode="0.0">
                  <c:v>234.9</c:v>
                </c:pt>
                <c:pt idx="72" formatCode="0.0">
                  <c:v>224.8</c:v>
                </c:pt>
                <c:pt idx="73" formatCode="0.0">
                  <c:v>215.2</c:v>
                </c:pt>
                <c:pt idx="74" formatCode="0.0">
                  <c:v>206.1</c:v>
                </c:pt>
                <c:pt idx="75" formatCode="0.0">
                  <c:v>197.5</c:v>
                </c:pt>
                <c:pt idx="76" formatCode="0.0">
                  <c:v>189.42000000000002</c:v>
                </c:pt>
                <c:pt idx="77" formatCode="0.0">
                  <c:v>181.36</c:v>
                </c:pt>
                <c:pt idx="78" formatCode="0.0">
                  <c:v>173.32000000000002</c:v>
                </c:pt>
                <c:pt idx="79" formatCode="0.0">
                  <c:v>165.3</c:v>
                </c:pt>
                <c:pt idx="80" formatCode="0.0">
                  <c:v>157.30000000000001</c:v>
                </c:pt>
                <c:pt idx="81" formatCode="0.0">
                  <c:v>149.34</c:v>
                </c:pt>
                <c:pt idx="82" formatCode="0.0">
                  <c:v>141.62</c:v>
                </c:pt>
                <c:pt idx="83" formatCode="0.0">
                  <c:v>134.13999999999999</c:v>
                </c:pt>
                <c:pt idx="84" formatCode="0.0">
                  <c:v>126.9</c:v>
                </c:pt>
                <c:pt idx="85" formatCode="0.0">
                  <c:v>119.9</c:v>
                </c:pt>
                <c:pt idx="86" formatCode="0.0">
                  <c:v>113.14</c:v>
                </c:pt>
                <c:pt idx="87" formatCode="0.0">
                  <c:v>106.61999999999999</c:v>
                </c:pt>
                <c:pt idx="88" formatCode="0.0">
                  <c:v>100.34</c:v>
                </c:pt>
                <c:pt idx="89" formatCode="0.0">
                  <c:v>94.3</c:v>
                </c:pt>
                <c:pt idx="90" formatCode="0.0">
                  <c:v>88.5</c:v>
                </c:pt>
                <c:pt idx="91" formatCode="0.0">
                  <c:v>83</c:v>
                </c:pt>
                <c:pt idx="92" formatCode="0.0">
                  <c:v>77.599999999999994</c:v>
                </c:pt>
                <c:pt idx="93" formatCode="0.0">
                  <c:v>72.3</c:v>
                </c:pt>
                <c:pt idx="94" formatCode="0.0">
                  <c:v>67.099999999999994</c:v>
                </c:pt>
                <c:pt idx="95" formatCode="0.0">
                  <c:v>62</c:v>
                </c:pt>
                <c:pt idx="96" formatCode="0.0">
                  <c:v>57</c:v>
                </c:pt>
                <c:pt idx="97" formatCode="0.0">
                  <c:v>52.3</c:v>
                </c:pt>
                <c:pt idx="98" formatCode="0.0">
                  <c:v>47.9</c:v>
                </c:pt>
                <c:pt idx="99" formatCode="0.0">
                  <c:v>43.8</c:v>
                </c:pt>
                <c:pt idx="100" formatCode="0.0">
                  <c:v>40</c:v>
                </c:pt>
                <c:pt idx="101" formatCode="0.0">
                  <c:v>36.5</c:v>
                </c:pt>
                <c:pt idx="102" formatCode="0.0">
                  <c:v>33.20000000000001</c:v>
                </c:pt>
                <c:pt idx="103" formatCode="0.0">
                  <c:v>30.099999999999987</c:v>
                </c:pt>
                <c:pt idx="104" formatCode="0.0">
                  <c:v>27.2</c:v>
                </c:pt>
                <c:pt idx="105" formatCode="0.0">
                  <c:v>24.499999999999986</c:v>
                </c:pt>
                <c:pt idx="106" formatCode="0.0">
                  <c:v>21.999999999999986</c:v>
                </c:pt>
                <c:pt idx="107" formatCode="0.0">
                  <c:v>19.7</c:v>
                </c:pt>
                <c:pt idx="108" formatCode="0.0">
                  <c:v>17.599999999999987</c:v>
                </c:pt>
                <c:pt idx="109" formatCode="0.0">
                  <c:v>15.7</c:v>
                </c:pt>
                <c:pt idx="110" formatCode="0.0">
                  <c:v>14</c:v>
                </c:pt>
                <c:pt idx="111" formatCode="0.0">
                  <c:v>12.5</c:v>
                </c:pt>
                <c:pt idx="112" formatCode="0.0">
                  <c:v>11.1</c:v>
                </c:pt>
                <c:pt idx="113" formatCode="0.0">
                  <c:v>9.8000000000000025</c:v>
                </c:pt>
                <c:pt idx="114" formatCode="0.0">
                  <c:v>8.6</c:v>
                </c:pt>
                <c:pt idx="115" formatCode="0.0">
                  <c:v>7.5</c:v>
                </c:pt>
                <c:pt idx="116" formatCode="0.0">
                  <c:v>6.5</c:v>
                </c:pt>
                <c:pt idx="117" formatCode="0.0">
                  <c:v>5.58</c:v>
                </c:pt>
                <c:pt idx="118" formatCode="0.0">
                  <c:v>4.74</c:v>
                </c:pt>
                <c:pt idx="119" formatCode="0.0">
                  <c:v>3.98</c:v>
                </c:pt>
                <c:pt idx="120" formatCode="0.0">
                  <c:v>3.3</c:v>
                </c:pt>
              </c:numCache>
            </c:numRef>
          </c:val>
        </c:ser>
        <c:ser>
          <c:idx val="29"/>
          <c:order val="7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data!$AM$261:$AM$381</c:f>
              <c:numCache>
                <c:formatCode>General</c:formatCode>
                <c:ptCount val="121"/>
                <c:pt idx="35" formatCode="0.0">
                  <c:v>583.24999999999989</c:v>
                </c:pt>
                <c:pt idx="36" formatCode="0.0">
                  <c:v>572.15</c:v>
                </c:pt>
                <c:pt idx="37" formatCode="0.0">
                  <c:v>561.04999999999939</c:v>
                </c:pt>
                <c:pt idx="38" formatCode="0.0">
                  <c:v>549.94999999999936</c:v>
                </c:pt>
                <c:pt idx="39" formatCode="0.0">
                  <c:v>538.84999999999786</c:v>
                </c:pt>
                <c:pt idx="40" formatCode="0.0">
                  <c:v>527.75</c:v>
                </c:pt>
                <c:pt idx="41" formatCode="0.0">
                  <c:v>516.44999999999936</c:v>
                </c:pt>
                <c:pt idx="42" formatCode="0.0">
                  <c:v>505.05</c:v>
                </c:pt>
                <c:pt idx="43" formatCode="0.0">
                  <c:v>493.55</c:v>
                </c:pt>
                <c:pt idx="44" formatCode="0.0">
                  <c:v>481.95</c:v>
                </c:pt>
                <c:pt idx="45" formatCode="0.0">
                  <c:v>470.25</c:v>
                </c:pt>
                <c:pt idx="46" formatCode="0.0">
                  <c:v>458.45</c:v>
                </c:pt>
                <c:pt idx="47" formatCode="0.0">
                  <c:v>446.4</c:v>
                </c:pt>
                <c:pt idx="48" formatCode="0.0">
                  <c:v>434.10000000000014</c:v>
                </c:pt>
                <c:pt idx="49" formatCode="0.0">
                  <c:v>421.55</c:v>
                </c:pt>
                <c:pt idx="50" formatCode="0.0">
                  <c:v>408.75</c:v>
                </c:pt>
                <c:pt idx="51" formatCode="0.0">
                  <c:v>395.9</c:v>
                </c:pt>
                <c:pt idx="52" formatCode="0.0">
                  <c:v>383.30000000000013</c:v>
                </c:pt>
                <c:pt idx="53" formatCode="0.0">
                  <c:v>370.95</c:v>
                </c:pt>
                <c:pt idx="54" formatCode="0.0">
                  <c:v>358.85</c:v>
                </c:pt>
                <c:pt idx="55" formatCode="0.0">
                  <c:v>347</c:v>
                </c:pt>
                <c:pt idx="56" formatCode="0.0">
                  <c:v>335.2</c:v>
                </c:pt>
                <c:pt idx="57" formatCode="0.0">
                  <c:v>323.5</c:v>
                </c:pt>
                <c:pt idx="58" formatCode="0.0">
                  <c:v>311.89999999999998</c:v>
                </c:pt>
                <c:pt idx="59" formatCode="0.0">
                  <c:v>300.39999999999958</c:v>
                </c:pt>
                <c:pt idx="60" formatCode="0.0">
                  <c:v>289</c:v>
                </c:pt>
                <c:pt idx="61" formatCode="0.0">
                  <c:v>277.8</c:v>
                </c:pt>
                <c:pt idx="62" formatCode="0.0">
                  <c:v>266.89999999999958</c:v>
                </c:pt>
                <c:pt idx="63" formatCode="0.0">
                  <c:v>256.3</c:v>
                </c:pt>
                <c:pt idx="64" formatCode="0.0">
                  <c:v>246</c:v>
                </c:pt>
                <c:pt idx="65" formatCode="0.0">
                  <c:v>236</c:v>
                </c:pt>
                <c:pt idx="66" formatCode="0.0">
                  <c:v>226.3</c:v>
                </c:pt>
                <c:pt idx="67" formatCode="0.0">
                  <c:v>217</c:v>
                </c:pt>
                <c:pt idx="68" formatCode="0.0">
                  <c:v>208.1</c:v>
                </c:pt>
                <c:pt idx="69" formatCode="0.0">
                  <c:v>199.6</c:v>
                </c:pt>
                <c:pt idx="70" formatCode="0.0">
                  <c:v>191.5</c:v>
                </c:pt>
                <c:pt idx="71" formatCode="0.0">
                  <c:v>183.9</c:v>
                </c:pt>
                <c:pt idx="72" formatCode="0.0">
                  <c:v>176.3</c:v>
                </c:pt>
                <c:pt idx="73" formatCode="0.0">
                  <c:v>168.7</c:v>
                </c:pt>
                <c:pt idx="74" formatCode="0.0">
                  <c:v>161.1</c:v>
                </c:pt>
                <c:pt idx="75" formatCode="0.0">
                  <c:v>153.5</c:v>
                </c:pt>
                <c:pt idx="76" formatCode="0.0">
                  <c:v>145.92000000000002</c:v>
                </c:pt>
                <c:pt idx="77" formatCode="0.0">
                  <c:v>138.56</c:v>
                </c:pt>
                <c:pt idx="78" formatCode="0.0">
                  <c:v>131.42000000000002</c:v>
                </c:pt>
                <c:pt idx="79" formatCode="0.0">
                  <c:v>124.5</c:v>
                </c:pt>
                <c:pt idx="80" formatCode="0.0">
                  <c:v>117.8</c:v>
                </c:pt>
                <c:pt idx="81" formatCode="0.0">
                  <c:v>111.34</c:v>
                </c:pt>
                <c:pt idx="82" formatCode="0.0">
                  <c:v>105.11999999999999</c:v>
                </c:pt>
                <c:pt idx="83" formatCode="0.0">
                  <c:v>99.14</c:v>
                </c:pt>
                <c:pt idx="84" formatCode="0.0">
                  <c:v>93.4</c:v>
                </c:pt>
                <c:pt idx="85" formatCode="0.0">
                  <c:v>87.9</c:v>
                </c:pt>
                <c:pt idx="86" formatCode="0.0">
                  <c:v>82.640000000000015</c:v>
                </c:pt>
                <c:pt idx="87" formatCode="0.0">
                  <c:v>77.42</c:v>
                </c:pt>
                <c:pt idx="88" formatCode="0.0">
                  <c:v>72.240000000000009</c:v>
                </c:pt>
                <c:pt idx="89" formatCode="0.0">
                  <c:v>67.099999999999994</c:v>
                </c:pt>
                <c:pt idx="90" formatCode="0.0">
                  <c:v>62</c:v>
                </c:pt>
                <c:pt idx="91" formatCode="0.0">
                  <c:v>57</c:v>
                </c:pt>
                <c:pt idx="92" formatCode="0.0">
                  <c:v>52.3</c:v>
                </c:pt>
                <c:pt idx="93" formatCode="0.0">
                  <c:v>47.9</c:v>
                </c:pt>
                <c:pt idx="94" formatCode="0.0">
                  <c:v>43.8</c:v>
                </c:pt>
                <c:pt idx="95" formatCode="0.0">
                  <c:v>40</c:v>
                </c:pt>
                <c:pt idx="96" formatCode="0.0">
                  <c:v>36.5</c:v>
                </c:pt>
                <c:pt idx="97" formatCode="0.0">
                  <c:v>33.20000000000001</c:v>
                </c:pt>
                <c:pt idx="98" formatCode="0.0">
                  <c:v>30.099999999999987</c:v>
                </c:pt>
                <c:pt idx="99" formatCode="0.0">
                  <c:v>27.2</c:v>
                </c:pt>
                <c:pt idx="100" formatCode="0.0">
                  <c:v>24.499999999999986</c:v>
                </c:pt>
                <c:pt idx="101" formatCode="0.0">
                  <c:v>21.999999999999986</c:v>
                </c:pt>
                <c:pt idx="102" formatCode="0.0">
                  <c:v>19.7</c:v>
                </c:pt>
                <c:pt idx="103" formatCode="0.0">
                  <c:v>17.599999999999987</c:v>
                </c:pt>
                <c:pt idx="104" formatCode="0.0">
                  <c:v>15.7</c:v>
                </c:pt>
                <c:pt idx="105" formatCode="0.0">
                  <c:v>14</c:v>
                </c:pt>
                <c:pt idx="106" formatCode="0.0">
                  <c:v>12.5</c:v>
                </c:pt>
                <c:pt idx="107" formatCode="0.0">
                  <c:v>11.1</c:v>
                </c:pt>
                <c:pt idx="108" formatCode="0.0">
                  <c:v>9.8000000000000025</c:v>
                </c:pt>
                <c:pt idx="109" formatCode="0.0">
                  <c:v>8.6</c:v>
                </c:pt>
                <c:pt idx="110" formatCode="0.0">
                  <c:v>7.5</c:v>
                </c:pt>
                <c:pt idx="111" formatCode="0.0">
                  <c:v>6.5</c:v>
                </c:pt>
                <c:pt idx="112" formatCode="0.0">
                  <c:v>5.58</c:v>
                </c:pt>
                <c:pt idx="113" formatCode="0.0">
                  <c:v>4.74</c:v>
                </c:pt>
                <c:pt idx="114" formatCode="0.0">
                  <c:v>3.98</c:v>
                </c:pt>
                <c:pt idx="115" formatCode="0.0">
                  <c:v>3.3</c:v>
                </c:pt>
                <c:pt idx="116" formatCode="0.0">
                  <c:v>2.7</c:v>
                </c:pt>
                <c:pt idx="117" formatCode="0.0">
                  <c:v>2.16</c:v>
                </c:pt>
                <c:pt idx="118" formatCode="0.0">
                  <c:v>1.6800000000000141</c:v>
                </c:pt>
                <c:pt idx="119" formatCode="0.0">
                  <c:v>1.26</c:v>
                </c:pt>
                <c:pt idx="120" formatCode="0.0">
                  <c:v>0.9</c:v>
                </c:pt>
              </c:numCache>
            </c:numRef>
          </c:val>
        </c:ser>
        <c:ser>
          <c:idx val="30"/>
          <c:order val="8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data!$AW$261:$AW$381</c:f>
              <c:numCache>
                <c:formatCode>General</c:formatCode>
                <c:ptCount val="121"/>
                <c:pt idx="45" formatCode="0.0">
                  <c:v>664.74999999999989</c:v>
                </c:pt>
                <c:pt idx="46" formatCode="0.0">
                  <c:v>651.44999999999936</c:v>
                </c:pt>
                <c:pt idx="47" formatCode="0.0">
                  <c:v>637.94999999999936</c:v>
                </c:pt>
                <c:pt idx="48" formatCode="0.0">
                  <c:v>624.25000000000011</c:v>
                </c:pt>
                <c:pt idx="49" formatCode="0.0">
                  <c:v>610.34999999999786</c:v>
                </c:pt>
                <c:pt idx="50" formatCode="0.0">
                  <c:v>596.25</c:v>
                </c:pt>
                <c:pt idx="51" formatCode="0.0">
                  <c:v>582.15</c:v>
                </c:pt>
                <c:pt idx="52" formatCode="0.0">
                  <c:v>568.15000000000009</c:v>
                </c:pt>
                <c:pt idx="53" formatCode="0.0">
                  <c:v>554.25</c:v>
                </c:pt>
                <c:pt idx="54" formatCode="0.0">
                  <c:v>540.44999999999936</c:v>
                </c:pt>
                <c:pt idx="55" formatCode="0.0">
                  <c:v>526.75</c:v>
                </c:pt>
                <c:pt idx="56" formatCode="0.0">
                  <c:v>512.94999999999936</c:v>
                </c:pt>
                <c:pt idx="57" formatCode="0.0">
                  <c:v>498.9</c:v>
                </c:pt>
                <c:pt idx="58" formatCode="0.0">
                  <c:v>484.60000000000014</c:v>
                </c:pt>
                <c:pt idx="59" formatCode="0.0">
                  <c:v>470.05</c:v>
                </c:pt>
                <c:pt idx="60" formatCode="0.0">
                  <c:v>455.25</c:v>
                </c:pt>
                <c:pt idx="61" formatCode="0.0">
                  <c:v>440.29999999999887</c:v>
                </c:pt>
                <c:pt idx="62" formatCode="0.0">
                  <c:v>425.5</c:v>
                </c:pt>
                <c:pt idx="63" formatCode="0.0">
                  <c:v>410.85</c:v>
                </c:pt>
                <c:pt idx="64" formatCode="0.0">
                  <c:v>396.35</c:v>
                </c:pt>
                <c:pt idx="65" formatCode="0.0">
                  <c:v>382</c:v>
                </c:pt>
                <c:pt idx="66" formatCode="0.0">
                  <c:v>367.8</c:v>
                </c:pt>
                <c:pt idx="67" formatCode="0.0">
                  <c:v>353.79999999999887</c:v>
                </c:pt>
                <c:pt idx="68" formatCode="0.0">
                  <c:v>340</c:v>
                </c:pt>
                <c:pt idx="69" formatCode="0.0">
                  <c:v>326.39999999999958</c:v>
                </c:pt>
                <c:pt idx="70" formatCode="0.0">
                  <c:v>313</c:v>
                </c:pt>
                <c:pt idx="71" formatCode="0.0">
                  <c:v>299.89999999999958</c:v>
                </c:pt>
                <c:pt idx="72" formatCode="0.0">
                  <c:v>287.2</c:v>
                </c:pt>
                <c:pt idx="73" formatCode="0.0">
                  <c:v>274.89999999999958</c:v>
                </c:pt>
                <c:pt idx="74" formatCode="0.0">
                  <c:v>263</c:v>
                </c:pt>
                <c:pt idx="75" formatCode="0.0">
                  <c:v>251.5</c:v>
                </c:pt>
                <c:pt idx="76" formatCode="0.0">
                  <c:v>240.42000000000002</c:v>
                </c:pt>
                <c:pt idx="77" formatCode="0.0">
                  <c:v>229.86</c:v>
                </c:pt>
                <c:pt idx="78" formatCode="0.0">
                  <c:v>219.82000000000002</c:v>
                </c:pt>
                <c:pt idx="79" formatCode="0.0">
                  <c:v>210.3</c:v>
                </c:pt>
                <c:pt idx="80" formatCode="0.0">
                  <c:v>201.3</c:v>
                </c:pt>
                <c:pt idx="81" formatCode="0.0">
                  <c:v>192.84</c:v>
                </c:pt>
                <c:pt idx="82" formatCode="0.0">
                  <c:v>184.42000000000002</c:v>
                </c:pt>
                <c:pt idx="83" formatCode="0.0">
                  <c:v>176.04</c:v>
                </c:pt>
                <c:pt idx="84" formatCode="0.0">
                  <c:v>167.7</c:v>
                </c:pt>
                <c:pt idx="85" formatCode="0.0">
                  <c:v>159.4</c:v>
                </c:pt>
                <c:pt idx="86" formatCode="0.0">
                  <c:v>151.13999999999999</c:v>
                </c:pt>
                <c:pt idx="87" formatCode="0.0">
                  <c:v>143.12</c:v>
                </c:pt>
                <c:pt idx="88" formatCode="0.0">
                  <c:v>135.34</c:v>
                </c:pt>
                <c:pt idx="89" formatCode="0.0">
                  <c:v>127.8</c:v>
                </c:pt>
                <c:pt idx="90" formatCode="0.0">
                  <c:v>120.5</c:v>
                </c:pt>
                <c:pt idx="91" formatCode="0.0">
                  <c:v>113.5</c:v>
                </c:pt>
                <c:pt idx="92" formatCode="0.0">
                  <c:v>106.8</c:v>
                </c:pt>
                <c:pt idx="93" formatCode="0.0">
                  <c:v>100.4</c:v>
                </c:pt>
                <c:pt idx="94" formatCode="0.0">
                  <c:v>94.3</c:v>
                </c:pt>
                <c:pt idx="95" formatCode="0.0">
                  <c:v>88.5</c:v>
                </c:pt>
                <c:pt idx="96" formatCode="0.0">
                  <c:v>83</c:v>
                </c:pt>
                <c:pt idx="97" formatCode="0.0">
                  <c:v>77.599999999999994</c:v>
                </c:pt>
                <c:pt idx="98" formatCode="0.0">
                  <c:v>72.3</c:v>
                </c:pt>
                <c:pt idx="99" formatCode="0.0">
                  <c:v>67.099999999999994</c:v>
                </c:pt>
                <c:pt idx="100" formatCode="0.0">
                  <c:v>62</c:v>
                </c:pt>
                <c:pt idx="101" formatCode="0.0">
                  <c:v>57</c:v>
                </c:pt>
                <c:pt idx="102" formatCode="0.0">
                  <c:v>52.3</c:v>
                </c:pt>
                <c:pt idx="103" formatCode="0.0">
                  <c:v>47.9</c:v>
                </c:pt>
                <c:pt idx="104" formatCode="0.0">
                  <c:v>43.8</c:v>
                </c:pt>
                <c:pt idx="105" formatCode="0.0">
                  <c:v>40</c:v>
                </c:pt>
                <c:pt idx="106" formatCode="0.0">
                  <c:v>36.5</c:v>
                </c:pt>
                <c:pt idx="107" formatCode="0.0">
                  <c:v>33.20000000000001</c:v>
                </c:pt>
                <c:pt idx="108" formatCode="0.0">
                  <c:v>30.099999999999987</c:v>
                </c:pt>
                <c:pt idx="109" formatCode="0.0">
                  <c:v>27.2</c:v>
                </c:pt>
                <c:pt idx="110" formatCode="0.0">
                  <c:v>24.499999999999986</c:v>
                </c:pt>
                <c:pt idx="111" formatCode="0.0">
                  <c:v>21.999999999999986</c:v>
                </c:pt>
                <c:pt idx="112" formatCode="0.0">
                  <c:v>19.7</c:v>
                </c:pt>
                <c:pt idx="113" formatCode="0.0">
                  <c:v>17.599999999999987</c:v>
                </c:pt>
                <c:pt idx="114" formatCode="0.0">
                  <c:v>15.7</c:v>
                </c:pt>
                <c:pt idx="115" formatCode="0.0">
                  <c:v>14</c:v>
                </c:pt>
                <c:pt idx="116" formatCode="0.0">
                  <c:v>12.5</c:v>
                </c:pt>
                <c:pt idx="117" formatCode="0.0">
                  <c:v>11.1</c:v>
                </c:pt>
                <c:pt idx="118" formatCode="0.0">
                  <c:v>9.8000000000000025</c:v>
                </c:pt>
                <c:pt idx="119" formatCode="0.0">
                  <c:v>8.6</c:v>
                </c:pt>
                <c:pt idx="120" formatCode="0.0">
                  <c:v>7.5</c:v>
                </c:pt>
              </c:numCache>
            </c:numRef>
          </c:val>
        </c:ser>
        <c:ser>
          <c:idx val="31"/>
          <c:order val="9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data!$BB$261:$BB$381</c:f>
              <c:numCache>
                <c:formatCode>General</c:formatCode>
                <c:ptCount val="121"/>
                <c:pt idx="50" formatCode="0.0">
                  <c:v>695.25</c:v>
                </c:pt>
                <c:pt idx="51" formatCode="0.0">
                  <c:v>680.65</c:v>
                </c:pt>
                <c:pt idx="52" formatCode="0.0">
                  <c:v>666.05000000000007</c:v>
                </c:pt>
                <c:pt idx="53" formatCode="0.0">
                  <c:v>651.44999999999936</c:v>
                </c:pt>
                <c:pt idx="54" formatCode="0.0">
                  <c:v>636.84999999999786</c:v>
                </c:pt>
                <c:pt idx="55" formatCode="0.0">
                  <c:v>622.25</c:v>
                </c:pt>
                <c:pt idx="56" formatCode="0.0">
                  <c:v>607.44999999999936</c:v>
                </c:pt>
                <c:pt idx="57" formatCode="0.0">
                  <c:v>592.55000000000007</c:v>
                </c:pt>
                <c:pt idx="58" formatCode="0.0">
                  <c:v>577.55000000000007</c:v>
                </c:pt>
                <c:pt idx="59" formatCode="0.0">
                  <c:v>562.44999999999936</c:v>
                </c:pt>
                <c:pt idx="60" formatCode="0.0">
                  <c:v>547.25</c:v>
                </c:pt>
                <c:pt idx="61" formatCode="0.0">
                  <c:v>532.05000000000007</c:v>
                </c:pt>
                <c:pt idx="62" formatCode="0.0">
                  <c:v>516.70000000000005</c:v>
                </c:pt>
                <c:pt idx="63" formatCode="0.0">
                  <c:v>501.2</c:v>
                </c:pt>
                <c:pt idx="64" formatCode="0.0">
                  <c:v>485.55</c:v>
                </c:pt>
                <c:pt idx="65" formatCode="0.0">
                  <c:v>469.75</c:v>
                </c:pt>
                <c:pt idx="66" formatCode="0.0">
                  <c:v>453.79999999999887</c:v>
                </c:pt>
                <c:pt idx="67" formatCode="0.0">
                  <c:v>438</c:v>
                </c:pt>
                <c:pt idx="68" formatCode="0.0">
                  <c:v>422.35</c:v>
                </c:pt>
                <c:pt idx="69" formatCode="0.0">
                  <c:v>406.85</c:v>
                </c:pt>
                <c:pt idx="70" formatCode="0.0">
                  <c:v>391.5</c:v>
                </c:pt>
                <c:pt idx="71" formatCode="0.0">
                  <c:v>376.4</c:v>
                </c:pt>
                <c:pt idx="72" formatCode="0.0">
                  <c:v>361.59999999999917</c:v>
                </c:pt>
                <c:pt idx="73" formatCode="0.0">
                  <c:v>347.09999999999917</c:v>
                </c:pt>
                <c:pt idx="74" formatCode="0.0">
                  <c:v>332.9</c:v>
                </c:pt>
                <c:pt idx="75" formatCode="0.0">
                  <c:v>319</c:v>
                </c:pt>
                <c:pt idx="76" formatCode="0.0">
                  <c:v>305.41999999999888</c:v>
                </c:pt>
                <c:pt idx="77" formatCode="0.0">
                  <c:v>292.26</c:v>
                </c:pt>
                <c:pt idx="78" formatCode="0.0">
                  <c:v>279.52</c:v>
                </c:pt>
                <c:pt idx="79" formatCode="0.0">
                  <c:v>267.2</c:v>
                </c:pt>
                <c:pt idx="80" formatCode="0.0">
                  <c:v>255.3</c:v>
                </c:pt>
                <c:pt idx="81" formatCode="0.0">
                  <c:v>243.84</c:v>
                </c:pt>
                <c:pt idx="82" formatCode="0.0">
                  <c:v>232.92000000000002</c:v>
                </c:pt>
                <c:pt idx="83" formatCode="0.0">
                  <c:v>222.54</c:v>
                </c:pt>
                <c:pt idx="84" formatCode="0.0">
                  <c:v>212.7</c:v>
                </c:pt>
                <c:pt idx="85" formatCode="0.0">
                  <c:v>203.4</c:v>
                </c:pt>
                <c:pt idx="86" formatCode="0.0">
                  <c:v>194.64</c:v>
                </c:pt>
                <c:pt idx="87" formatCode="0.0">
                  <c:v>185.92000000000002</c:v>
                </c:pt>
                <c:pt idx="88" formatCode="0.0">
                  <c:v>177.23999999999998</c:v>
                </c:pt>
                <c:pt idx="89" formatCode="0.0">
                  <c:v>168.6</c:v>
                </c:pt>
                <c:pt idx="90" formatCode="0.0">
                  <c:v>160</c:v>
                </c:pt>
                <c:pt idx="91" formatCode="0.0">
                  <c:v>151.5</c:v>
                </c:pt>
                <c:pt idx="92" formatCode="0.0">
                  <c:v>143.30000000000001</c:v>
                </c:pt>
                <c:pt idx="93" formatCode="0.0">
                  <c:v>135.4</c:v>
                </c:pt>
                <c:pt idx="94" formatCode="0.0">
                  <c:v>127.8</c:v>
                </c:pt>
                <c:pt idx="95" formatCode="0.0">
                  <c:v>120.5</c:v>
                </c:pt>
                <c:pt idx="96" formatCode="0.0">
                  <c:v>113.5</c:v>
                </c:pt>
                <c:pt idx="97" formatCode="0.0">
                  <c:v>106.8</c:v>
                </c:pt>
                <c:pt idx="98" formatCode="0.0">
                  <c:v>100.4</c:v>
                </c:pt>
                <c:pt idx="99" formatCode="0.0">
                  <c:v>94.3</c:v>
                </c:pt>
                <c:pt idx="100" formatCode="0.0">
                  <c:v>88.5</c:v>
                </c:pt>
                <c:pt idx="101" formatCode="0.0">
                  <c:v>83</c:v>
                </c:pt>
                <c:pt idx="102" formatCode="0.0">
                  <c:v>77.599999999999994</c:v>
                </c:pt>
                <c:pt idx="103" formatCode="0.0">
                  <c:v>72.3</c:v>
                </c:pt>
                <c:pt idx="104" formatCode="0.0">
                  <c:v>67.099999999999994</c:v>
                </c:pt>
                <c:pt idx="105" formatCode="0.0">
                  <c:v>62</c:v>
                </c:pt>
                <c:pt idx="106" formatCode="0.0">
                  <c:v>57</c:v>
                </c:pt>
                <c:pt idx="107" formatCode="0.0">
                  <c:v>52.3</c:v>
                </c:pt>
                <c:pt idx="108" formatCode="0.0">
                  <c:v>47.9</c:v>
                </c:pt>
                <c:pt idx="109" formatCode="0.0">
                  <c:v>43.8</c:v>
                </c:pt>
                <c:pt idx="110" formatCode="0.0">
                  <c:v>40</c:v>
                </c:pt>
                <c:pt idx="111" formatCode="0.0">
                  <c:v>36.5</c:v>
                </c:pt>
                <c:pt idx="112" formatCode="0.0">
                  <c:v>33.20000000000001</c:v>
                </c:pt>
                <c:pt idx="113" formatCode="0.0">
                  <c:v>30.099999999999987</c:v>
                </c:pt>
                <c:pt idx="114" formatCode="0.0">
                  <c:v>27.2</c:v>
                </c:pt>
                <c:pt idx="115" formatCode="0.0">
                  <c:v>24.499999999999986</c:v>
                </c:pt>
                <c:pt idx="116" formatCode="0.0">
                  <c:v>21.999999999999986</c:v>
                </c:pt>
                <c:pt idx="117" formatCode="0.0">
                  <c:v>19.7</c:v>
                </c:pt>
                <c:pt idx="118" formatCode="0.0">
                  <c:v>17.599999999999987</c:v>
                </c:pt>
                <c:pt idx="119" formatCode="0.0">
                  <c:v>15.7</c:v>
                </c:pt>
                <c:pt idx="120" formatCode="0.0">
                  <c:v>14</c:v>
                </c:pt>
              </c:numCache>
            </c:numRef>
          </c:val>
        </c:ser>
        <c:ser>
          <c:idx val="32"/>
          <c:order val="10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data!$BG$261:$BG$381</c:f>
              <c:numCache>
                <c:formatCode>General</c:formatCode>
                <c:ptCount val="121"/>
                <c:pt idx="55" formatCode="0.0">
                  <c:v>721.25</c:v>
                </c:pt>
                <c:pt idx="56" formatCode="0.0">
                  <c:v>705.94999999999936</c:v>
                </c:pt>
                <c:pt idx="57" formatCode="0.0">
                  <c:v>690.44999999999936</c:v>
                </c:pt>
                <c:pt idx="58" formatCode="0.0">
                  <c:v>674.75000000000011</c:v>
                </c:pt>
                <c:pt idx="59" formatCode="0.0">
                  <c:v>658.84999999999786</c:v>
                </c:pt>
                <c:pt idx="60" formatCode="0.0">
                  <c:v>642.75</c:v>
                </c:pt>
                <c:pt idx="61" formatCode="0.0">
                  <c:v>626.55000000000007</c:v>
                </c:pt>
                <c:pt idx="62" formatCode="0.0">
                  <c:v>610.34999999999786</c:v>
                </c:pt>
                <c:pt idx="63" formatCode="0.0">
                  <c:v>594.15000000000009</c:v>
                </c:pt>
                <c:pt idx="64" formatCode="0.0">
                  <c:v>577.95000000000016</c:v>
                </c:pt>
                <c:pt idx="65" formatCode="0.0">
                  <c:v>561.75000000000011</c:v>
                </c:pt>
                <c:pt idx="66" formatCode="0.0">
                  <c:v>545.55000000000007</c:v>
                </c:pt>
                <c:pt idx="67" formatCode="0.0">
                  <c:v>529.20000000000005</c:v>
                </c:pt>
                <c:pt idx="68" formatCode="0.0">
                  <c:v>512.70000000000005</c:v>
                </c:pt>
                <c:pt idx="69" formatCode="0.0">
                  <c:v>496.05</c:v>
                </c:pt>
                <c:pt idx="70" formatCode="0.0">
                  <c:v>479.25</c:v>
                </c:pt>
                <c:pt idx="71" formatCode="0.0">
                  <c:v>462.4</c:v>
                </c:pt>
                <c:pt idx="72" formatCode="0.0">
                  <c:v>445.79999999999887</c:v>
                </c:pt>
                <c:pt idx="73" formatCode="0.0">
                  <c:v>429.45</c:v>
                </c:pt>
                <c:pt idx="74" formatCode="0.0">
                  <c:v>413.35</c:v>
                </c:pt>
                <c:pt idx="75" formatCode="0.0">
                  <c:v>397.5</c:v>
                </c:pt>
                <c:pt idx="76" formatCode="0.0">
                  <c:v>381.91999999999888</c:v>
                </c:pt>
                <c:pt idx="77" formatCode="0.0">
                  <c:v>366.66</c:v>
                </c:pt>
                <c:pt idx="78" formatCode="0.0">
                  <c:v>351.71999999999957</c:v>
                </c:pt>
                <c:pt idx="79" formatCode="0.0">
                  <c:v>337.09999999999917</c:v>
                </c:pt>
                <c:pt idx="80" formatCode="0.0">
                  <c:v>322.8</c:v>
                </c:pt>
                <c:pt idx="81" formatCode="0.0">
                  <c:v>308.84000000000032</c:v>
                </c:pt>
                <c:pt idx="82" formatCode="0.0">
                  <c:v>295.32</c:v>
                </c:pt>
                <c:pt idx="83" formatCode="0.0">
                  <c:v>282.24</c:v>
                </c:pt>
                <c:pt idx="84" formatCode="0.0">
                  <c:v>269.60000000000002</c:v>
                </c:pt>
                <c:pt idx="85" formatCode="0.0">
                  <c:v>257.39999999999958</c:v>
                </c:pt>
                <c:pt idx="86" formatCode="0.0">
                  <c:v>245.64</c:v>
                </c:pt>
                <c:pt idx="87" formatCode="0.0">
                  <c:v>234.42000000000002</c:v>
                </c:pt>
                <c:pt idx="88" formatCode="0.0">
                  <c:v>223.73999999999998</c:v>
                </c:pt>
                <c:pt idx="89" formatCode="0.0">
                  <c:v>213.6</c:v>
                </c:pt>
                <c:pt idx="90" formatCode="0.0">
                  <c:v>204</c:v>
                </c:pt>
                <c:pt idx="91" formatCode="0.0">
                  <c:v>195</c:v>
                </c:pt>
                <c:pt idx="92" formatCode="0.0">
                  <c:v>186.1</c:v>
                </c:pt>
                <c:pt idx="93" formatCode="0.0">
                  <c:v>177.3</c:v>
                </c:pt>
                <c:pt idx="94" formatCode="0.0">
                  <c:v>168.6</c:v>
                </c:pt>
                <c:pt idx="95" formatCode="0.0">
                  <c:v>160</c:v>
                </c:pt>
                <c:pt idx="96" formatCode="0.0">
                  <c:v>151.5</c:v>
                </c:pt>
                <c:pt idx="97" formatCode="0.0">
                  <c:v>143.30000000000001</c:v>
                </c:pt>
                <c:pt idx="98" formatCode="0.0">
                  <c:v>135.4</c:v>
                </c:pt>
                <c:pt idx="99" formatCode="0.0">
                  <c:v>127.8</c:v>
                </c:pt>
                <c:pt idx="100" formatCode="0.0">
                  <c:v>120.5</c:v>
                </c:pt>
                <c:pt idx="101" formatCode="0.0">
                  <c:v>113.5</c:v>
                </c:pt>
                <c:pt idx="102" formatCode="0.0">
                  <c:v>106.8</c:v>
                </c:pt>
                <c:pt idx="103" formatCode="0.0">
                  <c:v>100.4</c:v>
                </c:pt>
                <c:pt idx="104" formatCode="0.0">
                  <c:v>94.3</c:v>
                </c:pt>
                <c:pt idx="105" formatCode="0.0">
                  <c:v>88.5</c:v>
                </c:pt>
                <c:pt idx="106" formatCode="0.0">
                  <c:v>83</c:v>
                </c:pt>
                <c:pt idx="107" formatCode="0.0">
                  <c:v>77.599999999999994</c:v>
                </c:pt>
                <c:pt idx="108" formatCode="0.0">
                  <c:v>72.3</c:v>
                </c:pt>
                <c:pt idx="109" formatCode="0.0">
                  <c:v>67.099999999999994</c:v>
                </c:pt>
                <c:pt idx="110" formatCode="0.0">
                  <c:v>62</c:v>
                </c:pt>
                <c:pt idx="111" formatCode="0.0">
                  <c:v>57</c:v>
                </c:pt>
                <c:pt idx="112" formatCode="0.0">
                  <c:v>52.3</c:v>
                </c:pt>
                <c:pt idx="113" formatCode="0.0">
                  <c:v>47.9</c:v>
                </c:pt>
                <c:pt idx="114" formatCode="0.0">
                  <c:v>43.8</c:v>
                </c:pt>
                <c:pt idx="115" formatCode="0.0">
                  <c:v>40</c:v>
                </c:pt>
                <c:pt idx="116" formatCode="0.0">
                  <c:v>36.5</c:v>
                </c:pt>
                <c:pt idx="117" formatCode="0.0">
                  <c:v>33.20000000000001</c:v>
                </c:pt>
                <c:pt idx="118" formatCode="0.0">
                  <c:v>30.099999999999987</c:v>
                </c:pt>
                <c:pt idx="119" formatCode="0.0">
                  <c:v>27.2</c:v>
                </c:pt>
                <c:pt idx="120" formatCode="0.0">
                  <c:v>24.499999999999986</c:v>
                </c:pt>
              </c:numCache>
            </c:numRef>
          </c:val>
        </c:ser>
        <c:ser>
          <c:idx val="33"/>
          <c:order val="11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data!$BL$261:$BL$381</c:f>
              <c:numCache>
                <c:formatCode>General</c:formatCode>
                <c:ptCount val="121"/>
                <c:pt idx="60" formatCode="0.0">
                  <c:v>741.75</c:v>
                </c:pt>
                <c:pt idx="61" formatCode="0.0">
                  <c:v>725.05000000000007</c:v>
                </c:pt>
                <c:pt idx="62" formatCode="0.0">
                  <c:v>708.25000000000011</c:v>
                </c:pt>
                <c:pt idx="63" formatCode="0.0">
                  <c:v>691.34999999999786</c:v>
                </c:pt>
                <c:pt idx="64" formatCode="0.0">
                  <c:v>674.34999999999786</c:v>
                </c:pt>
                <c:pt idx="65" formatCode="0.0">
                  <c:v>657.25000000000011</c:v>
                </c:pt>
                <c:pt idx="66" formatCode="0.0">
                  <c:v>640.05000000000007</c:v>
                </c:pt>
                <c:pt idx="67" formatCode="0.0">
                  <c:v>622.84999999999786</c:v>
                </c:pt>
                <c:pt idx="68" formatCode="0.0">
                  <c:v>605.65</c:v>
                </c:pt>
                <c:pt idx="69" formatCode="0.0">
                  <c:v>588.44999999999936</c:v>
                </c:pt>
                <c:pt idx="70" formatCode="0.0">
                  <c:v>571.25</c:v>
                </c:pt>
                <c:pt idx="71" formatCode="0.0">
                  <c:v>554.15</c:v>
                </c:pt>
                <c:pt idx="72" formatCode="0.0">
                  <c:v>536.99999999999989</c:v>
                </c:pt>
                <c:pt idx="73" formatCode="0.0">
                  <c:v>519.79999999999995</c:v>
                </c:pt>
                <c:pt idx="74" formatCode="0.0">
                  <c:v>502.55</c:v>
                </c:pt>
                <c:pt idx="75" formatCode="0.0">
                  <c:v>485.25</c:v>
                </c:pt>
                <c:pt idx="76" formatCode="0.0">
                  <c:v>467.91999999999888</c:v>
                </c:pt>
                <c:pt idx="77" formatCode="0.0">
                  <c:v>450.86</c:v>
                </c:pt>
                <c:pt idx="78" formatCode="0.0">
                  <c:v>434.07</c:v>
                </c:pt>
                <c:pt idx="79" formatCode="0.0">
                  <c:v>417.55</c:v>
                </c:pt>
                <c:pt idx="80" formatCode="0.0">
                  <c:v>401.3</c:v>
                </c:pt>
                <c:pt idx="81" formatCode="0.0">
                  <c:v>385.34000000000032</c:v>
                </c:pt>
                <c:pt idx="82" formatCode="0.0">
                  <c:v>369.71999999999957</c:v>
                </c:pt>
                <c:pt idx="83" formatCode="0.0">
                  <c:v>354.44</c:v>
                </c:pt>
                <c:pt idx="84" formatCode="0.0">
                  <c:v>339.5</c:v>
                </c:pt>
                <c:pt idx="85" formatCode="0.0">
                  <c:v>324.89999999999958</c:v>
                </c:pt>
                <c:pt idx="86" formatCode="0.0">
                  <c:v>310.64000000000044</c:v>
                </c:pt>
                <c:pt idx="87" formatCode="0.0">
                  <c:v>296.82</c:v>
                </c:pt>
                <c:pt idx="88" formatCode="0.0">
                  <c:v>283.44</c:v>
                </c:pt>
                <c:pt idx="89" formatCode="0.0">
                  <c:v>270.5</c:v>
                </c:pt>
                <c:pt idx="90" formatCode="0.0">
                  <c:v>258</c:v>
                </c:pt>
                <c:pt idx="91" formatCode="0.0">
                  <c:v>246</c:v>
                </c:pt>
                <c:pt idx="92" formatCode="0.0">
                  <c:v>234.6</c:v>
                </c:pt>
                <c:pt idx="93" formatCode="0.0">
                  <c:v>223.8</c:v>
                </c:pt>
                <c:pt idx="94" formatCode="0.0">
                  <c:v>213.6</c:v>
                </c:pt>
                <c:pt idx="95" formatCode="0.0">
                  <c:v>204</c:v>
                </c:pt>
                <c:pt idx="96" formatCode="0.0">
                  <c:v>195</c:v>
                </c:pt>
                <c:pt idx="97" formatCode="0.0">
                  <c:v>186.1</c:v>
                </c:pt>
                <c:pt idx="98" formatCode="0.0">
                  <c:v>177.3</c:v>
                </c:pt>
                <c:pt idx="99" formatCode="0.0">
                  <c:v>168.6</c:v>
                </c:pt>
                <c:pt idx="100" formatCode="0.0">
                  <c:v>160</c:v>
                </c:pt>
                <c:pt idx="101" formatCode="0.0">
                  <c:v>151.5</c:v>
                </c:pt>
                <c:pt idx="102" formatCode="0.0">
                  <c:v>143.30000000000001</c:v>
                </c:pt>
                <c:pt idx="103" formatCode="0.0">
                  <c:v>135.4</c:v>
                </c:pt>
                <c:pt idx="104" formatCode="0.0">
                  <c:v>127.8</c:v>
                </c:pt>
                <c:pt idx="105" formatCode="0.0">
                  <c:v>120.5</c:v>
                </c:pt>
                <c:pt idx="106" formatCode="0.0">
                  <c:v>113.5</c:v>
                </c:pt>
                <c:pt idx="107" formatCode="0.0">
                  <c:v>106.8</c:v>
                </c:pt>
                <c:pt idx="108" formatCode="0.0">
                  <c:v>100.4</c:v>
                </c:pt>
                <c:pt idx="109" formatCode="0.0">
                  <c:v>94.3</c:v>
                </c:pt>
                <c:pt idx="110" formatCode="0.0">
                  <c:v>88.5</c:v>
                </c:pt>
                <c:pt idx="111" formatCode="0.0">
                  <c:v>83</c:v>
                </c:pt>
                <c:pt idx="112" formatCode="0.0">
                  <c:v>77.599999999999994</c:v>
                </c:pt>
                <c:pt idx="113" formatCode="0.0">
                  <c:v>72.3</c:v>
                </c:pt>
                <c:pt idx="114" formatCode="0.0">
                  <c:v>67.099999999999994</c:v>
                </c:pt>
                <c:pt idx="115" formatCode="0.0">
                  <c:v>62</c:v>
                </c:pt>
                <c:pt idx="116" formatCode="0.0">
                  <c:v>57</c:v>
                </c:pt>
                <c:pt idx="117" formatCode="0.0">
                  <c:v>52.3</c:v>
                </c:pt>
                <c:pt idx="118" formatCode="0.0">
                  <c:v>47.9</c:v>
                </c:pt>
                <c:pt idx="119" formatCode="0.0">
                  <c:v>43.8</c:v>
                </c:pt>
                <c:pt idx="120" formatCode="0.0">
                  <c:v>40</c:v>
                </c:pt>
              </c:numCache>
            </c:numRef>
          </c:val>
        </c:ser>
        <c:ser>
          <c:idx val="34"/>
          <c:order val="12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data!$BQ$261:$BQ$381</c:f>
              <c:numCache>
                <c:formatCode>General</c:formatCode>
                <c:ptCount val="121"/>
                <c:pt idx="65" formatCode="0.0">
                  <c:v>756.25000000000011</c:v>
                </c:pt>
                <c:pt idx="66" formatCode="0.0">
                  <c:v>738.55000000000007</c:v>
                </c:pt>
                <c:pt idx="67" formatCode="0.0">
                  <c:v>720.75000000000011</c:v>
                </c:pt>
                <c:pt idx="68" formatCode="0.0">
                  <c:v>702.84999999999786</c:v>
                </c:pt>
                <c:pt idx="69" formatCode="0.0">
                  <c:v>684.84999999999786</c:v>
                </c:pt>
                <c:pt idx="70" formatCode="0.0">
                  <c:v>666.75</c:v>
                </c:pt>
                <c:pt idx="71" formatCode="0.0">
                  <c:v>648.65</c:v>
                </c:pt>
                <c:pt idx="72" formatCode="0.0">
                  <c:v>630.65</c:v>
                </c:pt>
                <c:pt idx="73" formatCode="0.0">
                  <c:v>612.75</c:v>
                </c:pt>
                <c:pt idx="74" formatCode="0.0">
                  <c:v>594.94999999999936</c:v>
                </c:pt>
                <c:pt idx="75" formatCode="0.0">
                  <c:v>577.25</c:v>
                </c:pt>
                <c:pt idx="76" formatCode="0.0">
                  <c:v>559.67000000000007</c:v>
                </c:pt>
                <c:pt idx="77" formatCode="0.0">
                  <c:v>542.05999999999938</c:v>
                </c:pt>
                <c:pt idx="78" formatCode="0.0">
                  <c:v>524.41999999999996</c:v>
                </c:pt>
                <c:pt idx="79" formatCode="0.0">
                  <c:v>506.74999999999989</c:v>
                </c:pt>
                <c:pt idx="80" formatCode="0.0">
                  <c:v>489.05</c:v>
                </c:pt>
                <c:pt idx="81" formatCode="0.0">
                  <c:v>471.34000000000032</c:v>
                </c:pt>
                <c:pt idx="82" formatCode="0.0">
                  <c:v>453.91999999999888</c:v>
                </c:pt>
                <c:pt idx="83" formatCode="0.0">
                  <c:v>436.78999999999888</c:v>
                </c:pt>
                <c:pt idx="84" formatCode="0.0">
                  <c:v>419.95</c:v>
                </c:pt>
                <c:pt idx="85" formatCode="0.0">
                  <c:v>403.4</c:v>
                </c:pt>
                <c:pt idx="86" formatCode="0.0">
                  <c:v>387.14000000000044</c:v>
                </c:pt>
                <c:pt idx="87" formatCode="0.0">
                  <c:v>371.21999999999957</c:v>
                </c:pt>
                <c:pt idx="88" formatCode="0.0">
                  <c:v>355.64000000000044</c:v>
                </c:pt>
                <c:pt idx="89" formatCode="0.0">
                  <c:v>340.4</c:v>
                </c:pt>
                <c:pt idx="90" formatCode="0.0">
                  <c:v>325.5</c:v>
                </c:pt>
                <c:pt idx="91" formatCode="0.0">
                  <c:v>311</c:v>
                </c:pt>
                <c:pt idx="92" formatCode="0.0">
                  <c:v>297</c:v>
                </c:pt>
                <c:pt idx="93" formatCode="0.0">
                  <c:v>283.5</c:v>
                </c:pt>
                <c:pt idx="94" formatCode="0.0">
                  <c:v>270.5</c:v>
                </c:pt>
                <c:pt idx="95" formatCode="0.0">
                  <c:v>258</c:v>
                </c:pt>
                <c:pt idx="96" formatCode="0.0">
                  <c:v>246</c:v>
                </c:pt>
                <c:pt idx="97" formatCode="0.0">
                  <c:v>234.6</c:v>
                </c:pt>
                <c:pt idx="98" formatCode="0.0">
                  <c:v>223.8</c:v>
                </c:pt>
                <c:pt idx="99" formatCode="0.0">
                  <c:v>213.6</c:v>
                </c:pt>
                <c:pt idx="100" formatCode="0.0">
                  <c:v>204</c:v>
                </c:pt>
                <c:pt idx="101" formatCode="0.0">
                  <c:v>195</c:v>
                </c:pt>
                <c:pt idx="102" formatCode="0.0">
                  <c:v>186.1</c:v>
                </c:pt>
                <c:pt idx="103" formatCode="0.0">
                  <c:v>177.3</c:v>
                </c:pt>
                <c:pt idx="104" formatCode="0.0">
                  <c:v>168.6</c:v>
                </c:pt>
                <c:pt idx="105" formatCode="0.0">
                  <c:v>160</c:v>
                </c:pt>
                <c:pt idx="106" formatCode="0.0">
                  <c:v>151.5</c:v>
                </c:pt>
                <c:pt idx="107" formatCode="0.0">
                  <c:v>143.30000000000001</c:v>
                </c:pt>
                <c:pt idx="108" formatCode="0.0">
                  <c:v>135.4</c:v>
                </c:pt>
                <c:pt idx="109" formatCode="0.0">
                  <c:v>127.8</c:v>
                </c:pt>
                <c:pt idx="110" formatCode="0.0">
                  <c:v>120.5</c:v>
                </c:pt>
                <c:pt idx="111" formatCode="0.0">
                  <c:v>113.5</c:v>
                </c:pt>
                <c:pt idx="112" formatCode="0.0">
                  <c:v>106.8</c:v>
                </c:pt>
                <c:pt idx="113" formatCode="0.0">
                  <c:v>100.4</c:v>
                </c:pt>
                <c:pt idx="114" formatCode="0.0">
                  <c:v>94.3</c:v>
                </c:pt>
                <c:pt idx="115" formatCode="0.0">
                  <c:v>88.5</c:v>
                </c:pt>
                <c:pt idx="116" formatCode="0.0">
                  <c:v>83</c:v>
                </c:pt>
                <c:pt idx="117" formatCode="0.0">
                  <c:v>77.599999999999994</c:v>
                </c:pt>
                <c:pt idx="118" formatCode="0.0">
                  <c:v>72.3</c:v>
                </c:pt>
                <c:pt idx="119" formatCode="0.0">
                  <c:v>67.099999999999994</c:v>
                </c:pt>
                <c:pt idx="120" formatCode="0.0">
                  <c:v>62</c:v>
                </c:pt>
              </c:numCache>
            </c:numRef>
          </c:val>
        </c:ser>
        <c:ser>
          <c:idx val="35"/>
          <c:order val="13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data!$BV$261:$BV$381</c:f>
              <c:numCache>
                <c:formatCode>General</c:formatCode>
                <c:ptCount val="121"/>
                <c:pt idx="70" formatCode="0.0">
                  <c:v>765.75</c:v>
                </c:pt>
                <c:pt idx="71" formatCode="0.0">
                  <c:v>747.15</c:v>
                </c:pt>
                <c:pt idx="72" formatCode="0.0">
                  <c:v>728.55</c:v>
                </c:pt>
                <c:pt idx="73" formatCode="0.0">
                  <c:v>709.94999999999936</c:v>
                </c:pt>
                <c:pt idx="74" formatCode="0.0">
                  <c:v>691.34999999999786</c:v>
                </c:pt>
                <c:pt idx="75" formatCode="0.0">
                  <c:v>672.75</c:v>
                </c:pt>
                <c:pt idx="76" formatCode="0.0">
                  <c:v>654.17000000000007</c:v>
                </c:pt>
                <c:pt idx="77" formatCode="0.0">
                  <c:v>635.71</c:v>
                </c:pt>
                <c:pt idx="78" formatCode="0.0">
                  <c:v>617.37</c:v>
                </c:pt>
                <c:pt idx="79" formatCode="0.0">
                  <c:v>599.15</c:v>
                </c:pt>
                <c:pt idx="80" formatCode="0.0">
                  <c:v>581.04999999999939</c:v>
                </c:pt>
                <c:pt idx="81" formatCode="0.0">
                  <c:v>563.09</c:v>
                </c:pt>
                <c:pt idx="82" formatCode="0.0">
                  <c:v>545.11999999999989</c:v>
                </c:pt>
                <c:pt idx="83" formatCode="0.0">
                  <c:v>527.14</c:v>
                </c:pt>
                <c:pt idx="84" formatCode="0.0">
                  <c:v>509.15000000000032</c:v>
                </c:pt>
                <c:pt idx="85" formatCode="0.0">
                  <c:v>491.15000000000032</c:v>
                </c:pt>
                <c:pt idx="86" formatCode="0.0">
                  <c:v>473.14000000000044</c:v>
                </c:pt>
                <c:pt idx="87" formatCode="0.0">
                  <c:v>455.41999999999888</c:v>
                </c:pt>
                <c:pt idx="88" formatCode="0.0">
                  <c:v>437.98999999999887</c:v>
                </c:pt>
                <c:pt idx="89" formatCode="0.0">
                  <c:v>420.85</c:v>
                </c:pt>
                <c:pt idx="90" formatCode="0.0">
                  <c:v>404</c:v>
                </c:pt>
                <c:pt idx="91" formatCode="0.0">
                  <c:v>387.5</c:v>
                </c:pt>
                <c:pt idx="92" formatCode="0.0">
                  <c:v>371.4</c:v>
                </c:pt>
                <c:pt idx="93" formatCode="0.0">
                  <c:v>355.7</c:v>
                </c:pt>
                <c:pt idx="94" formatCode="0.0">
                  <c:v>340.4</c:v>
                </c:pt>
                <c:pt idx="95" formatCode="0.0">
                  <c:v>325.5</c:v>
                </c:pt>
                <c:pt idx="96" formatCode="0.0">
                  <c:v>311</c:v>
                </c:pt>
                <c:pt idx="97" formatCode="0.0">
                  <c:v>297</c:v>
                </c:pt>
                <c:pt idx="98" formatCode="0.0">
                  <c:v>283.5</c:v>
                </c:pt>
                <c:pt idx="99" formatCode="0.0">
                  <c:v>270.5</c:v>
                </c:pt>
                <c:pt idx="100" formatCode="0.0">
                  <c:v>258</c:v>
                </c:pt>
                <c:pt idx="101" formatCode="0.0">
                  <c:v>246</c:v>
                </c:pt>
                <c:pt idx="102" formatCode="0.0">
                  <c:v>234.6</c:v>
                </c:pt>
                <c:pt idx="103" formatCode="0.0">
                  <c:v>223.8</c:v>
                </c:pt>
                <c:pt idx="104" formatCode="0.0">
                  <c:v>213.6</c:v>
                </c:pt>
                <c:pt idx="105" formatCode="0.0">
                  <c:v>204</c:v>
                </c:pt>
                <c:pt idx="106" formatCode="0.0">
                  <c:v>195</c:v>
                </c:pt>
                <c:pt idx="107" formatCode="0.0">
                  <c:v>186.1</c:v>
                </c:pt>
                <c:pt idx="108" formatCode="0.0">
                  <c:v>177.3</c:v>
                </c:pt>
                <c:pt idx="109" formatCode="0.0">
                  <c:v>168.6</c:v>
                </c:pt>
                <c:pt idx="110" formatCode="0.0">
                  <c:v>160</c:v>
                </c:pt>
                <c:pt idx="111" formatCode="0.0">
                  <c:v>151.5</c:v>
                </c:pt>
                <c:pt idx="112" formatCode="0.0">
                  <c:v>143.30000000000001</c:v>
                </c:pt>
                <c:pt idx="113" formatCode="0.0">
                  <c:v>135.4</c:v>
                </c:pt>
                <c:pt idx="114" formatCode="0.0">
                  <c:v>127.8</c:v>
                </c:pt>
                <c:pt idx="115" formatCode="0.0">
                  <c:v>120.5</c:v>
                </c:pt>
                <c:pt idx="116" formatCode="0.0">
                  <c:v>113.5</c:v>
                </c:pt>
                <c:pt idx="117" formatCode="0.0">
                  <c:v>106.8</c:v>
                </c:pt>
                <c:pt idx="118" formatCode="0.0">
                  <c:v>100.4</c:v>
                </c:pt>
                <c:pt idx="119" formatCode="0.0">
                  <c:v>94.3</c:v>
                </c:pt>
                <c:pt idx="120" formatCode="0.0">
                  <c:v>88.5</c:v>
                </c:pt>
              </c:numCache>
            </c:numRef>
          </c:val>
        </c:ser>
        <c:ser>
          <c:idx val="36"/>
          <c:order val="14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data!$CA$261:$CA$381</c:f>
              <c:numCache>
                <c:formatCode>General</c:formatCode>
                <c:ptCount val="121"/>
                <c:pt idx="75" formatCode="0.0">
                  <c:v>771.75</c:v>
                </c:pt>
                <c:pt idx="76" formatCode="0.0">
                  <c:v>752.67000000000053</c:v>
                </c:pt>
                <c:pt idx="77" formatCode="0.0">
                  <c:v>733.61</c:v>
                </c:pt>
                <c:pt idx="78" formatCode="0.0">
                  <c:v>714.57</c:v>
                </c:pt>
                <c:pt idx="79" formatCode="0.0">
                  <c:v>695.55</c:v>
                </c:pt>
                <c:pt idx="80" formatCode="0.0">
                  <c:v>676.55</c:v>
                </c:pt>
                <c:pt idx="81" formatCode="0.0">
                  <c:v>657.59</c:v>
                </c:pt>
                <c:pt idx="82" formatCode="0.0">
                  <c:v>638.77000000000055</c:v>
                </c:pt>
                <c:pt idx="83" formatCode="0.0">
                  <c:v>620.09</c:v>
                </c:pt>
                <c:pt idx="84" formatCode="0.0">
                  <c:v>601.55000000000007</c:v>
                </c:pt>
                <c:pt idx="85" formatCode="0.0">
                  <c:v>583.15</c:v>
                </c:pt>
                <c:pt idx="86" formatCode="0.0">
                  <c:v>564.89</c:v>
                </c:pt>
                <c:pt idx="87" formatCode="0.0">
                  <c:v>546.61999999999989</c:v>
                </c:pt>
                <c:pt idx="88" formatCode="0.0">
                  <c:v>528.33999999999901</c:v>
                </c:pt>
                <c:pt idx="89" formatCode="0.0">
                  <c:v>510.05</c:v>
                </c:pt>
                <c:pt idx="90" formatCode="0.0">
                  <c:v>491.75</c:v>
                </c:pt>
                <c:pt idx="91" formatCode="0.0">
                  <c:v>473.5</c:v>
                </c:pt>
                <c:pt idx="92" formatCode="0.0">
                  <c:v>455.6</c:v>
                </c:pt>
                <c:pt idx="93" formatCode="0.0">
                  <c:v>438.05</c:v>
                </c:pt>
                <c:pt idx="94" formatCode="0.0">
                  <c:v>420.85</c:v>
                </c:pt>
                <c:pt idx="95" formatCode="0.0">
                  <c:v>404</c:v>
                </c:pt>
                <c:pt idx="96" formatCode="0.0">
                  <c:v>387.5</c:v>
                </c:pt>
                <c:pt idx="97" formatCode="0.0">
                  <c:v>371.4</c:v>
                </c:pt>
                <c:pt idx="98" formatCode="0.0">
                  <c:v>355.7</c:v>
                </c:pt>
                <c:pt idx="99" formatCode="0.0">
                  <c:v>340.4</c:v>
                </c:pt>
                <c:pt idx="100" formatCode="0.0">
                  <c:v>325.5</c:v>
                </c:pt>
                <c:pt idx="101" formatCode="0.0">
                  <c:v>311</c:v>
                </c:pt>
                <c:pt idx="102" formatCode="0.0">
                  <c:v>297</c:v>
                </c:pt>
                <c:pt idx="103" formatCode="0.0">
                  <c:v>283.5</c:v>
                </c:pt>
                <c:pt idx="104" formatCode="0.0">
                  <c:v>270.5</c:v>
                </c:pt>
                <c:pt idx="105" formatCode="0.0">
                  <c:v>258</c:v>
                </c:pt>
                <c:pt idx="106" formatCode="0.0">
                  <c:v>246</c:v>
                </c:pt>
                <c:pt idx="107" formatCode="0.0">
                  <c:v>234.6</c:v>
                </c:pt>
                <c:pt idx="108" formatCode="0.0">
                  <c:v>223.8</c:v>
                </c:pt>
                <c:pt idx="109" formatCode="0.0">
                  <c:v>213.6</c:v>
                </c:pt>
                <c:pt idx="110" formatCode="0.0">
                  <c:v>204</c:v>
                </c:pt>
                <c:pt idx="111" formatCode="0.0">
                  <c:v>195</c:v>
                </c:pt>
                <c:pt idx="112" formatCode="0.0">
                  <c:v>186.1</c:v>
                </c:pt>
                <c:pt idx="113" formatCode="0.0">
                  <c:v>177.3</c:v>
                </c:pt>
                <c:pt idx="114" formatCode="0.0">
                  <c:v>168.6</c:v>
                </c:pt>
                <c:pt idx="115" formatCode="0.0">
                  <c:v>160</c:v>
                </c:pt>
                <c:pt idx="116" formatCode="0.0">
                  <c:v>151.5</c:v>
                </c:pt>
                <c:pt idx="117" formatCode="0.0">
                  <c:v>143.30000000000001</c:v>
                </c:pt>
                <c:pt idx="118" formatCode="0.0">
                  <c:v>135.4</c:v>
                </c:pt>
                <c:pt idx="119" formatCode="0.0">
                  <c:v>127.8</c:v>
                </c:pt>
                <c:pt idx="120" formatCode="0.0">
                  <c:v>120.5</c:v>
                </c:pt>
              </c:numCache>
            </c:numRef>
          </c:val>
        </c:ser>
        <c:ser>
          <c:idx val="37"/>
          <c:order val="15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data!$CF$261:$CF$381</c:f>
              <c:numCache>
                <c:formatCode>General</c:formatCode>
                <c:ptCount val="121"/>
                <c:pt idx="80" formatCode="0.0">
                  <c:v>775.55</c:v>
                </c:pt>
                <c:pt idx="81" formatCode="0.0">
                  <c:v>756.09</c:v>
                </c:pt>
                <c:pt idx="82" formatCode="0.0">
                  <c:v>736.67000000000053</c:v>
                </c:pt>
                <c:pt idx="83" formatCode="0.0">
                  <c:v>717.29000000000053</c:v>
                </c:pt>
                <c:pt idx="84" formatCode="0.0">
                  <c:v>697.94999999999936</c:v>
                </c:pt>
                <c:pt idx="85" formatCode="0.0">
                  <c:v>678.65</c:v>
                </c:pt>
                <c:pt idx="86" formatCode="0.0">
                  <c:v>659.39</c:v>
                </c:pt>
                <c:pt idx="87" formatCode="0.0">
                  <c:v>640.27000000000055</c:v>
                </c:pt>
                <c:pt idx="88" formatCode="0.0">
                  <c:v>621.29000000000053</c:v>
                </c:pt>
                <c:pt idx="89" formatCode="0.0">
                  <c:v>602.44999999999936</c:v>
                </c:pt>
                <c:pt idx="90" formatCode="0.0">
                  <c:v>583.75</c:v>
                </c:pt>
                <c:pt idx="91" formatCode="0.0">
                  <c:v>565.25</c:v>
                </c:pt>
                <c:pt idx="92" formatCode="0.0">
                  <c:v>546.79999999999995</c:v>
                </c:pt>
                <c:pt idx="93" formatCode="0.0">
                  <c:v>528.4</c:v>
                </c:pt>
                <c:pt idx="94" formatCode="0.0">
                  <c:v>510.05</c:v>
                </c:pt>
                <c:pt idx="95" formatCode="0.0">
                  <c:v>491.75</c:v>
                </c:pt>
                <c:pt idx="96" formatCode="0.0">
                  <c:v>473.5</c:v>
                </c:pt>
                <c:pt idx="97" formatCode="0.0">
                  <c:v>455.6</c:v>
                </c:pt>
                <c:pt idx="98" formatCode="0.0">
                  <c:v>438.05</c:v>
                </c:pt>
                <c:pt idx="99" formatCode="0.0">
                  <c:v>420.85</c:v>
                </c:pt>
                <c:pt idx="100" formatCode="0.0">
                  <c:v>404</c:v>
                </c:pt>
                <c:pt idx="101" formatCode="0.0">
                  <c:v>387.5</c:v>
                </c:pt>
                <c:pt idx="102" formatCode="0.0">
                  <c:v>371.4</c:v>
                </c:pt>
                <c:pt idx="103" formatCode="0.0">
                  <c:v>355.7</c:v>
                </c:pt>
                <c:pt idx="104" formatCode="0.0">
                  <c:v>340.4</c:v>
                </c:pt>
                <c:pt idx="105" formatCode="0.0">
                  <c:v>325.5</c:v>
                </c:pt>
                <c:pt idx="106" formatCode="0.0">
                  <c:v>311</c:v>
                </c:pt>
                <c:pt idx="107" formatCode="0.0">
                  <c:v>297</c:v>
                </c:pt>
                <c:pt idx="108" formatCode="0.0">
                  <c:v>283.5</c:v>
                </c:pt>
                <c:pt idx="109" formatCode="0.0">
                  <c:v>270.5</c:v>
                </c:pt>
                <c:pt idx="110" formatCode="0.0">
                  <c:v>258</c:v>
                </c:pt>
                <c:pt idx="111" formatCode="0.0">
                  <c:v>246</c:v>
                </c:pt>
                <c:pt idx="112" formatCode="0.0">
                  <c:v>234.6</c:v>
                </c:pt>
                <c:pt idx="113" formatCode="0.0">
                  <c:v>223.8</c:v>
                </c:pt>
                <c:pt idx="114" formatCode="0.0">
                  <c:v>213.6</c:v>
                </c:pt>
                <c:pt idx="115" formatCode="0.0">
                  <c:v>204</c:v>
                </c:pt>
                <c:pt idx="116" formatCode="0.0">
                  <c:v>195</c:v>
                </c:pt>
                <c:pt idx="117" formatCode="0.0">
                  <c:v>186.1</c:v>
                </c:pt>
                <c:pt idx="118" formatCode="0.0">
                  <c:v>177.3</c:v>
                </c:pt>
                <c:pt idx="119" formatCode="0.0">
                  <c:v>168.6</c:v>
                </c:pt>
                <c:pt idx="120" formatCode="0.0">
                  <c:v>160</c:v>
                </c:pt>
              </c:numCache>
            </c:numRef>
          </c:val>
        </c:ser>
        <c:ser>
          <c:idx val="38"/>
          <c:order val="16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data!$CK$261:$CK$381</c:f>
              <c:numCache>
                <c:formatCode>General</c:formatCode>
                <c:ptCount val="121"/>
                <c:pt idx="85" formatCode="0.0">
                  <c:v>777.65</c:v>
                </c:pt>
                <c:pt idx="86" formatCode="0.0">
                  <c:v>757.89</c:v>
                </c:pt>
                <c:pt idx="87" formatCode="0.0">
                  <c:v>738.17000000000053</c:v>
                </c:pt>
                <c:pt idx="88" formatCode="0.0">
                  <c:v>718.49</c:v>
                </c:pt>
                <c:pt idx="89" formatCode="0.0">
                  <c:v>698.84999999999786</c:v>
                </c:pt>
                <c:pt idx="90" formatCode="0.0">
                  <c:v>679.25</c:v>
                </c:pt>
                <c:pt idx="91" formatCode="0.0">
                  <c:v>659.75</c:v>
                </c:pt>
                <c:pt idx="92" formatCode="0.0">
                  <c:v>640.44999999999936</c:v>
                </c:pt>
                <c:pt idx="93" formatCode="0.0">
                  <c:v>621.34999999999786</c:v>
                </c:pt>
                <c:pt idx="94" formatCode="0.0">
                  <c:v>602.44999999999936</c:v>
                </c:pt>
                <c:pt idx="95" formatCode="0.0">
                  <c:v>583.75</c:v>
                </c:pt>
                <c:pt idx="96" formatCode="0.0">
                  <c:v>565.25</c:v>
                </c:pt>
                <c:pt idx="97" formatCode="0.0">
                  <c:v>546.79999999999995</c:v>
                </c:pt>
                <c:pt idx="98" formatCode="0.0">
                  <c:v>528.4</c:v>
                </c:pt>
                <c:pt idx="99" formatCode="0.0">
                  <c:v>510.05</c:v>
                </c:pt>
                <c:pt idx="100" formatCode="0.0">
                  <c:v>491.75</c:v>
                </c:pt>
                <c:pt idx="101" formatCode="0.0">
                  <c:v>473.5</c:v>
                </c:pt>
                <c:pt idx="102" formatCode="0.0">
                  <c:v>455.6</c:v>
                </c:pt>
                <c:pt idx="103" formatCode="0.0">
                  <c:v>438.05</c:v>
                </c:pt>
                <c:pt idx="104" formatCode="0.0">
                  <c:v>420.85</c:v>
                </c:pt>
                <c:pt idx="105" formatCode="0.0">
                  <c:v>404</c:v>
                </c:pt>
                <c:pt idx="106" formatCode="0.0">
                  <c:v>387.5</c:v>
                </c:pt>
                <c:pt idx="107" formatCode="0.0">
                  <c:v>371.4</c:v>
                </c:pt>
                <c:pt idx="108" formatCode="0.0">
                  <c:v>355.7</c:v>
                </c:pt>
                <c:pt idx="109" formatCode="0.0">
                  <c:v>340.4</c:v>
                </c:pt>
                <c:pt idx="110" formatCode="0.0">
                  <c:v>325.5</c:v>
                </c:pt>
                <c:pt idx="111" formatCode="0.0">
                  <c:v>311</c:v>
                </c:pt>
                <c:pt idx="112" formatCode="0.0">
                  <c:v>297</c:v>
                </c:pt>
                <c:pt idx="113" formatCode="0.0">
                  <c:v>283.5</c:v>
                </c:pt>
                <c:pt idx="114" formatCode="0.0">
                  <c:v>270.5</c:v>
                </c:pt>
                <c:pt idx="115" formatCode="0.0">
                  <c:v>258</c:v>
                </c:pt>
                <c:pt idx="116" formatCode="0.0">
                  <c:v>246</c:v>
                </c:pt>
                <c:pt idx="117" formatCode="0.0">
                  <c:v>234.6</c:v>
                </c:pt>
                <c:pt idx="118" formatCode="0.0">
                  <c:v>223.8</c:v>
                </c:pt>
                <c:pt idx="119" formatCode="0.0">
                  <c:v>213.6</c:v>
                </c:pt>
                <c:pt idx="120" formatCode="0.0">
                  <c:v>204</c:v>
                </c:pt>
              </c:numCache>
            </c:numRef>
          </c:val>
        </c:ser>
        <c:ser>
          <c:idx val="39"/>
          <c:order val="17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data!$CP$261:$CP$381</c:f>
              <c:numCache>
                <c:formatCode>General</c:formatCode>
                <c:ptCount val="121"/>
                <c:pt idx="90" formatCode="0.0">
                  <c:v>778.25</c:v>
                </c:pt>
                <c:pt idx="91" formatCode="0.0">
                  <c:v>758.25</c:v>
                </c:pt>
                <c:pt idx="92" formatCode="0.0">
                  <c:v>738.34999999999786</c:v>
                </c:pt>
                <c:pt idx="93" formatCode="0.0">
                  <c:v>718.55000000000007</c:v>
                </c:pt>
                <c:pt idx="94" formatCode="0.0">
                  <c:v>698.84999999999786</c:v>
                </c:pt>
                <c:pt idx="95" formatCode="0.0">
                  <c:v>679.25</c:v>
                </c:pt>
                <c:pt idx="96" formatCode="0.0">
                  <c:v>659.75</c:v>
                </c:pt>
                <c:pt idx="97" formatCode="0.0">
                  <c:v>640.44999999999936</c:v>
                </c:pt>
                <c:pt idx="98" formatCode="0.0">
                  <c:v>621.34999999999786</c:v>
                </c:pt>
                <c:pt idx="99" formatCode="0.0">
                  <c:v>602.44999999999936</c:v>
                </c:pt>
                <c:pt idx="100" formatCode="0.0">
                  <c:v>583.75</c:v>
                </c:pt>
                <c:pt idx="101" formatCode="0.0">
                  <c:v>565.25</c:v>
                </c:pt>
                <c:pt idx="102" formatCode="0.0">
                  <c:v>546.79999999999995</c:v>
                </c:pt>
                <c:pt idx="103" formatCode="0.0">
                  <c:v>528.4</c:v>
                </c:pt>
                <c:pt idx="104" formatCode="0.0">
                  <c:v>510.05</c:v>
                </c:pt>
                <c:pt idx="105" formatCode="0.0">
                  <c:v>491.75</c:v>
                </c:pt>
                <c:pt idx="106" formatCode="0.0">
                  <c:v>473.5</c:v>
                </c:pt>
                <c:pt idx="107" formatCode="0.0">
                  <c:v>455.6</c:v>
                </c:pt>
                <c:pt idx="108" formatCode="0.0">
                  <c:v>438.05</c:v>
                </c:pt>
                <c:pt idx="109" formatCode="0.0">
                  <c:v>420.85</c:v>
                </c:pt>
                <c:pt idx="110" formatCode="0.0">
                  <c:v>404</c:v>
                </c:pt>
                <c:pt idx="111" formatCode="0.0">
                  <c:v>387.5</c:v>
                </c:pt>
                <c:pt idx="112" formatCode="0.0">
                  <c:v>371.4</c:v>
                </c:pt>
                <c:pt idx="113" formatCode="0.0">
                  <c:v>355.7</c:v>
                </c:pt>
                <c:pt idx="114" formatCode="0.0">
                  <c:v>340.4</c:v>
                </c:pt>
                <c:pt idx="115" formatCode="0.0">
                  <c:v>325.5</c:v>
                </c:pt>
                <c:pt idx="116" formatCode="0.0">
                  <c:v>311</c:v>
                </c:pt>
                <c:pt idx="117" formatCode="0.0">
                  <c:v>297</c:v>
                </c:pt>
                <c:pt idx="118" formatCode="0.0">
                  <c:v>283.5</c:v>
                </c:pt>
                <c:pt idx="119" formatCode="0.0">
                  <c:v>270.5</c:v>
                </c:pt>
                <c:pt idx="120" formatCode="0.0">
                  <c:v>258</c:v>
                </c:pt>
              </c:numCache>
            </c:numRef>
          </c:val>
        </c:ser>
        <c:ser>
          <c:idx val="40"/>
          <c:order val="18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data!$CU$261:$CU$381</c:f>
              <c:numCache>
                <c:formatCode>General</c:formatCode>
                <c:ptCount val="121"/>
                <c:pt idx="95" formatCode="0.0">
                  <c:v>778.25</c:v>
                </c:pt>
                <c:pt idx="96" formatCode="0.0">
                  <c:v>758.25</c:v>
                </c:pt>
                <c:pt idx="97" formatCode="0.0">
                  <c:v>738.34999999999786</c:v>
                </c:pt>
                <c:pt idx="98" formatCode="0.0">
                  <c:v>718.55000000000007</c:v>
                </c:pt>
                <c:pt idx="99" formatCode="0.0">
                  <c:v>698.84999999999786</c:v>
                </c:pt>
                <c:pt idx="100" formatCode="0.0">
                  <c:v>679.25</c:v>
                </c:pt>
                <c:pt idx="101" formatCode="0.0">
                  <c:v>659.75</c:v>
                </c:pt>
                <c:pt idx="102" formatCode="0.0">
                  <c:v>640.44999999999936</c:v>
                </c:pt>
                <c:pt idx="103" formatCode="0.0">
                  <c:v>621.34999999999786</c:v>
                </c:pt>
                <c:pt idx="104" formatCode="0.0">
                  <c:v>602.44999999999936</c:v>
                </c:pt>
                <c:pt idx="105" formatCode="0.0">
                  <c:v>583.75</c:v>
                </c:pt>
                <c:pt idx="106" formatCode="0.0">
                  <c:v>565.25</c:v>
                </c:pt>
                <c:pt idx="107" formatCode="0.0">
                  <c:v>546.79999999999995</c:v>
                </c:pt>
                <c:pt idx="108" formatCode="0.0">
                  <c:v>528.4</c:v>
                </c:pt>
                <c:pt idx="109" formatCode="0.0">
                  <c:v>510.05</c:v>
                </c:pt>
                <c:pt idx="110" formatCode="0.0">
                  <c:v>491.75</c:v>
                </c:pt>
                <c:pt idx="111" formatCode="0.0">
                  <c:v>473.5</c:v>
                </c:pt>
                <c:pt idx="112" formatCode="0.0">
                  <c:v>455.6</c:v>
                </c:pt>
                <c:pt idx="113" formatCode="0.0">
                  <c:v>438.05</c:v>
                </c:pt>
                <c:pt idx="114" formatCode="0.0">
                  <c:v>420.85</c:v>
                </c:pt>
                <c:pt idx="115" formatCode="0.0">
                  <c:v>404</c:v>
                </c:pt>
                <c:pt idx="116" formatCode="0.0">
                  <c:v>387.5</c:v>
                </c:pt>
                <c:pt idx="117" formatCode="0.0">
                  <c:v>371.4</c:v>
                </c:pt>
                <c:pt idx="118" formatCode="0.0">
                  <c:v>355.7</c:v>
                </c:pt>
                <c:pt idx="119" formatCode="0.0">
                  <c:v>340.4</c:v>
                </c:pt>
                <c:pt idx="120" formatCode="0.0">
                  <c:v>325.5</c:v>
                </c:pt>
              </c:numCache>
            </c:numRef>
          </c:val>
        </c:ser>
        <c:ser>
          <c:idx val="41"/>
          <c:order val="19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data!$CZ$261:$CZ$381</c:f>
              <c:numCache>
                <c:formatCode>General</c:formatCode>
                <c:ptCount val="121"/>
                <c:pt idx="100" formatCode="0.0">
                  <c:v>778.25</c:v>
                </c:pt>
                <c:pt idx="101" formatCode="0.0">
                  <c:v>758.25</c:v>
                </c:pt>
                <c:pt idx="102" formatCode="0.0">
                  <c:v>738.34999999999786</c:v>
                </c:pt>
                <c:pt idx="103" formatCode="0.0">
                  <c:v>718.55000000000007</c:v>
                </c:pt>
                <c:pt idx="104" formatCode="0.0">
                  <c:v>698.84999999999786</c:v>
                </c:pt>
                <c:pt idx="105" formatCode="0.0">
                  <c:v>679.25</c:v>
                </c:pt>
                <c:pt idx="106" formatCode="0.0">
                  <c:v>659.75</c:v>
                </c:pt>
                <c:pt idx="107" formatCode="0.0">
                  <c:v>640.44999999999936</c:v>
                </c:pt>
                <c:pt idx="108" formatCode="0.0">
                  <c:v>621.34999999999786</c:v>
                </c:pt>
                <c:pt idx="109" formatCode="0.0">
                  <c:v>602.44999999999936</c:v>
                </c:pt>
                <c:pt idx="110" formatCode="0.0">
                  <c:v>583.75</c:v>
                </c:pt>
                <c:pt idx="111" formatCode="0.0">
                  <c:v>565.25</c:v>
                </c:pt>
                <c:pt idx="112" formatCode="0.0">
                  <c:v>546.79999999999995</c:v>
                </c:pt>
                <c:pt idx="113" formatCode="0.0">
                  <c:v>528.4</c:v>
                </c:pt>
                <c:pt idx="114" formatCode="0.0">
                  <c:v>510.05</c:v>
                </c:pt>
                <c:pt idx="115" formatCode="0.0">
                  <c:v>491.75</c:v>
                </c:pt>
                <c:pt idx="116" formatCode="0.0">
                  <c:v>473.5</c:v>
                </c:pt>
                <c:pt idx="117" formatCode="0.0">
                  <c:v>455.6</c:v>
                </c:pt>
                <c:pt idx="118" formatCode="0.0">
                  <c:v>438.05</c:v>
                </c:pt>
                <c:pt idx="119" formatCode="0.0">
                  <c:v>420.85</c:v>
                </c:pt>
                <c:pt idx="120" formatCode="0.0">
                  <c:v>404</c:v>
                </c:pt>
              </c:numCache>
            </c:numRef>
          </c:val>
        </c:ser>
        <c:ser>
          <c:idx val="42"/>
          <c:order val="20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data!$DE$261:$DE$381</c:f>
              <c:numCache>
                <c:formatCode>General</c:formatCode>
                <c:ptCount val="121"/>
                <c:pt idx="105" formatCode="0.0">
                  <c:v>778.25</c:v>
                </c:pt>
                <c:pt idx="106" formatCode="0.0">
                  <c:v>758.25</c:v>
                </c:pt>
                <c:pt idx="107" formatCode="0.0">
                  <c:v>738.34999999999786</c:v>
                </c:pt>
                <c:pt idx="108" formatCode="0.0">
                  <c:v>718.55000000000007</c:v>
                </c:pt>
                <c:pt idx="109" formatCode="0.0">
                  <c:v>698.84999999999786</c:v>
                </c:pt>
                <c:pt idx="110" formatCode="0.0">
                  <c:v>679.25</c:v>
                </c:pt>
                <c:pt idx="111" formatCode="0.0">
                  <c:v>659.75</c:v>
                </c:pt>
                <c:pt idx="112" formatCode="0.0">
                  <c:v>640.44999999999936</c:v>
                </c:pt>
                <c:pt idx="113" formatCode="0.0">
                  <c:v>621.34999999999786</c:v>
                </c:pt>
                <c:pt idx="114" formatCode="0.0">
                  <c:v>602.44999999999936</c:v>
                </c:pt>
                <c:pt idx="115" formatCode="0.0">
                  <c:v>583.75</c:v>
                </c:pt>
                <c:pt idx="116" formatCode="0.0">
                  <c:v>565.25</c:v>
                </c:pt>
                <c:pt idx="117" formatCode="0.0">
                  <c:v>546.79999999999995</c:v>
                </c:pt>
                <c:pt idx="118" formatCode="0.0">
                  <c:v>528.4</c:v>
                </c:pt>
                <c:pt idx="119" formatCode="0.0">
                  <c:v>510.05</c:v>
                </c:pt>
                <c:pt idx="120" formatCode="0.0">
                  <c:v>491.75</c:v>
                </c:pt>
              </c:numCache>
            </c:numRef>
          </c:val>
        </c:ser>
        <c:ser>
          <c:idx val="43"/>
          <c:order val="21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data!$DJ$261:$DJ$381</c:f>
              <c:numCache>
                <c:formatCode>General</c:formatCode>
                <c:ptCount val="121"/>
                <c:pt idx="110" formatCode="0.0">
                  <c:v>778.25</c:v>
                </c:pt>
                <c:pt idx="111" formatCode="0.0">
                  <c:v>758.25</c:v>
                </c:pt>
                <c:pt idx="112" formatCode="0.0">
                  <c:v>738.34999999999786</c:v>
                </c:pt>
                <c:pt idx="113" formatCode="0.0">
                  <c:v>718.55000000000007</c:v>
                </c:pt>
                <c:pt idx="114" formatCode="0.0">
                  <c:v>698.84999999999786</c:v>
                </c:pt>
                <c:pt idx="115" formatCode="0.0">
                  <c:v>679.25</c:v>
                </c:pt>
                <c:pt idx="116" formatCode="0.0">
                  <c:v>659.75</c:v>
                </c:pt>
                <c:pt idx="117" formatCode="0.0">
                  <c:v>640.44999999999936</c:v>
                </c:pt>
                <c:pt idx="118" formatCode="0.0">
                  <c:v>621.34999999999786</c:v>
                </c:pt>
                <c:pt idx="119" formatCode="0.0">
                  <c:v>602.44999999999936</c:v>
                </c:pt>
                <c:pt idx="120" formatCode="0.0">
                  <c:v>583.75</c:v>
                </c:pt>
              </c:numCache>
            </c:numRef>
          </c:val>
        </c:ser>
        <c:ser>
          <c:idx val="44"/>
          <c:order val="22"/>
          <c:spPr>
            <a:ln w="127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data!$DO$261:$DO$381</c:f>
              <c:numCache>
                <c:formatCode>General</c:formatCode>
                <c:ptCount val="121"/>
                <c:pt idx="115" formatCode="0.0">
                  <c:v>778.25</c:v>
                </c:pt>
                <c:pt idx="116" formatCode="0.0">
                  <c:v>758.25</c:v>
                </c:pt>
                <c:pt idx="117" formatCode="0.0">
                  <c:v>738.34999999999786</c:v>
                </c:pt>
                <c:pt idx="118" formatCode="0.0">
                  <c:v>718.55000000000007</c:v>
                </c:pt>
                <c:pt idx="119" formatCode="0.0">
                  <c:v>698.84999999999786</c:v>
                </c:pt>
                <c:pt idx="120" formatCode="0.0">
                  <c:v>679.25</c:v>
                </c:pt>
              </c:numCache>
            </c:numRef>
          </c:val>
        </c:ser>
        <c:ser>
          <c:idx val="45"/>
          <c:order val="23"/>
          <c:spPr>
            <a:ln w="1905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data!$C$261:$C$411</c:f>
              <c:numCache>
                <c:formatCode>General</c:formatCode>
                <c:ptCount val="1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</c:numCache>
            </c:numRef>
          </c:cat>
          <c:val>
            <c:numRef>
              <c:f>data!$DT$261:$DT$381</c:f>
              <c:numCache>
                <c:formatCode>General</c:formatCode>
                <c:ptCount val="121"/>
                <c:pt idx="120" formatCode="0.0">
                  <c:v>778.25</c:v>
                </c:pt>
              </c:numCache>
            </c:numRef>
          </c:val>
        </c:ser>
        <c:ser>
          <c:idx val="0"/>
          <c:order val="24"/>
          <c:spPr>
            <a:ln w="31750">
              <a:solidFill>
                <a:schemeClr val="tx1"/>
              </a:solidFill>
            </a:ln>
          </c:spPr>
          <c:marker>
            <c:symbol val="none"/>
          </c:marker>
          <c:val>
            <c:numRef>
              <c:f>data!$D$413:$D$533</c:f>
              <c:numCache>
                <c:formatCode>0.0</c:formatCode>
                <c:ptCount val="121"/>
                <c:pt idx="0">
                  <c:v>20</c:v>
                </c:pt>
                <c:pt idx="1">
                  <c:v>39.9</c:v>
                </c:pt>
                <c:pt idx="2">
                  <c:v>59.70000000000001</c:v>
                </c:pt>
                <c:pt idx="3">
                  <c:v>79.400000000000006</c:v>
                </c:pt>
                <c:pt idx="4">
                  <c:v>99</c:v>
                </c:pt>
                <c:pt idx="5">
                  <c:v>118.5</c:v>
                </c:pt>
                <c:pt idx="6">
                  <c:v>137.80000000000001</c:v>
                </c:pt>
                <c:pt idx="7">
                  <c:v>156.9</c:v>
                </c:pt>
                <c:pt idx="8">
                  <c:v>175.8</c:v>
                </c:pt>
                <c:pt idx="9">
                  <c:v>194.5</c:v>
                </c:pt>
                <c:pt idx="10">
                  <c:v>213</c:v>
                </c:pt>
                <c:pt idx="11">
                  <c:v>231.45000000000002</c:v>
                </c:pt>
                <c:pt idx="12">
                  <c:v>249.85000000000113</c:v>
                </c:pt>
                <c:pt idx="13">
                  <c:v>268.2</c:v>
                </c:pt>
                <c:pt idx="14">
                  <c:v>286.49999999999858</c:v>
                </c:pt>
                <c:pt idx="15">
                  <c:v>304.74999999999989</c:v>
                </c:pt>
                <c:pt idx="16">
                  <c:v>322.65000000000003</c:v>
                </c:pt>
                <c:pt idx="17">
                  <c:v>340.19999999999987</c:v>
                </c:pt>
                <c:pt idx="18">
                  <c:v>357.4</c:v>
                </c:pt>
                <c:pt idx="19">
                  <c:v>374.25</c:v>
                </c:pt>
                <c:pt idx="20">
                  <c:v>390.75</c:v>
                </c:pt>
                <c:pt idx="21">
                  <c:v>406.85</c:v>
                </c:pt>
                <c:pt idx="22">
                  <c:v>422.55</c:v>
                </c:pt>
                <c:pt idx="23">
                  <c:v>437.85</c:v>
                </c:pt>
                <c:pt idx="24">
                  <c:v>452.74999999999989</c:v>
                </c:pt>
                <c:pt idx="25">
                  <c:v>467.24999999999989</c:v>
                </c:pt>
                <c:pt idx="26">
                  <c:v>481.24999999999989</c:v>
                </c:pt>
                <c:pt idx="27">
                  <c:v>494.74999999999989</c:v>
                </c:pt>
                <c:pt idx="28">
                  <c:v>507.74999999999989</c:v>
                </c:pt>
                <c:pt idx="29">
                  <c:v>520.24999999999989</c:v>
                </c:pt>
                <c:pt idx="30">
                  <c:v>532.24999999999989</c:v>
                </c:pt>
                <c:pt idx="31">
                  <c:v>543.65</c:v>
                </c:pt>
                <c:pt idx="32">
                  <c:v>554.44999999999936</c:v>
                </c:pt>
                <c:pt idx="33">
                  <c:v>564.65</c:v>
                </c:pt>
                <c:pt idx="34">
                  <c:v>574.24999999999989</c:v>
                </c:pt>
                <c:pt idx="35">
                  <c:v>583.24999999999989</c:v>
                </c:pt>
                <c:pt idx="36">
                  <c:v>592.15</c:v>
                </c:pt>
                <c:pt idx="37">
                  <c:v>600.94999999999936</c:v>
                </c:pt>
                <c:pt idx="38">
                  <c:v>609.65</c:v>
                </c:pt>
                <c:pt idx="39">
                  <c:v>618.25</c:v>
                </c:pt>
                <c:pt idx="40">
                  <c:v>626.75</c:v>
                </c:pt>
                <c:pt idx="41">
                  <c:v>634.94999999999936</c:v>
                </c:pt>
                <c:pt idx="42">
                  <c:v>642.84999999999786</c:v>
                </c:pt>
                <c:pt idx="43">
                  <c:v>650.44999999999936</c:v>
                </c:pt>
                <c:pt idx="44">
                  <c:v>657.74999999999989</c:v>
                </c:pt>
                <c:pt idx="45">
                  <c:v>664.74999999999989</c:v>
                </c:pt>
                <c:pt idx="46">
                  <c:v>671.44999999999936</c:v>
                </c:pt>
                <c:pt idx="47">
                  <c:v>677.84999999999786</c:v>
                </c:pt>
                <c:pt idx="48">
                  <c:v>683.94999999999936</c:v>
                </c:pt>
                <c:pt idx="49">
                  <c:v>689.75</c:v>
                </c:pt>
                <c:pt idx="50">
                  <c:v>695.25</c:v>
                </c:pt>
                <c:pt idx="51">
                  <c:v>700.65</c:v>
                </c:pt>
                <c:pt idx="52">
                  <c:v>705.94999999999936</c:v>
                </c:pt>
                <c:pt idx="53">
                  <c:v>711.15</c:v>
                </c:pt>
                <c:pt idx="54">
                  <c:v>716.25</c:v>
                </c:pt>
                <c:pt idx="55">
                  <c:v>721.25</c:v>
                </c:pt>
                <c:pt idx="56">
                  <c:v>725.94999999999936</c:v>
                </c:pt>
                <c:pt idx="57">
                  <c:v>730.34999999999786</c:v>
                </c:pt>
                <c:pt idx="58">
                  <c:v>734.44999999999936</c:v>
                </c:pt>
                <c:pt idx="59">
                  <c:v>738.25</c:v>
                </c:pt>
                <c:pt idx="60">
                  <c:v>741.75</c:v>
                </c:pt>
                <c:pt idx="61">
                  <c:v>745.05000000000007</c:v>
                </c:pt>
                <c:pt idx="62">
                  <c:v>748.15000000000009</c:v>
                </c:pt>
                <c:pt idx="63">
                  <c:v>751.05000000000007</c:v>
                </c:pt>
                <c:pt idx="64">
                  <c:v>753.75000000000011</c:v>
                </c:pt>
                <c:pt idx="65">
                  <c:v>756.25000000000011</c:v>
                </c:pt>
                <c:pt idx="66">
                  <c:v>758.55000000000007</c:v>
                </c:pt>
                <c:pt idx="67">
                  <c:v>760.65000000000009</c:v>
                </c:pt>
                <c:pt idx="68">
                  <c:v>762.55</c:v>
                </c:pt>
                <c:pt idx="69">
                  <c:v>764.25</c:v>
                </c:pt>
                <c:pt idx="70">
                  <c:v>765.75</c:v>
                </c:pt>
                <c:pt idx="71">
                  <c:v>767.15</c:v>
                </c:pt>
                <c:pt idx="72">
                  <c:v>768.44999999999936</c:v>
                </c:pt>
                <c:pt idx="73">
                  <c:v>769.65</c:v>
                </c:pt>
                <c:pt idx="74">
                  <c:v>770.75</c:v>
                </c:pt>
                <c:pt idx="75">
                  <c:v>771.75</c:v>
                </c:pt>
                <c:pt idx="76">
                  <c:v>772.67000000000053</c:v>
                </c:pt>
                <c:pt idx="77">
                  <c:v>773.51</c:v>
                </c:pt>
                <c:pt idx="78">
                  <c:v>774.27000000000055</c:v>
                </c:pt>
                <c:pt idx="79">
                  <c:v>774.94999999999936</c:v>
                </c:pt>
                <c:pt idx="80">
                  <c:v>775.55</c:v>
                </c:pt>
                <c:pt idx="81">
                  <c:v>776.09</c:v>
                </c:pt>
                <c:pt idx="82">
                  <c:v>776.56999999999937</c:v>
                </c:pt>
                <c:pt idx="83">
                  <c:v>776.99</c:v>
                </c:pt>
                <c:pt idx="84">
                  <c:v>777.34999999999786</c:v>
                </c:pt>
                <c:pt idx="85">
                  <c:v>777.65</c:v>
                </c:pt>
                <c:pt idx="86">
                  <c:v>777.89</c:v>
                </c:pt>
                <c:pt idx="87">
                  <c:v>778.06999999999937</c:v>
                </c:pt>
                <c:pt idx="88">
                  <c:v>778.19</c:v>
                </c:pt>
                <c:pt idx="89">
                  <c:v>778.25</c:v>
                </c:pt>
                <c:pt idx="90">
                  <c:v>778.25</c:v>
                </c:pt>
                <c:pt idx="91">
                  <c:v>778.25</c:v>
                </c:pt>
                <c:pt idx="92">
                  <c:v>778.25</c:v>
                </c:pt>
                <c:pt idx="93">
                  <c:v>778.25</c:v>
                </c:pt>
                <c:pt idx="94">
                  <c:v>778.25</c:v>
                </c:pt>
                <c:pt idx="95">
                  <c:v>778.25</c:v>
                </c:pt>
                <c:pt idx="96">
                  <c:v>778.25</c:v>
                </c:pt>
                <c:pt idx="97">
                  <c:v>778.25</c:v>
                </c:pt>
                <c:pt idx="98">
                  <c:v>778.25</c:v>
                </c:pt>
                <c:pt idx="99">
                  <c:v>778.25</c:v>
                </c:pt>
                <c:pt idx="100">
                  <c:v>778.25</c:v>
                </c:pt>
                <c:pt idx="101">
                  <c:v>778.25</c:v>
                </c:pt>
                <c:pt idx="102">
                  <c:v>778.25</c:v>
                </c:pt>
                <c:pt idx="103">
                  <c:v>778.25</c:v>
                </c:pt>
                <c:pt idx="104">
                  <c:v>778.25</c:v>
                </c:pt>
                <c:pt idx="105">
                  <c:v>778.25</c:v>
                </c:pt>
                <c:pt idx="106">
                  <c:v>778.25</c:v>
                </c:pt>
                <c:pt idx="107">
                  <c:v>778.25</c:v>
                </c:pt>
                <c:pt idx="108">
                  <c:v>778.25</c:v>
                </c:pt>
                <c:pt idx="109">
                  <c:v>778.25</c:v>
                </c:pt>
                <c:pt idx="110">
                  <c:v>778.25</c:v>
                </c:pt>
                <c:pt idx="111">
                  <c:v>778.25</c:v>
                </c:pt>
                <c:pt idx="112">
                  <c:v>778.25</c:v>
                </c:pt>
                <c:pt idx="113">
                  <c:v>778.25</c:v>
                </c:pt>
                <c:pt idx="114">
                  <c:v>778.25</c:v>
                </c:pt>
                <c:pt idx="115">
                  <c:v>778.25</c:v>
                </c:pt>
                <c:pt idx="116">
                  <c:v>778.25</c:v>
                </c:pt>
                <c:pt idx="117">
                  <c:v>778.25</c:v>
                </c:pt>
                <c:pt idx="118">
                  <c:v>778.25</c:v>
                </c:pt>
                <c:pt idx="119">
                  <c:v>778.25</c:v>
                </c:pt>
                <c:pt idx="120">
                  <c:v>778.25</c:v>
                </c:pt>
              </c:numCache>
            </c:numRef>
          </c:val>
        </c:ser>
        <c:marker val="1"/>
        <c:axId val="132873600"/>
        <c:axId val="139793920"/>
      </c:lineChart>
      <c:catAx>
        <c:axId val="1328736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</a:p>
            </c:rich>
          </c:tx>
          <c:layout/>
        </c:title>
        <c:numFmt formatCode="#,##0" sourceLinked="0"/>
        <c:tickLblPos val="nextTo"/>
        <c:crossAx val="139793920"/>
        <c:crosses val="autoZero"/>
        <c:auto val="1"/>
        <c:lblAlgn val="ctr"/>
        <c:lblOffset val="100"/>
        <c:tickLblSkip val="5"/>
        <c:tickMarkSkip val="10"/>
      </c:catAx>
      <c:valAx>
        <c:axId val="1397939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TONNES OF ATMOSPHERIC CARBON</a:t>
                </a:r>
              </a:p>
            </c:rich>
          </c:tx>
          <c:layout/>
        </c:title>
        <c:numFmt formatCode="0" sourceLinked="0"/>
        <c:tickLblPos val="nextTo"/>
        <c:crossAx val="132873600"/>
        <c:crosses val="autoZero"/>
        <c:crossBetween val="between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0.92512</cdr:x>
      <cdr:y>0.04196</cdr:y>
    </cdr:from>
    <cdr:to>
      <cdr:x>0.92644</cdr:x>
      <cdr:y>0.29534</cdr:y>
    </cdr:to>
    <cdr:sp macro="" textlink="">
      <cdr:nvSpPr>
        <cdr:cNvPr id="3" name="Straight Connector 2"/>
        <cdr:cNvSpPr/>
      </cdr:nvSpPr>
      <cdr:spPr>
        <a:xfrm xmlns:a="http://schemas.openxmlformats.org/drawingml/2006/main" rot="16200000" flipH="1">
          <a:off x="3845887" y="522010"/>
          <a:ext cx="788839" cy="6083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ysClr val="windowText" lastClr="000000"/>
          </a:solidFill>
          <a:prstDash val="sys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0.224</cdr:x>
      <cdr:y>0.04371</cdr:y>
    </cdr:from>
    <cdr:to>
      <cdr:x>0.22711</cdr:x>
      <cdr:y>0.71584</cdr:y>
    </cdr:to>
    <cdr:sp macro="" textlink="">
      <cdr:nvSpPr>
        <cdr:cNvPr id="7" name="Straight Connector 6"/>
        <cdr:cNvSpPr/>
      </cdr:nvSpPr>
      <cdr:spPr>
        <a:xfrm xmlns:a="http://schemas.openxmlformats.org/drawingml/2006/main" rot="5400000" flipV="1">
          <a:off x="-13176" y="1175226"/>
          <a:ext cx="2092574" cy="14264"/>
        </a:xfrm>
        <a:prstGeom xmlns:a="http://schemas.openxmlformats.org/drawingml/2006/main" prst="line">
          <a:avLst/>
        </a:prstGeom>
        <a:ln xmlns:a="http://schemas.openxmlformats.org/drawingml/2006/main" w="6350">
          <a:prstDash val="sys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0.32144</cdr:x>
      <cdr:y>0.04371</cdr:y>
    </cdr:from>
    <cdr:to>
      <cdr:x>0.32398</cdr:x>
      <cdr:y>0.56067</cdr:y>
    </cdr:to>
    <cdr:sp macro="" textlink="">
      <cdr:nvSpPr>
        <cdr:cNvPr id="9" name="Straight Connector 8"/>
        <cdr:cNvSpPr/>
      </cdr:nvSpPr>
      <cdr:spPr>
        <a:xfrm xmlns:a="http://schemas.openxmlformats.org/drawingml/2006/main" rot="16200000" flipH="1">
          <a:off x="673356" y="935011"/>
          <a:ext cx="1609479" cy="11606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ysClr val="windowText" lastClr="000000"/>
          </a:solidFill>
          <a:prstDash val="sys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0.4581</cdr:x>
      <cdr:y>0.41261</cdr:y>
    </cdr:from>
    <cdr:to>
      <cdr:x>0.87451</cdr:x>
      <cdr:y>0.57232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98222" y="1284585"/>
          <a:ext cx="1907257" cy="497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itchFamily="18" charset="0"/>
              <a:cs typeface="Times New Roman" pitchFamily="18" charset="0"/>
            </a:rPr>
            <a:t>Change</a:t>
          </a:r>
          <a:r>
            <a:rPr lang="en-US" sz="1000" baseline="0">
              <a:latin typeface="Times New Roman" pitchFamily="18" charset="0"/>
              <a:cs typeface="Times New Roman" pitchFamily="18" charset="0"/>
            </a:rPr>
            <a:t> in Carbon Stored on Forest Stand</a:t>
          </a:r>
          <a:endParaRPr lang="en-US" sz="10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0.35163</cdr:x>
      <cdr:y>0.72727</cdr:y>
    </cdr:from>
    <cdr:to>
      <cdr:x>0.55079</cdr:x>
      <cdr:y>0.91106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610555" y="2264229"/>
          <a:ext cx="912210" cy="572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itchFamily="18" charset="0"/>
              <a:cs typeface="Times New Roman" pitchFamily="18" charset="0"/>
            </a:rPr>
            <a:t>Oil, Thermal</a:t>
          </a:r>
        </a:p>
      </cdr:txBody>
    </cdr:sp>
  </cdr:relSizeAnchor>
  <cdr:relSizeAnchor xmlns:cdr="http://schemas.openxmlformats.org/drawingml/2006/chartDrawing">
    <cdr:from>
      <cdr:x>0.3451</cdr:x>
      <cdr:y>0.58018</cdr:y>
    </cdr:from>
    <cdr:to>
      <cdr:x>0.49281</cdr:x>
      <cdr:y>0.7453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993570" y="3651249"/>
          <a:ext cx="1281339" cy="10391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itchFamily="18" charset="0"/>
              <a:cs typeface="Times New Roman" pitchFamily="18" charset="0"/>
            </a:rPr>
            <a:t>Coal,</a:t>
          </a:r>
          <a:r>
            <a:rPr lang="en-US" sz="1000" baseline="0">
              <a:latin typeface="Times New Roman" pitchFamily="18" charset="0"/>
              <a:cs typeface="Times New Roman" pitchFamily="18" charset="0"/>
            </a:rPr>
            <a:t> Electric</a:t>
          </a:r>
          <a:endParaRPr lang="en-US" sz="10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0.56863</cdr:x>
      <cdr:y>0.21231</cdr:y>
    </cdr:from>
    <cdr:to>
      <cdr:x>0.76863</cdr:x>
      <cdr:y>0.39034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844330" y="751114"/>
          <a:ext cx="1000416" cy="6298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>
              <a:latin typeface="Times New Roman" pitchFamily="18" charset="0"/>
              <a:cs typeface="Times New Roman" pitchFamily="18" charset="0"/>
            </a:rPr>
            <a:t>Natural</a:t>
          </a:r>
          <a:r>
            <a:rPr lang="en-US" sz="1000" baseline="0">
              <a:latin typeface="Times New Roman" pitchFamily="18" charset="0"/>
              <a:cs typeface="Times New Roman" pitchFamily="18" charset="0"/>
            </a:rPr>
            <a:t> Gas, Electric</a:t>
          </a:r>
          <a:endParaRPr lang="en-US" sz="100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0.26373</cdr:x>
      <cdr:y>0.03788</cdr:y>
    </cdr:from>
    <cdr:to>
      <cdr:x>0.38399</cdr:x>
      <cdr:y>0.1887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253985" y="131560"/>
          <a:ext cx="571822" cy="52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/>
            <a:t>BAU Forest</a:t>
          </a:r>
          <a:r>
            <a:rPr lang="en-US" sz="1200" baseline="0"/>
            <a:t> Carbon</a:t>
          </a:r>
          <a:endParaRPr lang="en-US" sz="1200"/>
        </a:p>
      </cdr:txBody>
    </cdr:sp>
  </cdr:relSizeAnchor>
  <cdr:relSizeAnchor xmlns:cdr="http://schemas.openxmlformats.org/drawingml/2006/chartDrawing">
    <cdr:from>
      <cdr:x>0.40523</cdr:x>
      <cdr:y>0.39459</cdr:y>
    </cdr:from>
    <cdr:to>
      <cdr:x>0.51064</cdr:x>
      <cdr:y>0.53989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515179" y="2483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0.44575</cdr:x>
      <cdr:y>0.31712</cdr:y>
    </cdr:from>
    <cdr:to>
      <cdr:x>0.58431</cdr:x>
      <cdr:y>0.46241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866695" y="1995714"/>
          <a:ext cx="120196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0.4083</cdr:x>
      <cdr:y>0.23962</cdr:y>
    </cdr:from>
    <cdr:to>
      <cdr:x>0.65537</cdr:x>
      <cdr:y>0.36935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941424" y="832291"/>
          <a:ext cx="1174788" cy="450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/>
            <a:t>Forest Carbon After Biomass Harvest</a:t>
          </a:r>
        </a:p>
      </cdr:txBody>
    </cdr:sp>
  </cdr:relSizeAnchor>
  <cdr:relSizeAnchor xmlns:cdr="http://schemas.openxmlformats.org/drawingml/2006/chartDrawing">
    <cdr:from>
      <cdr:x>0.1744</cdr:x>
      <cdr:y>0.67132</cdr:y>
    </cdr:from>
    <cdr:to>
      <cdr:x>0.29724</cdr:x>
      <cdr:y>0.85085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829270" y="2331735"/>
          <a:ext cx="584089" cy="623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/>
            <a:t>Harvest</a:t>
          </a:r>
          <a:r>
            <a:rPr lang="en-US" sz="800" baseline="0"/>
            <a:t> </a:t>
          </a:r>
        </a:p>
        <a:p xmlns:a="http://schemas.openxmlformats.org/drawingml/2006/main">
          <a:r>
            <a:rPr lang="en-US" sz="800" baseline="0"/>
            <a:t>20 units</a:t>
          </a:r>
          <a:endParaRPr lang="en-US" sz="800"/>
        </a:p>
      </cdr:txBody>
    </cdr:sp>
  </cdr:relSizeAnchor>
  <cdr:relSizeAnchor xmlns:cdr="http://schemas.openxmlformats.org/drawingml/2006/chartDrawing">
    <cdr:from>
      <cdr:x>0.46438</cdr:x>
      <cdr:y>0.65</cdr:y>
    </cdr:from>
    <cdr:to>
      <cdr:x>0.56979</cdr:x>
      <cdr:y>0.7953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208063" y="2257688"/>
          <a:ext cx="501211" cy="5046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aseline="0" dirty="0"/>
            <a:t>Level of Atmospheric Carbon  =  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0.17136</cdr:x>
      <cdr:y>0.33024</cdr:y>
    </cdr:from>
    <cdr:to>
      <cdr:x>0.17136</cdr:x>
      <cdr:y>0.43615</cdr:y>
    </cdr:to>
    <cdr:sp macro="" textlink="">
      <cdr:nvSpPr>
        <cdr:cNvPr id="13" name="Straight Arrow Connector 12"/>
        <cdr:cNvSpPr/>
      </cdr:nvSpPr>
      <cdr:spPr>
        <a:xfrm xmlns:a="http://schemas.openxmlformats.org/drawingml/2006/main" rot="16200000" flipH="1" flipV="1">
          <a:off x="630847" y="1330975"/>
          <a:ext cx="367852" cy="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ysClr val="windowText" lastClr="000000"/>
          </a:solidFill>
          <a:prstDash val="dash"/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0.17122</cdr:x>
      <cdr:y>0.67376</cdr:y>
    </cdr:from>
    <cdr:to>
      <cdr:x>0.17122</cdr:x>
      <cdr:y>0.77996</cdr:y>
    </cdr:to>
    <cdr:sp macro="" textlink="">
      <cdr:nvSpPr>
        <cdr:cNvPr id="20" name="Straight Arrow Connector 19"/>
        <cdr:cNvSpPr/>
      </cdr:nvSpPr>
      <cdr:spPr>
        <a:xfrm xmlns:a="http://schemas.openxmlformats.org/drawingml/2006/main" rot="16200000" flipH="1" flipV="1">
          <a:off x="629695" y="2524643"/>
          <a:ext cx="368872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ysClr val="windowText" lastClr="000000"/>
          </a:solidFill>
          <a:prstDash val="dash"/>
          <a:headEnd type="arrow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0.67477</cdr:x>
      <cdr:y>0.70849</cdr:y>
    </cdr:from>
    <cdr:to>
      <cdr:x>0.78018</cdr:x>
      <cdr:y>0.85378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3208453" y="2460852"/>
          <a:ext cx="501212" cy="504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/>
            <a:t>BAU minus Biomass</a:t>
          </a:r>
        </a:p>
      </cdr:txBody>
    </cdr:sp>
  </cdr:relSizeAnchor>
  <cdr:relSizeAnchor xmlns:cdr="http://schemas.openxmlformats.org/drawingml/2006/chartDrawing">
    <cdr:from>
      <cdr:x>0.15749</cdr:x>
      <cdr:y>0.30043</cdr:y>
    </cdr:from>
    <cdr:to>
      <cdr:x>0.26291</cdr:x>
      <cdr:y>0.44573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748834" y="1043513"/>
          <a:ext cx="501260" cy="5046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/>
            <a:t>Harvest</a:t>
          </a:r>
        </a:p>
        <a:p xmlns:a="http://schemas.openxmlformats.org/drawingml/2006/main">
          <a:r>
            <a:rPr lang="en-US" sz="800"/>
            <a:t>20 units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36491-9109-4AE6-80A2-5E5D2BAF2240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1C81F-601D-43F2-A63A-9CEE5F170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!OLE_LINK6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!OLE_LINK7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Macintosh%20HD:Users:thomaswalker:Desktop:Active%20Projects:Biomass:Final%20Draft:Chapter%206%20Final%2006-03-10.docx!OLE_LINK1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!OLE_LINK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8153400" cy="111283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/>
                <a:cs typeface="Times New Roman"/>
              </a:rPr>
              <a:t>Massachusetts Forest Biomass </a:t>
            </a:r>
            <a:br>
              <a:rPr lang="en-US" sz="2800" b="1" dirty="0" smtClean="0">
                <a:latin typeface="Times New Roman"/>
                <a:cs typeface="Times New Roman"/>
              </a:rPr>
            </a:br>
            <a:r>
              <a:rPr lang="en-US" sz="2800" b="1" dirty="0" smtClean="0">
                <a:latin typeface="Times New Roman"/>
                <a:cs typeface="Times New Roman"/>
              </a:rPr>
              <a:t>Sustainability and Carbon Policy Study</a:t>
            </a: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ctr">
              <a:buNone/>
            </a:pPr>
            <a:endParaRPr lang="en-US" sz="1800" dirty="0" smtClean="0">
              <a:latin typeface="Times New Roman"/>
              <a:cs typeface="Times New Roman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Presentation to:</a:t>
            </a:r>
          </a:p>
          <a:p>
            <a:pPr algn="ctr"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Electricity Restructuring Roundtable</a:t>
            </a:r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 smtClean="0">
              <a:latin typeface="Times New Roman"/>
              <a:cs typeface="Times New Roman"/>
            </a:endParaRPr>
          </a:p>
          <a:p>
            <a:pPr algn="ctr">
              <a:buNone/>
            </a:pPr>
            <a:endParaRPr lang="en-US" sz="1800" dirty="0" smtClean="0">
              <a:latin typeface="Times New Roman"/>
              <a:cs typeface="Times New Roman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Tom Walker</a:t>
            </a:r>
          </a:p>
          <a:p>
            <a:pPr algn="ctr">
              <a:buNone/>
            </a:pPr>
            <a:r>
              <a:rPr lang="en-US" sz="1800" dirty="0" err="1" smtClean="0">
                <a:latin typeface="Times New Roman"/>
                <a:cs typeface="Times New Roman"/>
              </a:rPr>
              <a:t>Manomet</a:t>
            </a:r>
            <a:r>
              <a:rPr lang="en-US" sz="1800" dirty="0" smtClean="0">
                <a:latin typeface="Times New Roman"/>
                <a:cs typeface="Times New Roman"/>
              </a:rPr>
              <a:t> Center for Conservation Sciences</a:t>
            </a:r>
          </a:p>
          <a:p>
            <a:pPr algn="ctr">
              <a:buNone/>
            </a:pPr>
            <a:endParaRPr lang="en-US" sz="1800" dirty="0" smtClean="0">
              <a:latin typeface="Times New Roman"/>
              <a:cs typeface="Times New Roman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17 September 2010</a:t>
            </a:r>
            <a:endParaRPr lang="en-US"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Carbon Recovery Summary</a:t>
            </a:r>
            <a:br>
              <a:rPr lang="en-US" sz="2400" b="1" dirty="0" smtClean="0"/>
            </a:br>
            <a:r>
              <a:rPr lang="en-US" sz="2400" b="1" dirty="0" smtClean="0"/>
              <a:t>Emissions from Multiple Years</a:t>
            </a:r>
            <a:endParaRPr lang="en-US" sz="2400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685800" y="1600200"/>
          <a:ext cx="7467600" cy="2258823"/>
        </p:xfrm>
        <a:graphic>
          <a:graphicData uri="http://schemas.openxmlformats.org/presentationml/2006/ole">
            <p:oleObj spid="_x0000_s24578" name="Document" r:id="rId3" imgW="5625893" imgH="1701737" progId="Word.Document.12">
              <p:link updateAutomatic="1"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762000" y="4038600"/>
          <a:ext cx="7557448" cy="2286000"/>
        </p:xfrm>
        <a:graphic>
          <a:graphicData uri="http://schemas.openxmlformats.org/presentationml/2006/ole">
            <p:oleObj spid="_x0000_s24579" name="Document" r:id="rId4" imgW="5625893" imgH="1701737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What’s it all mean?</a:t>
            </a:r>
            <a:endParaRPr lang="en-US" sz="2400" b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US" sz="1800" dirty="0" smtClean="0"/>
              <a:t>Projected forest biomass harvesting from MA forests would not be immediately carbon neutral – generally </a:t>
            </a:r>
            <a:r>
              <a:rPr lang="en-US" sz="1800" dirty="0" err="1" smtClean="0"/>
              <a:t>GHGs</a:t>
            </a:r>
            <a:r>
              <a:rPr lang="en-US" sz="1800" dirty="0" smtClean="0"/>
              <a:t> will be higher for a time before the benefits of biomass begin to accrue.  Policy makers will need to weigh these short-term increases against longer term gains.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1800" dirty="0" smtClean="0"/>
              <a:t>For waste material (logging residues) carbon recovery can be relatively rapid regardless of the harvest or technology assumptions.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1800" dirty="0" smtClean="0"/>
              <a:t>Where live trees are harvested, carbon recovery profiles are longer – at least a couple of decades and potentially much longer.</a:t>
            </a:r>
          </a:p>
          <a:p>
            <a:endParaRPr lang="en-US" sz="800" dirty="0" smtClean="0"/>
          </a:p>
          <a:p>
            <a:r>
              <a:rPr lang="en-US" sz="1800" dirty="0" smtClean="0"/>
              <a:t>Scenarios sensitive to many factors—multiple harvests will slow recovery, low </a:t>
            </a:r>
            <a:r>
              <a:rPr lang="en-US" sz="1800" dirty="0" err="1" smtClean="0"/>
              <a:t>thinnings</a:t>
            </a:r>
            <a:r>
              <a:rPr lang="en-US" sz="1800" dirty="0" smtClean="0"/>
              <a:t> that don’t accelerate growth can delay recovery.  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1800" dirty="0" smtClean="0"/>
              <a:t>To the extent feasible, use of biomass with technologies with the lowest carbon debts is most ‘climate friendly’ (e.g., thermal or thermally-led CHP).</a:t>
            </a:r>
          </a:p>
          <a:p>
            <a:pPr lvl="1"/>
            <a:endParaRPr lang="en-US" sz="14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Broader Policy Implications?</a:t>
            </a:r>
            <a:endParaRPr lang="en-US" sz="2400" b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n-US" sz="1800" dirty="0" smtClean="0"/>
              <a:t>More generally, each state or region’s situation is likely unique.  </a:t>
            </a:r>
          </a:p>
          <a:p>
            <a:pPr>
              <a:buNone/>
            </a:pPr>
            <a:endParaRPr lang="en-US" sz="800" dirty="0" smtClean="0"/>
          </a:p>
          <a:p>
            <a:pPr lvl="1"/>
            <a:r>
              <a:rPr lang="en-US" sz="1600" dirty="0" smtClean="0"/>
              <a:t>Baselines will be different – Maine is not Massachusetts.</a:t>
            </a:r>
          </a:p>
          <a:p>
            <a:pPr lvl="1"/>
            <a:r>
              <a:rPr lang="en-US" sz="1600" dirty="0" smtClean="0"/>
              <a:t>Different sources of biomass have different GHG profiles.</a:t>
            </a:r>
          </a:p>
          <a:p>
            <a:pPr lvl="1"/>
            <a:r>
              <a:rPr lang="en-US" sz="1600" dirty="0" smtClean="0"/>
              <a:t>Biomass technology choices affect carbon recovery times. </a:t>
            </a:r>
          </a:p>
          <a:p>
            <a:pPr lvl="1"/>
            <a:r>
              <a:rPr lang="en-US" sz="1600" dirty="0" smtClean="0"/>
              <a:t>Fossil fuel replaced is a key determinant of the timing of carbon recovery.</a:t>
            </a:r>
          </a:p>
          <a:p>
            <a:pPr lvl="1"/>
            <a:r>
              <a:rPr lang="en-US" sz="1600" dirty="0" smtClean="0"/>
              <a:t>Forest management choices by landowners can either accelerate or decelerate carbon recovery.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1800" dirty="0" smtClean="0"/>
              <a:t>To assess the ‘carbon friendliness’ of biomass policies and projects, stakeholders  should consider the implications of these various factors within the context of their own forest and energy situations.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Carbon Emissions by Technology &amp; Fuel</a:t>
            </a:r>
            <a:endParaRPr lang="en-US" sz="2400" b="1" dirty="0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1295400" y="1295400"/>
          <a:ext cx="6484463" cy="4845050"/>
        </p:xfrm>
        <a:graphic>
          <a:graphicData uri="http://schemas.openxmlformats.org/presentationml/2006/ole">
            <p:oleObj spid="_x0000_s20488" name="Document" r:id="rId3" imgW="5625893" imgH="4203545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Forest Stand Dynamics</a:t>
            </a:r>
            <a:endParaRPr lang="en-US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71600"/>
            <a:ext cx="662704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Biomass Carbon Recovery Profile</a:t>
            </a:r>
            <a:endParaRPr lang="en-US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6559064" cy="492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Carbon Recovery Summary</a:t>
            </a:r>
            <a:br>
              <a:rPr lang="en-US" sz="2400" b="1" dirty="0" smtClean="0"/>
            </a:br>
            <a:r>
              <a:rPr lang="en-US" sz="2400" b="1" dirty="0" smtClean="0"/>
              <a:t>Single Year Emissions</a:t>
            </a:r>
            <a:endParaRPr lang="en-US" sz="2400" b="1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362200" y="1828800"/>
          <a:ext cx="4000500" cy="4265613"/>
        </p:xfrm>
        <a:graphic>
          <a:graphicData uri="http://schemas.openxmlformats.org/presentationml/2006/ole">
            <p:oleObj spid="_x0000_s23554" name="Worksheet" r:id="rId3" imgW="5181409" imgH="5524297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cs typeface="Times New Roman"/>
              </a:rPr>
              <a:t>Forest Biomass Carbon Accounting</a:t>
            </a:r>
            <a:br>
              <a:rPr lang="en-US" sz="2400" b="1" dirty="0" smtClean="0">
                <a:cs typeface="Times New Roman"/>
              </a:rPr>
            </a:br>
            <a:r>
              <a:rPr lang="en-US" sz="2400" b="1" dirty="0" smtClean="0">
                <a:cs typeface="Times New Roman"/>
              </a:rPr>
              <a:t>What’s the Issue?</a:t>
            </a:r>
            <a:endParaRPr lang="en-US" sz="2400" b="1" dirty="0"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What is the greenhouse gas (GHG) impact of substituting renewable forest biomass for fossil fuels in the Massachusetts energy sector?</a:t>
            </a:r>
          </a:p>
          <a:p>
            <a:endParaRPr lang="en-US" sz="1800" dirty="0" smtClean="0"/>
          </a:p>
          <a:p>
            <a:r>
              <a:rPr lang="en-US" sz="1800" dirty="0" smtClean="0"/>
              <a:t>Why interesting?</a:t>
            </a:r>
          </a:p>
          <a:p>
            <a:endParaRPr lang="en-US" sz="1400" dirty="0" smtClean="0"/>
          </a:p>
          <a:p>
            <a:pPr lvl="1"/>
            <a:r>
              <a:rPr lang="en-US" sz="1800" dirty="0" smtClean="0"/>
              <a:t>From a GHG perspective, forests provide a number of potential mitigation benefits.</a:t>
            </a:r>
          </a:p>
          <a:p>
            <a:pPr lvl="2"/>
            <a:r>
              <a:rPr lang="en-US" sz="1600" dirty="0" smtClean="0"/>
              <a:t>Growing trees remove GHGs from the atmosphere.</a:t>
            </a:r>
          </a:p>
          <a:p>
            <a:pPr lvl="2"/>
            <a:r>
              <a:rPr lang="en-US" sz="1600" dirty="0" smtClean="0"/>
              <a:t>Using woody biomass can displace fossil fuels.</a:t>
            </a:r>
          </a:p>
          <a:p>
            <a:pPr lvl="1"/>
            <a:r>
              <a:rPr lang="en-US" sz="1800" dirty="0" smtClean="0"/>
              <a:t>Tradeoffs: is it better to let the trees continue to grow and sequester carbon or harvest them and displace fossil fuels?</a:t>
            </a:r>
          </a:p>
          <a:p>
            <a:pPr lvl="1"/>
            <a:r>
              <a:rPr lang="en-US" sz="1800" dirty="0" smtClean="0"/>
              <a:t>Historically, it has generally been assumed that biomass energy is ‘carbon neutral’ but the story is more complex and better represented by a ‘debt-then-dividend’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cs typeface="Times New Roman"/>
              </a:rPr>
              <a:t>Biomass Carbon Accounting</a:t>
            </a:r>
            <a:br>
              <a:rPr lang="en-US" sz="2400" b="1" dirty="0" smtClean="0">
                <a:cs typeface="Times New Roman"/>
              </a:rPr>
            </a:br>
            <a:r>
              <a:rPr lang="en-US" sz="2400" b="1" dirty="0" smtClean="0">
                <a:cs typeface="Times New Roman"/>
              </a:rPr>
              <a:t>How do you analyze the GHG problem?</a:t>
            </a:r>
            <a:endParaRPr lang="en-US" sz="2400" b="1" dirty="0"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US" sz="1800" dirty="0" err="1" smtClean="0"/>
              <a:t>Manomet</a:t>
            </a:r>
            <a:r>
              <a:rPr lang="en-US" sz="1800" dirty="0" smtClean="0"/>
              <a:t> ‘Debt-then-Dividend’ Framework: Compare a ‘Business as Usual’ Baseline with Biomass Energy Scenario. </a:t>
            </a:r>
          </a:p>
          <a:p>
            <a:endParaRPr lang="en-US" sz="800" dirty="0" smtClean="0"/>
          </a:p>
          <a:p>
            <a:pPr lvl="1"/>
            <a:r>
              <a:rPr lang="en-US" sz="1600" dirty="0" smtClean="0"/>
              <a:t>BAU assumes continued burning of fossil fuels and continued sequestration in forests harvested for timber but not biomass.</a:t>
            </a:r>
          </a:p>
          <a:p>
            <a:pPr lvl="1"/>
            <a:endParaRPr lang="en-US" sz="800" dirty="0" smtClean="0"/>
          </a:p>
          <a:p>
            <a:pPr lvl="1"/>
            <a:r>
              <a:rPr lang="en-US" sz="1600" dirty="0" smtClean="0"/>
              <a:t>Biomass scenario assumes GHG emissions from energy generation and BAU forest management plus additional biomass removals (logging residues and live whole trees).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What’s different about </a:t>
            </a:r>
            <a:r>
              <a:rPr lang="en-US" sz="1800" dirty="0" err="1" smtClean="0"/>
              <a:t>Manomet’s</a:t>
            </a:r>
            <a:r>
              <a:rPr lang="en-US" sz="1800" dirty="0" smtClean="0"/>
              <a:t> approach? </a:t>
            </a:r>
          </a:p>
          <a:p>
            <a:pPr lvl="1"/>
            <a:endParaRPr lang="en-US" sz="800" i="1" dirty="0" smtClean="0"/>
          </a:p>
          <a:p>
            <a:pPr lvl="1"/>
            <a:r>
              <a:rPr lang="en-US" sz="1600" dirty="0" smtClean="0"/>
              <a:t>Focus on atmospheric rather than forest carbon levels—just because carbon inventories continue to increase in forests doesn’t mean the atmosphere won’t be higher than in BAU.</a:t>
            </a:r>
          </a:p>
          <a:p>
            <a:pPr lvl="1"/>
            <a:r>
              <a:rPr lang="en-US" sz="1600" dirty="0" err="1" smtClean="0"/>
              <a:t>Manomet</a:t>
            </a:r>
            <a:r>
              <a:rPr lang="en-US" sz="1600" dirty="0" smtClean="0"/>
              <a:t> framework does not allow credit for carbon sequestration that would have occurred anyway under a business as usual scenario.</a:t>
            </a:r>
          </a:p>
          <a:p>
            <a:pPr lvl="1"/>
            <a:r>
              <a:rPr lang="en-US" sz="1600" dirty="0" smtClean="0"/>
              <a:t>Consequently considers incremental carbon sequestration occurring only on acres that have been harvested for biomass.  </a:t>
            </a:r>
            <a:endParaRPr lang="en-US" sz="800" dirty="0" smtClean="0"/>
          </a:p>
          <a:p>
            <a:pPr lvl="1"/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Biomass Carbon Modeling Framework</a:t>
            </a:r>
            <a:endParaRPr lang="en-US" sz="2400" b="1" dirty="0"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685800"/>
            <a:ext cx="4197376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228601" y="1905000"/>
          <a:ext cx="4114800" cy="3074264"/>
        </p:xfrm>
        <a:graphic>
          <a:graphicData uri="http://schemas.openxmlformats.org/presentationml/2006/ole">
            <p:oleObj spid="_x0000_s13319" name="Document" r:id="rId4" imgW="5625893" imgH="4203545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cs typeface="Times New Roman"/>
              </a:rPr>
              <a:t>Modeling Scenarios</a:t>
            </a:r>
            <a:endParaRPr lang="en-US" sz="2400" dirty="0"/>
          </a:p>
        </p:txBody>
      </p:sp>
      <p:sp>
        <p:nvSpPr>
          <p:cNvPr id="9" name="Vertical Text Placeholder 8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r>
              <a:rPr lang="en-US" sz="1800" b="1" dirty="0" smtClean="0"/>
              <a:t>Harvest Scenarios</a:t>
            </a:r>
          </a:p>
          <a:p>
            <a:endParaRPr lang="en-US" sz="800" dirty="0" smtClean="0"/>
          </a:p>
          <a:p>
            <a:pPr lvl="1"/>
            <a:r>
              <a:rPr lang="en-US" sz="1600" dirty="0" smtClean="0"/>
              <a:t>Scenario 1: Heavy BAU, moderate biomass</a:t>
            </a:r>
          </a:p>
          <a:p>
            <a:pPr lvl="1"/>
            <a:r>
              <a:rPr lang="en-US" sz="1600" dirty="0" smtClean="0"/>
              <a:t>Scenario 2: Heavy BAU, light biomass</a:t>
            </a:r>
          </a:p>
          <a:p>
            <a:pPr lvl="1"/>
            <a:r>
              <a:rPr lang="en-US" sz="1600" dirty="0" smtClean="0"/>
              <a:t>Scenario 3: Heavy BAU, heavy biomass</a:t>
            </a:r>
          </a:p>
          <a:p>
            <a:pPr lvl="1"/>
            <a:r>
              <a:rPr lang="en-US" sz="1600" dirty="0" smtClean="0"/>
              <a:t>Scenario 4: Average BAU, light biomass</a:t>
            </a:r>
          </a:p>
          <a:p>
            <a:pPr lvl="1"/>
            <a:r>
              <a:rPr lang="en-US" sz="1600" dirty="0" smtClean="0"/>
              <a:t>Scenario 5: Average BAU, moderate biomass</a:t>
            </a:r>
          </a:p>
          <a:p>
            <a:pPr lvl="1"/>
            <a:r>
              <a:rPr lang="en-US" sz="1600" dirty="0" smtClean="0"/>
              <a:t>Scenario 6: Average BAU, heavy biomass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b="1" dirty="0" smtClean="0"/>
              <a:t>Technologies</a:t>
            </a:r>
          </a:p>
          <a:p>
            <a:pPr>
              <a:buNone/>
            </a:pPr>
            <a:endParaRPr lang="en-US" sz="800" dirty="0" smtClean="0"/>
          </a:p>
          <a:p>
            <a:pPr lvl="1"/>
            <a:r>
              <a:rPr lang="en-US" sz="1600" dirty="0" smtClean="0"/>
              <a:t>Biomass Electricity</a:t>
            </a:r>
          </a:p>
          <a:p>
            <a:pPr lvl="1"/>
            <a:r>
              <a:rPr lang="en-US" sz="1600" dirty="0" smtClean="0"/>
              <a:t>Biomass Thermal</a:t>
            </a:r>
          </a:p>
          <a:p>
            <a:pPr lvl="1"/>
            <a:r>
              <a:rPr lang="en-US" sz="1600" dirty="0" smtClean="0"/>
              <a:t>Coal Electricity</a:t>
            </a:r>
          </a:p>
          <a:p>
            <a:pPr lvl="1"/>
            <a:r>
              <a:rPr lang="en-US" sz="1600" dirty="0" smtClean="0"/>
              <a:t>Natural Gas Electricity</a:t>
            </a:r>
          </a:p>
          <a:p>
            <a:pPr lvl="1"/>
            <a:r>
              <a:rPr lang="en-US" sz="1600" dirty="0" smtClean="0"/>
              <a:t>Oil Thermal</a:t>
            </a:r>
          </a:p>
          <a:p>
            <a:pPr lvl="1"/>
            <a:r>
              <a:rPr lang="en-US" sz="1600" dirty="0" smtClean="0"/>
              <a:t>Natural Gas Thermal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Carbon Recovery Rate Results</a:t>
            </a:r>
            <a:endParaRPr lang="en-US" sz="2400" b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752600" y="1828800"/>
          <a:ext cx="5562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3600" y="1295400"/>
            <a:ext cx="5105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Harvest Scenario 1</a:t>
            </a:r>
          </a:p>
          <a:p>
            <a:pPr algn="ctr"/>
            <a:r>
              <a:rPr lang="en-US" sz="1400" dirty="0" smtClean="0"/>
              <a:t> (Heavy BAU with Moderate Biomass Removal)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08038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Aggregation of Stand-Level Plots</a:t>
            </a:r>
            <a:endParaRPr lang="en-US" sz="2400" b="1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52400" y="1600200"/>
          <a:ext cx="4724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724400" y="1752600"/>
          <a:ext cx="42672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Landscape Scale Cumulative </a:t>
            </a:r>
            <a:br>
              <a:rPr lang="en-US" sz="2400" b="1" dirty="0" smtClean="0"/>
            </a:br>
            <a:r>
              <a:rPr lang="en-US" sz="2400" b="1" dirty="0" smtClean="0"/>
              <a:t>Carbon Debts &amp; Dividends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1524000"/>
            <a:ext cx="5791200" cy="420835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36638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Massachusetts Carbon Recovery Summary</a:t>
            </a:r>
            <a:br>
              <a:rPr lang="en-US" sz="2400" b="1" dirty="0" smtClean="0"/>
            </a:br>
            <a:r>
              <a:rPr lang="en-US" sz="2400" b="1" dirty="0" smtClean="0"/>
              <a:t>Emissions from Continuous Operation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286000"/>
            <a:ext cx="7896622" cy="256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3947</TotalTime>
  <Words>678</Words>
  <Application>Microsoft Office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Office Theme</vt:lpstr>
      <vt:lpstr>!OLE_LINK1</vt:lpstr>
      <vt:lpstr>!OLE_LINK6</vt:lpstr>
      <vt:lpstr>!OLE_LINK7</vt:lpstr>
      <vt:lpstr>Macintosh HD:Users:thomaswalker:Desktop:Active Projects:Biomass:Final Draft:Chapter 6 Final 06-03-10.docx!OLE_LINK1</vt:lpstr>
      <vt:lpstr>Worksheet</vt:lpstr>
      <vt:lpstr>Massachusetts Forest Biomass  Sustainability and Carbon Policy Study</vt:lpstr>
      <vt:lpstr>Forest Biomass Carbon Accounting What’s the Issue?</vt:lpstr>
      <vt:lpstr>Biomass Carbon Accounting How do you analyze the GHG problem?</vt:lpstr>
      <vt:lpstr>Slide 4</vt:lpstr>
      <vt:lpstr>Modeling Scenarios</vt:lpstr>
      <vt:lpstr>Carbon Recovery Rate Results</vt:lpstr>
      <vt:lpstr>Aggregation of Stand-Level Plots</vt:lpstr>
      <vt:lpstr>Landscape Scale Cumulative  Carbon Debts &amp; Dividends</vt:lpstr>
      <vt:lpstr>Massachusetts Carbon Recovery Summary Emissions from Continuous Operation</vt:lpstr>
      <vt:lpstr>Carbon Recovery Summary Emissions from Multiple Years</vt:lpstr>
      <vt:lpstr>What’s it all mean?</vt:lpstr>
      <vt:lpstr>Broader Policy Implications?</vt:lpstr>
      <vt:lpstr>Carbon Emissions by Technology &amp; Fuel</vt:lpstr>
      <vt:lpstr>Forest Stand Dynamics</vt:lpstr>
      <vt:lpstr>Biomass Carbon Recovery Profile</vt:lpstr>
      <vt:lpstr>Carbon Recovery Summary Single Year Emissions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JMH2170</dc:creator>
  <cp:lastModifiedBy> </cp:lastModifiedBy>
  <cp:revision>41</cp:revision>
  <cp:lastPrinted>2010-09-08T19:49:33Z</cp:lastPrinted>
  <dcterms:created xsi:type="dcterms:W3CDTF">2010-09-15T15:28:13Z</dcterms:created>
  <dcterms:modified xsi:type="dcterms:W3CDTF">2010-09-16T19:50:44Z</dcterms:modified>
</cp:coreProperties>
</file>