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5" r:id="rId3"/>
    <p:sldId id="264" r:id="rId4"/>
    <p:sldId id="267" r:id="rId5"/>
    <p:sldId id="268" r:id="rId6"/>
    <p:sldId id="270" r:id="rId7"/>
    <p:sldId id="272" r:id="rId8"/>
    <p:sldId id="286" r:id="rId9"/>
    <p:sldId id="281" r:id="rId10"/>
  </p:sldIdLst>
  <p:sldSz cx="15544800" cy="10058400"/>
  <p:notesSz cx="7102475" cy="9388475"/>
  <p:defaultTextStyle>
    <a:defPPr>
      <a:defRPr lang="en-US"/>
    </a:defPPr>
    <a:lvl1pPr marL="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4A17"/>
    <a:srgbClr val="FF49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2" d="100"/>
          <a:sy n="52" d="100"/>
        </p:scale>
        <p:origin x="-408" y="-264"/>
      </p:cViewPr>
      <p:guideLst>
        <p:guide orient="horz" pos="3168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E637F03-BF50-DB40-9001-CFD35A8DCCF3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88F4F91-A674-C34D-A722-AC6880E31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82312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E9F46F1-BE2E-8D49-92F2-9A88D862E830}" type="datetimeFigureOut">
              <a:rPr lang="en-US" smtClean="0"/>
              <a:pPr/>
              <a:t>2/25/2016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04850"/>
            <a:ext cx="543877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32BD742-3A48-F248-ACE3-3B8EBAE86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6507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BD742-3A48-F248-ACE3-3B8EBAE868C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175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5860" y="3729045"/>
            <a:ext cx="13213080" cy="94719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700" b="1">
                <a:solidFill>
                  <a:srgbClr val="FF4A17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1720" y="4803356"/>
            <a:ext cx="10881360" cy="724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rgbClr val="FF4A17"/>
                </a:solidFill>
                <a:latin typeface="Helvetica"/>
                <a:cs typeface="Helvetica"/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Month XX, 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631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E_PPT_Slide_WideBrush_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5538208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240" y="3375875"/>
            <a:ext cx="13990320" cy="16764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Divider Slide Title Here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9322647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600" b="1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7D6C79EC-D9E2-DF4E-A0F1-0639E2E7E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698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240" y="742054"/>
            <a:ext cx="13990320" cy="96248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000" b="1">
                <a:solidFill>
                  <a:srgbClr val="FF4A17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1779240"/>
            <a:ext cx="13990320" cy="55413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  <a:lvl2pPr>
              <a:defRPr sz="220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2pPr>
            <a:lvl3pPr>
              <a:defRPr sz="220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3pPr>
            <a:lvl4pPr>
              <a:defRPr sz="220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4pPr>
            <a:lvl5pPr>
              <a:defRPr sz="220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D6C79EC-D9E2-DF4E-A0F1-0639E2E7E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409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240" y="748956"/>
            <a:ext cx="13990320" cy="9243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000" b="1">
                <a:solidFill>
                  <a:srgbClr val="FF4A17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7D6C79EC-D9E2-DF4E-A0F1-0639E2E7E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78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_PPT_Slide_WideBrush_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5538208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869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E_PPT_Slide_WideBrush_01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5538208" cy="10058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9322647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600" b="1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7D6C79EC-D9E2-DF4E-A0F1-0639E2E7E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896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6" r:id="rId4"/>
    <p:sldLayoutId id="2147483655" r:id="rId5"/>
  </p:sldLayoutIdLst>
  <p:hf hdr="0" ftr="0" dt="0"/>
  <p:txStyles>
    <p:titleStyle>
      <a:lvl1pPr algn="ctr" defTabSz="73152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2781849"/>
            <a:ext cx="13213080" cy="947196"/>
          </a:xfrm>
        </p:spPr>
        <p:txBody>
          <a:bodyPr/>
          <a:lstStyle/>
          <a:p>
            <a:r>
              <a:rPr lang="en-US" sz="4800" dirty="0" smtClean="0"/>
              <a:t>New England Restructuring Roundtable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i="1" dirty="0" smtClean="0"/>
              <a:t>The Innovation Journey</a:t>
            </a:r>
            <a:endParaRPr lang="en-US" sz="4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5315420"/>
            <a:ext cx="10881360" cy="108538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6900" dirty="0" smtClean="0"/>
              <a:t>February 2016 </a:t>
            </a:r>
            <a:endParaRPr lang="en-US" sz="6900" dirty="0"/>
          </a:p>
        </p:txBody>
      </p:sp>
    </p:spTree>
    <p:extLst>
      <p:ext uri="{BB962C8B-B14F-4D97-AF65-F5344CB8AC3E}">
        <p14:creationId xmlns:p14="http://schemas.microsoft.com/office/powerpoint/2010/main" xmlns="" val="41535075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Our Business Snapshot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9EC-D9E2-DF4E-A0F1-0639E2E7E76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5377" y="1673288"/>
            <a:ext cx="12084951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57702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Is This Best We Can Do?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9EC-D9E2-DF4E-A0F1-0639E2E7E76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1215" y="1938528"/>
            <a:ext cx="10600604" cy="651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85441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Direct Your Energy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9EC-D9E2-DF4E-A0F1-0639E2E7E76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7639" y="1542312"/>
            <a:ext cx="13583264" cy="8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88774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Appliance Level “Energy Grocery Bill”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9EC-D9E2-DF4E-A0F1-0639E2E7E76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3" descr="C:\Users\Acrouch\AppData\Local\Microsoft\Windows\Temporary Internet Files\Content.Outlook\UAJAPE7G\dye-usage-breakdown (7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87" b="31542"/>
          <a:stretch/>
        </p:blipFill>
        <p:spPr bwMode="auto">
          <a:xfrm>
            <a:off x="1415848" y="1630800"/>
            <a:ext cx="13233728" cy="815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21174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Comparison and Review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9EC-D9E2-DF4E-A0F1-0639E2E7E76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Content Placeholder 4" descr="C:\Users\Acrouch\AppData\Local\Microsoft\Windows\Temporary Internet Files\Content.Outlook\UAJAPE7G\dye-usage-peer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9" b="26766"/>
          <a:stretch/>
        </p:blipFill>
        <p:spPr bwMode="auto">
          <a:xfrm>
            <a:off x="29533" y="1623399"/>
            <a:ext cx="7912079" cy="76992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64" b="6020"/>
          <a:stretch/>
        </p:blipFill>
        <p:spPr>
          <a:xfrm>
            <a:off x="8111612" y="1623399"/>
            <a:ext cx="7355511" cy="76992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468373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Platform For Progress – Smart Grid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9EC-D9E2-DF4E-A0F1-0639E2E7E76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3163" y="1963409"/>
            <a:ext cx="11856467" cy="54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71266" y="7565927"/>
            <a:ext cx="6511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2015 FERC Staff Report on Smart Metering and Demand Response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7716617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We Need to Do?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Take action on grid modernization plan filings 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Establish protocols for automated, nondiscriminatory access (in real-time) to data from existing interval and smart meters and smart meters deployed pursuant to grid modernization plans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Facilitate tests of new smart-meter-enabled products and services cooperatively among utilities and third-party providers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9EC-D9E2-DF4E-A0F1-0639E2E7E76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52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306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110</Words>
  <Application>Microsoft Office PowerPoint</Application>
  <PresentationFormat>Custom</PresentationFormat>
  <Paragraphs>22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New England Restructuring Roundtable  The Innovation Journey</vt:lpstr>
      <vt:lpstr>Our Business Snapshot</vt:lpstr>
      <vt:lpstr>Is This Best We Can Do?</vt:lpstr>
      <vt:lpstr>Direct Your Energy</vt:lpstr>
      <vt:lpstr>Appliance Level “Energy Grocery Bill”</vt:lpstr>
      <vt:lpstr>Comparison and Review</vt:lpstr>
      <vt:lpstr>Platform For Progress – Smart Grid</vt:lpstr>
      <vt:lpstr>What We Need to Do?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Madison McDaniel</dc:creator>
  <cp:lastModifiedBy> sr</cp:lastModifiedBy>
  <cp:revision>42</cp:revision>
  <dcterms:created xsi:type="dcterms:W3CDTF">2015-04-30T16:01:35Z</dcterms:created>
  <dcterms:modified xsi:type="dcterms:W3CDTF">2016-02-25T16:13:47Z</dcterms:modified>
</cp:coreProperties>
</file>