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8" r:id="rId3"/>
    <p:sldId id="258" r:id="rId4"/>
    <p:sldId id="259" r:id="rId5"/>
    <p:sldId id="257" r:id="rId6"/>
    <p:sldId id="265" r:id="rId7"/>
    <p:sldId id="267" r:id="rId8"/>
  </p:sldIdLst>
  <p:sldSz cx="9144000" cy="6858000" type="screen4x3"/>
  <p:notesSz cx="6980238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982" autoAdjust="0"/>
  </p:normalViewPr>
  <p:slideViewPr>
    <p:cSldViewPr snapToGrid="0" showGuides="1">
      <p:cViewPr varScale="1">
        <p:scale>
          <a:sx n="93" d="100"/>
          <a:sy n="93" d="100"/>
        </p:scale>
        <p:origin x="2106" y="84"/>
      </p:cViewPr>
      <p:guideLst>
        <p:guide orient="horz" pos="29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-3920" y="-104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24770" cy="458789"/>
          </a:xfrm>
          <a:prstGeom prst="rect">
            <a:avLst/>
          </a:prstGeom>
        </p:spPr>
        <p:txBody>
          <a:bodyPr vert="horz" lIns="91094" tIns="45547" rIns="91094" bIns="455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2"/>
            <a:ext cx="3024770" cy="458789"/>
          </a:xfrm>
          <a:prstGeom prst="rect">
            <a:avLst/>
          </a:prstGeom>
        </p:spPr>
        <p:txBody>
          <a:bodyPr vert="horz" lIns="91094" tIns="45547" rIns="91094" bIns="45547" rtlCol="0"/>
          <a:lstStyle>
            <a:lvl1pPr algn="r">
              <a:defRPr sz="1200"/>
            </a:lvl1pPr>
          </a:lstStyle>
          <a:p>
            <a:fld id="{CC34B1E8-C55D-458F-B2DE-D8AD22D99CC4}" type="datetimeFigureOut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4116388" cy="3087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4" tIns="45547" rIns="91094" bIns="455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2"/>
            <a:ext cx="5584190" cy="3600450"/>
          </a:xfrm>
          <a:prstGeom prst="rect">
            <a:avLst/>
          </a:prstGeom>
        </p:spPr>
        <p:txBody>
          <a:bodyPr vert="horz" lIns="91094" tIns="45547" rIns="91094" bIns="4554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3024770" cy="458788"/>
          </a:xfrm>
          <a:prstGeom prst="rect">
            <a:avLst/>
          </a:prstGeom>
        </p:spPr>
        <p:txBody>
          <a:bodyPr vert="horz" lIns="91094" tIns="45547" rIns="91094" bIns="455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5"/>
            <a:ext cx="3024770" cy="458788"/>
          </a:xfrm>
          <a:prstGeom prst="rect">
            <a:avLst/>
          </a:prstGeom>
        </p:spPr>
        <p:txBody>
          <a:bodyPr vert="horz" lIns="91094" tIns="45547" rIns="91094" bIns="45547" rtlCol="0" anchor="b"/>
          <a:lstStyle>
            <a:lvl1pPr algn="r">
              <a:defRPr sz="1200"/>
            </a:lvl1pPr>
          </a:lstStyle>
          <a:p>
            <a:fld id="{8B27ED72-FF0A-4806-A198-41673E692F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8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ED72-FF0A-4806-A198-41673E692F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9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ED72-FF0A-4806-A198-41673E692F4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ED72-FF0A-4806-A198-41673E692F4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ED72-FF0A-4806-A198-41673E692F4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7ED72-FF0A-4806-A198-41673E692F4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D241F541-6D1C-4A75-951B-598AA3A51F21" descr="EC4BFC64-1C33-413D-A386-8D90E0189BEE@hsd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9237" cy="685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72" y="4763"/>
            <a:ext cx="8948828" cy="1254605"/>
          </a:xfr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5502"/>
            <a:ext cx="8058150" cy="4921206"/>
          </a:xfrm>
        </p:spPr>
        <p:txBody>
          <a:bodyPr>
            <a:normAutofit/>
          </a:bodyPr>
          <a:lstStyle>
            <a:lvl1pPr marL="228600" indent="-228600">
              <a:spcAft>
                <a:spcPts val="5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Aft>
                <a:spcPts val="500"/>
              </a:spcAft>
              <a:buClrTx/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5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3172" y="6477115"/>
            <a:ext cx="2057400" cy="365125"/>
          </a:xfrm>
        </p:spPr>
        <p:txBody>
          <a:bodyPr/>
          <a:lstStyle>
            <a:lvl1pPr>
              <a:defRPr sz="1100"/>
            </a:lvl1pPr>
          </a:lstStyle>
          <a:p>
            <a:fld id="{D82105E8-34E2-494E-B442-A08B5CE6EB00}" type="slidenum">
              <a:rPr lang="en-US" smtClean="0"/>
              <a:pPr/>
              <a:t>‹#›</a:t>
            </a:fld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33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8FE9-5FE1-47F7-B78A-1381544E134C}" type="datetime1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05E8-34E2-494E-B442-A08B5CE6EB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96AB-73CA-4352-8742-F84A8E5C83DC}" type="datetime1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05E8-34E2-494E-B442-A08B5CE6EB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B93D-FD9A-4B9C-AB70-FCADBE1C68B1}" type="datetimeFigureOut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34A7-CB9B-4376-8C6A-9B420AB37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73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B93D-FD9A-4B9C-AB70-FCADBE1C68B1}" type="datetimeFigureOut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34A7-CB9B-4376-8C6A-9B420AB37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8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B93D-FD9A-4B9C-AB70-FCADBE1C68B1}" type="datetimeFigureOut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34A7-CB9B-4376-8C6A-9B420AB37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7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B93D-FD9A-4B9C-AB70-FCADBE1C68B1}" type="datetimeFigureOut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34A7-CB9B-4376-8C6A-9B420AB37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7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B93D-FD9A-4B9C-AB70-FCADBE1C68B1}" type="datetimeFigureOut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34A7-CB9B-4376-8C6A-9B420AB37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B93D-FD9A-4B9C-AB70-FCADBE1C68B1}" type="datetimeFigureOut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34A7-CB9B-4376-8C6A-9B420AB37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2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B93D-FD9A-4B9C-AB70-FCADBE1C68B1}" type="datetimeFigureOut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34A7-CB9B-4376-8C6A-9B420AB37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4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B93D-FD9A-4B9C-AB70-FCADBE1C68B1}" type="datetimeFigureOut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34A7-CB9B-4376-8C6A-9B420AB37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8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5B64-8BC3-41F2-A46C-30453DEB56E5}" type="datetime1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05E8-34E2-494E-B442-A08B5CE6EB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098" name="9AF8B7DC-77F3-4AD8-8142-94C56D3BA466" descr="0612E0FB-26FE-4F70-9514-70AB5A8B8D3C@hsd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9237" cy="685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69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B93D-FD9A-4B9C-AB70-FCADBE1C68B1}" type="datetimeFigureOut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34A7-CB9B-4376-8C6A-9B420AB37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75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B93D-FD9A-4B9C-AB70-FCADBE1C68B1}" type="datetimeFigureOut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34A7-CB9B-4376-8C6A-9B420AB37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07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B93D-FD9A-4B9C-AB70-FCADBE1C68B1}" type="datetimeFigureOut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34A7-CB9B-4376-8C6A-9B420AB37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0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352D-41E0-4295-AB6F-8B10537EAA05}" type="datetime1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05E8-34E2-494E-B442-A08B5CE6EB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122" name="E656538A-5130-452D-9A36-0F9C56D95805" descr="01034474-792B-42C4-A469-AD6251B44F8A@hsd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133044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53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A66B-941A-4629-9DEC-75A4C0F14C25}" type="datetime1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05E8-34E2-494E-B442-A08B5CE6EB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0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E78-D028-4B97-8174-745549248A89}" type="datetime1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05E8-34E2-494E-B442-A08B5CE6EB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2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BE8D-CEEA-4644-8BA3-6194A973B9AE}" type="datetime1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05E8-34E2-494E-B442-A08B5CE6EB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F03F-8872-474E-88EB-6C708FBE2C0F}" type="datetime1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05E8-34E2-494E-B442-A08B5CE6EB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8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C74E6-5421-4A5B-B451-BF7AE4E055F7}" type="datetime1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05E8-34E2-494E-B442-A08B5CE6EB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3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136C-1AA3-460E-94AF-A4E6815B6F49}" type="datetime1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05E8-34E2-494E-B442-A08B5CE6EB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7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A0B6-3A7F-4AF6-8316-187A326A20B3}" type="datetime1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105E8-34E2-494E-B442-A08B5CE6EB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1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6B93D-FD9A-4B9C-AB70-FCADBE1C68B1}" type="datetimeFigureOut">
              <a:rPr lang="en-US" smtClean="0"/>
              <a:pPr/>
              <a:t>10/05/2017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34A7-CB9B-4376-8C6A-9B420AB37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9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492C43A-F8A8-43F7-AFD6-69E169956853" descr="AFBA1B7D-9D67-409E-9E66-FF17095A4B3F@hs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"/>
            <a:ext cx="9139237" cy="685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435" y="5334962"/>
            <a:ext cx="4339682" cy="952709"/>
          </a:xfrm>
        </p:spPr>
        <p:txBody>
          <a:bodyPr>
            <a:noAutofit/>
          </a:bodyPr>
          <a:lstStyle/>
          <a:p>
            <a:pPr algn="l">
              <a:spcBef>
                <a:spcPts val="100"/>
              </a:spcBef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Patrick Smith, Vice President </a:t>
            </a:r>
          </a:p>
          <a:p>
            <a:pPr algn="l">
              <a:spcBef>
                <a:spcPts val="100"/>
              </a:spcBef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Transmission Business Development</a:t>
            </a:r>
          </a:p>
          <a:p>
            <a:pPr algn="l">
              <a:spcBef>
                <a:spcPts val="100"/>
              </a:spcBef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Eversource</a:t>
            </a:r>
          </a:p>
          <a:p>
            <a:pPr algn="l">
              <a:spcBef>
                <a:spcPts val="100"/>
              </a:spcBef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Bef>
                <a:spcPts val="100"/>
              </a:spcBef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October 6, 2017</a:t>
            </a:r>
          </a:p>
        </p:txBody>
      </p:sp>
    </p:spTree>
    <p:extLst>
      <p:ext uri="{BB962C8B-B14F-4D97-AF65-F5344CB8AC3E}">
        <p14:creationId xmlns:p14="http://schemas.microsoft.com/office/powerpoint/2010/main" val="194377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Pass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05E8-34E2-494E-B442-A08B5CE6EB00}" type="slidenum">
              <a:rPr lang="en-US" smtClean="0"/>
              <a:pPr/>
              <a:t>2</a:t>
            </a:fld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6" y="5506781"/>
            <a:ext cx="1471100" cy="9718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079" y="1683834"/>
            <a:ext cx="4710550" cy="23417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2892D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077" y="2117409"/>
            <a:ext cx="4587889" cy="14157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by Eversource Energy and Hydro-Québec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1,090 megawatts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 total miles (60 miles underground)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State-of-the-art converter and cable technology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70498" y="1351004"/>
            <a:ext cx="3806825" cy="4940300"/>
            <a:chOff x="5063310" y="1176081"/>
            <a:chExt cx="3806825" cy="494030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191898" y="3044569"/>
              <a:ext cx="1065212" cy="1738312"/>
            </a:xfrm>
            <a:custGeom>
              <a:avLst/>
              <a:gdLst>
                <a:gd name="T0" fmla="*/ 1 w 110"/>
                <a:gd name="T1" fmla="*/ 131 h 217"/>
                <a:gd name="T2" fmla="*/ 3 w 110"/>
                <a:gd name="T3" fmla="*/ 137 h 217"/>
                <a:gd name="T4" fmla="*/ 4 w 110"/>
                <a:gd name="T5" fmla="*/ 132 h 217"/>
                <a:gd name="T6" fmla="*/ 7 w 110"/>
                <a:gd name="T7" fmla="*/ 132 h 217"/>
                <a:gd name="T8" fmla="*/ 8 w 110"/>
                <a:gd name="T9" fmla="*/ 136 h 217"/>
                <a:gd name="T10" fmla="*/ 11 w 110"/>
                <a:gd name="T11" fmla="*/ 139 h 217"/>
                <a:gd name="T12" fmla="*/ 11 w 110"/>
                <a:gd name="T13" fmla="*/ 161 h 217"/>
                <a:gd name="T14" fmla="*/ 9 w 110"/>
                <a:gd name="T15" fmla="*/ 207 h 217"/>
                <a:gd name="T16" fmla="*/ 22 w 110"/>
                <a:gd name="T17" fmla="*/ 216 h 217"/>
                <a:gd name="T18" fmla="*/ 42 w 110"/>
                <a:gd name="T19" fmla="*/ 216 h 217"/>
                <a:gd name="T20" fmla="*/ 53 w 110"/>
                <a:gd name="T21" fmla="*/ 213 h 217"/>
                <a:gd name="T22" fmla="*/ 50 w 110"/>
                <a:gd name="T23" fmla="*/ 209 h 217"/>
                <a:gd name="T24" fmla="*/ 51 w 110"/>
                <a:gd name="T25" fmla="*/ 200 h 217"/>
                <a:gd name="T26" fmla="*/ 54 w 110"/>
                <a:gd name="T27" fmla="*/ 193 h 217"/>
                <a:gd name="T28" fmla="*/ 54 w 110"/>
                <a:gd name="T29" fmla="*/ 189 h 217"/>
                <a:gd name="T30" fmla="*/ 56 w 110"/>
                <a:gd name="T31" fmla="*/ 179 h 217"/>
                <a:gd name="T32" fmla="*/ 56 w 110"/>
                <a:gd name="T33" fmla="*/ 170 h 217"/>
                <a:gd name="T34" fmla="*/ 58 w 110"/>
                <a:gd name="T35" fmla="*/ 162 h 217"/>
                <a:gd name="T36" fmla="*/ 58 w 110"/>
                <a:gd name="T37" fmla="*/ 154 h 217"/>
                <a:gd name="T38" fmla="*/ 59 w 110"/>
                <a:gd name="T39" fmla="*/ 141 h 217"/>
                <a:gd name="T40" fmla="*/ 62 w 110"/>
                <a:gd name="T41" fmla="*/ 134 h 217"/>
                <a:gd name="T42" fmla="*/ 65 w 110"/>
                <a:gd name="T43" fmla="*/ 122 h 217"/>
                <a:gd name="T44" fmla="*/ 69 w 110"/>
                <a:gd name="T45" fmla="*/ 117 h 217"/>
                <a:gd name="T46" fmla="*/ 71 w 110"/>
                <a:gd name="T47" fmla="*/ 109 h 217"/>
                <a:gd name="T48" fmla="*/ 74 w 110"/>
                <a:gd name="T49" fmla="*/ 101 h 217"/>
                <a:gd name="T50" fmla="*/ 74 w 110"/>
                <a:gd name="T51" fmla="*/ 95 h 217"/>
                <a:gd name="T52" fmla="*/ 76 w 110"/>
                <a:gd name="T53" fmla="*/ 93 h 217"/>
                <a:gd name="T54" fmla="*/ 78 w 110"/>
                <a:gd name="T55" fmla="*/ 89 h 217"/>
                <a:gd name="T56" fmla="*/ 77 w 110"/>
                <a:gd name="T57" fmla="*/ 85 h 217"/>
                <a:gd name="T58" fmla="*/ 78 w 110"/>
                <a:gd name="T59" fmla="*/ 81 h 217"/>
                <a:gd name="T60" fmla="*/ 77 w 110"/>
                <a:gd name="T61" fmla="*/ 72 h 217"/>
                <a:gd name="T62" fmla="*/ 78 w 110"/>
                <a:gd name="T63" fmla="*/ 66 h 217"/>
                <a:gd name="T64" fmla="*/ 85 w 110"/>
                <a:gd name="T65" fmla="*/ 63 h 217"/>
                <a:gd name="T66" fmla="*/ 91 w 110"/>
                <a:gd name="T67" fmla="*/ 60 h 217"/>
                <a:gd name="T68" fmla="*/ 96 w 110"/>
                <a:gd name="T69" fmla="*/ 57 h 217"/>
                <a:gd name="T70" fmla="*/ 100 w 110"/>
                <a:gd name="T71" fmla="*/ 52 h 217"/>
                <a:gd name="T72" fmla="*/ 102 w 110"/>
                <a:gd name="T73" fmla="*/ 50 h 217"/>
                <a:gd name="T74" fmla="*/ 104 w 110"/>
                <a:gd name="T75" fmla="*/ 45 h 217"/>
                <a:gd name="T76" fmla="*/ 105 w 110"/>
                <a:gd name="T77" fmla="*/ 41 h 217"/>
                <a:gd name="T78" fmla="*/ 105 w 110"/>
                <a:gd name="T79" fmla="*/ 40 h 217"/>
                <a:gd name="T80" fmla="*/ 105 w 110"/>
                <a:gd name="T81" fmla="*/ 36 h 217"/>
                <a:gd name="T82" fmla="*/ 103 w 110"/>
                <a:gd name="T83" fmla="*/ 33 h 217"/>
                <a:gd name="T84" fmla="*/ 101 w 110"/>
                <a:gd name="T85" fmla="*/ 28 h 217"/>
                <a:gd name="T86" fmla="*/ 103 w 110"/>
                <a:gd name="T87" fmla="*/ 22 h 217"/>
                <a:gd name="T88" fmla="*/ 105 w 110"/>
                <a:gd name="T89" fmla="*/ 16 h 217"/>
                <a:gd name="T90" fmla="*/ 107 w 110"/>
                <a:gd name="T91" fmla="*/ 11 h 217"/>
                <a:gd name="T92" fmla="*/ 107 w 110"/>
                <a:gd name="T93" fmla="*/ 7 h 217"/>
                <a:gd name="T94" fmla="*/ 106 w 110"/>
                <a:gd name="T95" fmla="*/ 1 h 217"/>
                <a:gd name="T96" fmla="*/ 107 w 110"/>
                <a:gd name="T97" fmla="*/ 0 h 217"/>
                <a:gd name="T98" fmla="*/ 80 w 110"/>
                <a:gd name="T99" fmla="*/ 1 h 217"/>
                <a:gd name="T100" fmla="*/ 43 w 110"/>
                <a:gd name="T101" fmla="*/ 1 h 217"/>
                <a:gd name="T102" fmla="*/ 6 w 110"/>
                <a:gd name="T103" fmla="*/ 1 h 217"/>
                <a:gd name="T104" fmla="*/ 3 w 110"/>
                <a:gd name="T105" fmla="*/ 16 h 217"/>
                <a:gd name="T106" fmla="*/ 5 w 110"/>
                <a:gd name="T107" fmla="*/ 30 h 217"/>
                <a:gd name="T108" fmla="*/ 4 w 110"/>
                <a:gd name="T109" fmla="*/ 34 h 217"/>
                <a:gd name="T110" fmla="*/ 4 w 110"/>
                <a:gd name="T111" fmla="*/ 41 h 217"/>
                <a:gd name="T112" fmla="*/ 7 w 110"/>
                <a:gd name="T113" fmla="*/ 46 h 217"/>
                <a:gd name="T114" fmla="*/ 6 w 110"/>
                <a:gd name="T115" fmla="*/ 63 h 217"/>
                <a:gd name="T116" fmla="*/ 6 w 110"/>
                <a:gd name="T117" fmla="*/ 74 h 217"/>
                <a:gd name="T118" fmla="*/ 3 w 110"/>
                <a:gd name="T119" fmla="*/ 80 h 217"/>
                <a:gd name="T120" fmla="*/ 1 w 110"/>
                <a:gd name="T121" fmla="*/ 93 h 217"/>
                <a:gd name="T122" fmla="*/ 4 w 110"/>
                <a:gd name="T123" fmla="*/ 108 h 217"/>
                <a:gd name="T124" fmla="*/ 5 w 110"/>
                <a:gd name="T125" fmla="*/ 12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" h="217">
                  <a:moveTo>
                    <a:pt x="5" y="120"/>
                  </a:moveTo>
                  <a:lnTo>
                    <a:pt x="4" y="121"/>
                  </a:lnTo>
                  <a:lnTo>
                    <a:pt x="4" y="122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2" y="125"/>
                  </a:lnTo>
                  <a:lnTo>
                    <a:pt x="2" y="127"/>
                  </a:lnTo>
                  <a:lnTo>
                    <a:pt x="2" y="129"/>
                  </a:lnTo>
                  <a:lnTo>
                    <a:pt x="1" y="130"/>
                  </a:lnTo>
                  <a:lnTo>
                    <a:pt x="1" y="131"/>
                  </a:lnTo>
                  <a:lnTo>
                    <a:pt x="1" y="132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1" y="135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2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3" y="134"/>
                  </a:lnTo>
                  <a:lnTo>
                    <a:pt x="4" y="134"/>
                  </a:lnTo>
                  <a:lnTo>
                    <a:pt x="4" y="134"/>
                  </a:lnTo>
                  <a:lnTo>
                    <a:pt x="4" y="133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5" y="132"/>
                  </a:lnTo>
                  <a:lnTo>
                    <a:pt x="5" y="132"/>
                  </a:lnTo>
                  <a:lnTo>
                    <a:pt x="5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1"/>
                  </a:lnTo>
                  <a:lnTo>
                    <a:pt x="7" y="132"/>
                  </a:lnTo>
                  <a:lnTo>
                    <a:pt x="7" y="131"/>
                  </a:lnTo>
                  <a:lnTo>
                    <a:pt x="7" y="132"/>
                  </a:lnTo>
                  <a:lnTo>
                    <a:pt x="8" y="131"/>
                  </a:lnTo>
                  <a:lnTo>
                    <a:pt x="8" y="132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3"/>
                  </a:lnTo>
                  <a:lnTo>
                    <a:pt x="8" y="134"/>
                  </a:lnTo>
                  <a:lnTo>
                    <a:pt x="8" y="135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9" y="136"/>
                  </a:lnTo>
                  <a:lnTo>
                    <a:pt x="9" y="137"/>
                  </a:lnTo>
                  <a:lnTo>
                    <a:pt x="9" y="137"/>
                  </a:lnTo>
                  <a:lnTo>
                    <a:pt x="10" y="137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11" y="138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1" y="141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1" y="146"/>
                  </a:lnTo>
                  <a:lnTo>
                    <a:pt x="11" y="147"/>
                  </a:lnTo>
                  <a:lnTo>
                    <a:pt x="11" y="152"/>
                  </a:lnTo>
                  <a:lnTo>
                    <a:pt x="11" y="161"/>
                  </a:lnTo>
                  <a:lnTo>
                    <a:pt x="10" y="171"/>
                  </a:lnTo>
                  <a:lnTo>
                    <a:pt x="10" y="179"/>
                  </a:lnTo>
                  <a:lnTo>
                    <a:pt x="10" y="181"/>
                  </a:lnTo>
                  <a:lnTo>
                    <a:pt x="10" y="181"/>
                  </a:lnTo>
                  <a:lnTo>
                    <a:pt x="10" y="188"/>
                  </a:lnTo>
                  <a:lnTo>
                    <a:pt x="10" y="196"/>
                  </a:lnTo>
                  <a:lnTo>
                    <a:pt x="10" y="197"/>
                  </a:lnTo>
                  <a:lnTo>
                    <a:pt x="9" y="206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9" y="208"/>
                  </a:lnTo>
                  <a:lnTo>
                    <a:pt x="9" y="209"/>
                  </a:lnTo>
                  <a:lnTo>
                    <a:pt x="8" y="210"/>
                  </a:lnTo>
                  <a:lnTo>
                    <a:pt x="9" y="215"/>
                  </a:lnTo>
                  <a:lnTo>
                    <a:pt x="10" y="215"/>
                  </a:lnTo>
                  <a:lnTo>
                    <a:pt x="13" y="215"/>
                  </a:lnTo>
                  <a:lnTo>
                    <a:pt x="16" y="215"/>
                  </a:lnTo>
                  <a:lnTo>
                    <a:pt x="17" y="215"/>
                  </a:lnTo>
                  <a:lnTo>
                    <a:pt x="22" y="216"/>
                  </a:lnTo>
                  <a:lnTo>
                    <a:pt x="23" y="216"/>
                  </a:lnTo>
                  <a:lnTo>
                    <a:pt x="24" y="216"/>
                  </a:lnTo>
                  <a:lnTo>
                    <a:pt x="28" y="216"/>
                  </a:lnTo>
                  <a:lnTo>
                    <a:pt x="29" y="216"/>
                  </a:lnTo>
                  <a:lnTo>
                    <a:pt x="32" y="216"/>
                  </a:lnTo>
                  <a:lnTo>
                    <a:pt x="35" y="216"/>
                  </a:lnTo>
                  <a:lnTo>
                    <a:pt x="36" y="216"/>
                  </a:lnTo>
                  <a:lnTo>
                    <a:pt x="37" y="216"/>
                  </a:lnTo>
                  <a:lnTo>
                    <a:pt x="39" y="216"/>
                  </a:lnTo>
                  <a:lnTo>
                    <a:pt x="42" y="216"/>
                  </a:lnTo>
                  <a:lnTo>
                    <a:pt x="43" y="216"/>
                  </a:lnTo>
                  <a:lnTo>
                    <a:pt x="46" y="217"/>
                  </a:lnTo>
                  <a:lnTo>
                    <a:pt x="47" y="217"/>
                  </a:lnTo>
                  <a:lnTo>
                    <a:pt x="49" y="217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4" y="216"/>
                  </a:lnTo>
                  <a:lnTo>
                    <a:pt x="54" y="215"/>
                  </a:lnTo>
                  <a:lnTo>
                    <a:pt x="54" y="214"/>
                  </a:lnTo>
                  <a:lnTo>
                    <a:pt x="53" y="213"/>
                  </a:lnTo>
                  <a:lnTo>
                    <a:pt x="52" y="213"/>
                  </a:lnTo>
                  <a:lnTo>
                    <a:pt x="52" y="213"/>
                  </a:lnTo>
                  <a:lnTo>
                    <a:pt x="52" y="213"/>
                  </a:lnTo>
                  <a:lnTo>
                    <a:pt x="52" y="213"/>
                  </a:lnTo>
                  <a:lnTo>
                    <a:pt x="52" y="213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51" y="211"/>
                  </a:lnTo>
                  <a:lnTo>
                    <a:pt x="50" y="210"/>
                  </a:lnTo>
                  <a:lnTo>
                    <a:pt x="50" y="209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49" y="205"/>
                  </a:lnTo>
                  <a:lnTo>
                    <a:pt x="49" y="205"/>
                  </a:lnTo>
                  <a:lnTo>
                    <a:pt x="49" y="204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51" y="201"/>
                  </a:lnTo>
                  <a:lnTo>
                    <a:pt x="51" y="200"/>
                  </a:lnTo>
                  <a:lnTo>
                    <a:pt x="51" y="199"/>
                  </a:lnTo>
                  <a:lnTo>
                    <a:pt x="51" y="197"/>
                  </a:lnTo>
                  <a:lnTo>
                    <a:pt x="51" y="196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51" y="195"/>
                  </a:lnTo>
                  <a:lnTo>
                    <a:pt x="53" y="194"/>
                  </a:lnTo>
                  <a:lnTo>
                    <a:pt x="54" y="193"/>
                  </a:lnTo>
                  <a:lnTo>
                    <a:pt x="54" y="194"/>
                  </a:lnTo>
                  <a:lnTo>
                    <a:pt x="54" y="193"/>
                  </a:lnTo>
                  <a:lnTo>
                    <a:pt x="55" y="193"/>
                  </a:lnTo>
                  <a:lnTo>
                    <a:pt x="54" y="192"/>
                  </a:lnTo>
                  <a:lnTo>
                    <a:pt x="54" y="191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5" y="189"/>
                  </a:lnTo>
                  <a:lnTo>
                    <a:pt x="55" y="189"/>
                  </a:lnTo>
                  <a:lnTo>
                    <a:pt x="54" y="189"/>
                  </a:lnTo>
                  <a:lnTo>
                    <a:pt x="55" y="187"/>
                  </a:lnTo>
                  <a:lnTo>
                    <a:pt x="54" y="186"/>
                  </a:lnTo>
                  <a:lnTo>
                    <a:pt x="56" y="184"/>
                  </a:lnTo>
                  <a:lnTo>
                    <a:pt x="56" y="183"/>
                  </a:lnTo>
                  <a:lnTo>
                    <a:pt x="56" y="181"/>
                  </a:lnTo>
                  <a:lnTo>
                    <a:pt x="56" y="180"/>
                  </a:lnTo>
                  <a:lnTo>
                    <a:pt x="56" y="180"/>
                  </a:lnTo>
                  <a:lnTo>
                    <a:pt x="56" y="179"/>
                  </a:lnTo>
                  <a:lnTo>
                    <a:pt x="56" y="179"/>
                  </a:lnTo>
                  <a:lnTo>
                    <a:pt x="56" y="179"/>
                  </a:lnTo>
                  <a:lnTo>
                    <a:pt x="56" y="178"/>
                  </a:lnTo>
                  <a:lnTo>
                    <a:pt x="55" y="178"/>
                  </a:lnTo>
                  <a:lnTo>
                    <a:pt x="55" y="177"/>
                  </a:lnTo>
                  <a:lnTo>
                    <a:pt x="55" y="177"/>
                  </a:lnTo>
                  <a:lnTo>
                    <a:pt x="55" y="176"/>
                  </a:lnTo>
                  <a:lnTo>
                    <a:pt x="55" y="175"/>
                  </a:lnTo>
                  <a:lnTo>
                    <a:pt x="56" y="174"/>
                  </a:lnTo>
                  <a:lnTo>
                    <a:pt x="55" y="173"/>
                  </a:lnTo>
                  <a:lnTo>
                    <a:pt x="56" y="172"/>
                  </a:lnTo>
                  <a:lnTo>
                    <a:pt x="56" y="170"/>
                  </a:lnTo>
                  <a:lnTo>
                    <a:pt x="56" y="169"/>
                  </a:lnTo>
                  <a:lnTo>
                    <a:pt x="56" y="168"/>
                  </a:lnTo>
                  <a:lnTo>
                    <a:pt x="56" y="167"/>
                  </a:lnTo>
                  <a:lnTo>
                    <a:pt x="56" y="167"/>
                  </a:lnTo>
                  <a:lnTo>
                    <a:pt x="57" y="166"/>
                  </a:lnTo>
                  <a:lnTo>
                    <a:pt x="57" y="165"/>
                  </a:lnTo>
                  <a:lnTo>
                    <a:pt x="57" y="164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58" y="162"/>
                  </a:lnTo>
                  <a:lnTo>
                    <a:pt x="58" y="162"/>
                  </a:lnTo>
                  <a:lnTo>
                    <a:pt x="57" y="160"/>
                  </a:lnTo>
                  <a:lnTo>
                    <a:pt x="58" y="159"/>
                  </a:lnTo>
                  <a:lnTo>
                    <a:pt x="59" y="157"/>
                  </a:lnTo>
                  <a:lnTo>
                    <a:pt x="58" y="157"/>
                  </a:lnTo>
                  <a:lnTo>
                    <a:pt x="58" y="157"/>
                  </a:lnTo>
                  <a:lnTo>
                    <a:pt x="57" y="157"/>
                  </a:lnTo>
                  <a:lnTo>
                    <a:pt x="57" y="156"/>
                  </a:lnTo>
                  <a:lnTo>
                    <a:pt x="57" y="155"/>
                  </a:lnTo>
                  <a:lnTo>
                    <a:pt x="58" y="154"/>
                  </a:lnTo>
                  <a:lnTo>
                    <a:pt x="58" y="150"/>
                  </a:lnTo>
                  <a:lnTo>
                    <a:pt x="59" y="148"/>
                  </a:lnTo>
                  <a:lnTo>
                    <a:pt x="58" y="147"/>
                  </a:lnTo>
                  <a:lnTo>
                    <a:pt x="59" y="146"/>
                  </a:lnTo>
                  <a:lnTo>
                    <a:pt x="59" y="145"/>
                  </a:lnTo>
                  <a:lnTo>
                    <a:pt x="59" y="144"/>
                  </a:lnTo>
                  <a:lnTo>
                    <a:pt x="58" y="143"/>
                  </a:lnTo>
                  <a:lnTo>
                    <a:pt x="58" y="142"/>
                  </a:lnTo>
                  <a:lnTo>
                    <a:pt x="58" y="141"/>
                  </a:lnTo>
                  <a:lnTo>
                    <a:pt x="59" y="141"/>
                  </a:lnTo>
                  <a:lnTo>
                    <a:pt x="59" y="140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9" y="136"/>
                  </a:lnTo>
                  <a:lnTo>
                    <a:pt x="59" y="136"/>
                  </a:lnTo>
                  <a:lnTo>
                    <a:pt x="61" y="135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3"/>
                  </a:lnTo>
                  <a:lnTo>
                    <a:pt x="62" y="132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3" y="130"/>
                  </a:lnTo>
                  <a:lnTo>
                    <a:pt x="63" y="129"/>
                  </a:lnTo>
                  <a:lnTo>
                    <a:pt x="63" y="128"/>
                  </a:lnTo>
                  <a:lnTo>
                    <a:pt x="63" y="125"/>
                  </a:lnTo>
                  <a:lnTo>
                    <a:pt x="63" y="124"/>
                  </a:lnTo>
                  <a:lnTo>
                    <a:pt x="65" y="122"/>
                  </a:lnTo>
                  <a:lnTo>
                    <a:pt x="66" y="122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9" y="118"/>
                  </a:lnTo>
                  <a:lnTo>
                    <a:pt x="69" y="118"/>
                  </a:lnTo>
                  <a:lnTo>
                    <a:pt x="69" y="117"/>
                  </a:lnTo>
                  <a:lnTo>
                    <a:pt x="69" y="116"/>
                  </a:lnTo>
                  <a:lnTo>
                    <a:pt x="70" y="114"/>
                  </a:lnTo>
                  <a:lnTo>
                    <a:pt x="70" y="113"/>
                  </a:lnTo>
                  <a:lnTo>
                    <a:pt x="70" y="112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10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6"/>
                  </a:lnTo>
                  <a:lnTo>
                    <a:pt x="73" y="104"/>
                  </a:lnTo>
                  <a:lnTo>
                    <a:pt x="74" y="103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5" y="100"/>
                  </a:lnTo>
                  <a:lnTo>
                    <a:pt x="75" y="100"/>
                  </a:lnTo>
                  <a:lnTo>
                    <a:pt x="75" y="100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5" y="95"/>
                  </a:lnTo>
                  <a:lnTo>
                    <a:pt x="75" y="95"/>
                  </a:lnTo>
                  <a:lnTo>
                    <a:pt x="75" y="95"/>
                  </a:lnTo>
                  <a:lnTo>
                    <a:pt x="75" y="95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76" y="92"/>
                  </a:lnTo>
                  <a:lnTo>
                    <a:pt x="77" y="91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77" y="91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8"/>
                  </a:lnTo>
                  <a:lnTo>
                    <a:pt x="78" y="87"/>
                  </a:lnTo>
                  <a:lnTo>
                    <a:pt x="78" y="87"/>
                  </a:lnTo>
                  <a:lnTo>
                    <a:pt x="78" y="86"/>
                  </a:lnTo>
                  <a:lnTo>
                    <a:pt x="78" y="87"/>
                  </a:lnTo>
                  <a:lnTo>
                    <a:pt x="78" y="87"/>
                  </a:lnTo>
                  <a:lnTo>
                    <a:pt x="77" y="86"/>
                  </a:lnTo>
                  <a:lnTo>
                    <a:pt x="77" y="85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7" y="80"/>
                  </a:lnTo>
                  <a:lnTo>
                    <a:pt x="77" y="79"/>
                  </a:lnTo>
                  <a:lnTo>
                    <a:pt x="76" y="78"/>
                  </a:lnTo>
                  <a:lnTo>
                    <a:pt x="77" y="78"/>
                  </a:lnTo>
                  <a:lnTo>
                    <a:pt x="77" y="77"/>
                  </a:lnTo>
                  <a:lnTo>
                    <a:pt x="77" y="76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8" y="74"/>
                  </a:lnTo>
                  <a:lnTo>
                    <a:pt x="77" y="72"/>
                  </a:lnTo>
                  <a:lnTo>
                    <a:pt x="77" y="71"/>
                  </a:lnTo>
                  <a:lnTo>
                    <a:pt x="77" y="71"/>
                  </a:lnTo>
                  <a:lnTo>
                    <a:pt x="76" y="71"/>
                  </a:lnTo>
                  <a:lnTo>
                    <a:pt x="76" y="70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8" y="69"/>
                  </a:lnTo>
                  <a:lnTo>
                    <a:pt x="78" y="68"/>
                  </a:lnTo>
                  <a:lnTo>
                    <a:pt x="78" y="67"/>
                  </a:lnTo>
                  <a:lnTo>
                    <a:pt x="78" y="66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80" y="66"/>
                  </a:lnTo>
                  <a:lnTo>
                    <a:pt x="81" y="65"/>
                  </a:lnTo>
                  <a:lnTo>
                    <a:pt x="81" y="64"/>
                  </a:lnTo>
                  <a:lnTo>
                    <a:pt x="83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7" y="64"/>
                  </a:lnTo>
                  <a:lnTo>
                    <a:pt x="88" y="64"/>
                  </a:lnTo>
                  <a:lnTo>
                    <a:pt x="89" y="63"/>
                  </a:lnTo>
                  <a:lnTo>
                    <a:pt x="89" y="63"/>
                  </a:lnTo>
                  <a:lnTo>
                    <a:pt x="91" y="63"/>
                  </a:lnTo>
                  <a:lnTo>
                    <a:pt x="90" y="61"/>
                  </a:lnTo>
                  <a:lnTo>
                    <a:pt x="91" y="61"/>
                  </a:lnTo>
                  <a:lnTo>
                    <a:pt x="90" y="61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1" y="59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6" y="57"/>
                  </a:lnTo>
                  <a:lnTo>
                    <a:pt x="97" y="57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5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100" y="53"/>
                  </a:lnTo>
                  <a:lnTo>
                    <a:pt x="100" y="53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1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50"/>
                  </a:lnTo>
                  <a:lnTo>
                    <a:pt x="102" y="50"/>
                  </a:lnTo>
                  <a:lnTo>
                    <a:pt x="103" y="50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103" y="48"/>
                  </a:lnTo>
                  <a:lnTo>
                    <a:pt x="103" y="49"/>
                  </a:lnTo>
                  <a:lnTo>
                    <a:pt x="104" y="48"/>
                  </a:lnTo>
                  <a:lnTo>
                    <a:pt x="103" y="47"/>
                  </a:lnTo>
                  <a:lnTo>
                    <a:pt x="103" y="47"/>
                  </a:lnTo>
                  <a:lnTo>
                    <a:pt x="104" y="46"/>
                  </a:lnTo>
                  <a:lnTo>
                    <a:pt x="104" y="45"/>
                  </a:lnTo>
                  <a:lnTo>
                    <a:pt x="104" y="45"/>
                  </a:lnTo>
                  <a:lnTo>
                    <a:pt x="103" y="44"/>
                  </a:lnTo>
                  <a:lnTo>
                    <a:pt x="103" y="43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5" y="43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5" y="39"/>
                  </a:lnTo>
                  <a:lnTo>
                    <a:pt x="105" y="39"/>
                  </a:lnTo>
                  <a:lnTo>
                    <a:pt x="105" y="39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5" y="36"/>
                  </a:lnTo>
                  <a:lnTo>
                    <a:pt x="105" y="36"/>
                  </a:lnTo>
                  <a:lnTo>
                    <a:pt x="105" y="35"/>
                  </a:lnTo>
                  <a:lnTo>
                    <a:pt x="105" y="35"/>
                  </a:lnTo>
                  <a:lnTo>
                    <a:pt x="104" y="34"/>
                  </a:lnTo>
                  <a:lnTo>
                    <a:pt x="104" y="35"/>
                  </a:lnTo>
                  <a:lnTo>
                    <a:pt x="104" y="35"/>
                  </a:lnTo>
                  <a:lnTo>
                    <a:pt x="103" y="34"/>
                  </a:lnTo>
                  <a:lnTo>
                    <a:pt x="104" y="34"/>
                  </a:lnTo>
                  <a:lnTo>
                    <a:pt x="103" y="34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103" y="33"/>
                  </a:lnTo>
                  <a:lnTo>
                    <a:pt x="103" y="32"/>
                  </a:lnTo>
                  <a:lnTo>
                    <a:pt x="103" y="32"/>
                  </a:lnTo>
                  <a:lnTo>
                    <a:pt x="103" y="31"/>
                  </a:lnTo>
                  <a:lnTo>
                    <a:pt x="103" y="31"/>
                  </a:lnTo>
                  <a:lnTo>
                    <a:pt x="103" y="30"/>
                  </a:lnTo>
                  <a:lnTo>
                    <a:pt x="102" y="30"/>
                  </a:lnTo>
                  <a:lnTo>
                    <a:pt x="102" y="29"/>
                  </a:lnTo>
                  <a:lnTo>
                    <a:pt x="101" y="28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1" y="26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3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5" y="15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6" y="14"/>
                  </a:lnTo>
                  <a:lnTo>
                    <a:pt x="106" y="13"/>
                  </a:lnTo>
                  <a:lnTo>
                    <a:pt x="106" y="13"/>
                  </a:lnTo>
                  <a:lnTo>
                    <a:pt x="107" y="13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7" y="8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7" y="6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6" y="5"/>
                  </a:lnTo>
                  <a:lnTo>
                    <a:pt x="107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1"/>
                  </a:lnTo>
                  <a:lnTo>
                    <a:pt x="106" y="1"/>
                  </a:lnTo>
                  <a:lnTo>
                    <a:pt x="106" y="1"/>
                  </a:lnTo>
                  <a:lnTo>
                    <a:pt x="103" y="1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89" y="1"/>
                  </a:lnTo>
                  <a:lnTo>
                    <a:pt x="86" y="1"/>
                  </a:lnTo>
                  <a:lnTo>
                    <a:pt x="85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76" y="1"/>
                  </a:lnTo>
                  <a:lnTo>
                    <a:pt x="71" y="1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4" y="1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0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5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9"/>
                  </a:lnTo>
                  <a:lnTo>
                    <a:pt x="8" y="51"/>
                  </a:lnTo>
                  <a:lnTo>
                    <a:pt x="8" y="53"/>
                  </a:lnTo>
                  <a:lnTo>
                    <a:pt x="8" y="55"/>
                  </a:lnTo>
                  <a:lnTo>
                    <a:pt x="7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5"/>
                  </a:lnTo>
                  <a:lnTo>
                    <a:pt x="7" y="67"/>
                  </a:lnTo>
                  <a:lnTo>
                    <a:pt x="8" y="70"/>
                  </a:lnTo>
                  <a:lnTo>
                    <a:pt x="7" y="71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79"/>
                  </a:lnTo>
                  <a:lnTo>
                    <a:pt x="3" y="80"/>
                  </a:lnTo>
                  <a:lnTo>
                    <a:pt x="3" y="81"/>
                  </a:lnTo>
                  <a:lnTo>
                    <a:pt x="3" y="82"/>
                  </a:lnTo>
                  <a:lnTo>
                    <a:pt x="2" y="83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1" y="89"/>
                  </a:lnTo>
                  <a:lnTo>
                    <a:pt x="0" y="92"/>
                  </a:lnTo>
                  <a:lnTo>
                    <a:pt x="1" y="93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5"/>
                  </a:lnTo>
                  <a:lnTo>
                    <a:pt x="2" y="98"/>
                  </a:lnTo>
                  <a:lnTo>
                    <a:pt x="2" y="99"/>
                  </a:lnTo>
                  <a:lnTo>
                    <a:pt x="2" y="103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4" y="108"/>
                  </a:lnTo>
                  <a:lnTo>
                    <a:pt x="3" y="110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3" y="112"/>
                  </a:lnTo>
                  <a:lnTo>
                    <a:pt x="3" y="113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5" y="116"/>
                  </a:lnTo>
                  <a:lnTo>
                    <a:pt x="5" y="118"/>
                  </a:lnTo>
                  <a:lnTo>
                    <a:pt x="5" y="120"/>
                  </a:lnTo>
                  <a:close/>
                </a:path>
              </a:pathLst>
            </a:custGeom>
            <a:solidFill>
              <a:srgbClr val="7F9FD3"/>
            </a:solidFill>
            <a:ln w="9525" cap="flat" cmpd="sng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669735" y="2815969"/>
              <a:ext cx="990600" cy="1997075"/>
            </a:xfrm>
            <a:custGeom>
              <a:avLst/>
              <a:gdLst>
                <a:gd name="T0" fmla="*/ 40 w 103"/>
                <a:gd name="T1" fmla="*/ 91 h 248"/>
                <a:gd name="T2" fmla="*/ 30 w 103"/>
                <a:gd name="T3" fmla="*/ 94 h 248"/>
                <a:gd name="T4" fmla="*/ 28 w 103"/>
                <a:gd name="T5" fmla="*/ 100 h 248"/>
                <a:gd name="T6" fmla="*/ 29 w 103"/>
                <a:gd name="T7" fmla="*/ 109 h 248"/>
                <a:gd name="T8" fmla="*/ 29 w 103"/>
                <a:gd name="T9" fmla="*/ 114 h 248"/>
                <a:gd name="T10" fmla="*/ 28 w 103"/>
                <a:gd name="T11" fmla="*/ 119 h 248"/>
                <a:gd name="T12" fmla="*/ 26 w 103"/>
                <a:gd name="T13" fmla="*/ 122 h 248"/>
                <a:gd name="T14" fmla="*/ 25 w 103"/>
                <a:gd name="T15" fmla="*/ 126 h 248"/>
                <a:gd name="T16" fmla="*/ 25 w 103"/>
                <a:gd name="T17" fmla="*/ 129 h 248"/>
                <a:gd name="T18" fmla="*/ 22 w 103"/>
                <a:gd name="T19" fmla="*/ 136 h 248"/>
                <a:gd name="T20" fmla="*/ 21 w 103"/>
                <a:gd name="T21" fmla="*/ 141 h 248"/>
                <a:gd name="T22" fmla="*/ 18 w 103"/>
                <a:gd name="T23" fmla="*/ 148 h 248"/>
                <a:gd name="T24" fmla="*/ 13 w 103"/>
                <a:gd name="T25" fmla="*/ 161 h 248"/>
                <a:gd name="T26" fmla="*/ 9 w 103"/>
                <a:gd name="T27" fmla="*/ 169 h 248"/>
                <a:gd name="T28" fmla="*/ 8 w 103"/>
                <a:gd name="T29" fmla="*/ 185 h 248"/>
                <a:gd name="T30" fmla="*/ 8 w 103"/>
                <a:gd name="T31" fmla="*/ 194 h 248"/>
                <a:gd name="T32" fmla="*/ 6 w 103"/>
                <a:gd name="T33" fmla="*/ 205 h 248"/>
                <a:gd name="T34" fmla="*/ 6 w 103"/>
                <a:gd name="T35" fmla="*/ 215 h 248"/>
                <a:gd name="T36" fmla="*/ 5 w 103"/>
                <a:gd name="T37" fmla="*/ 222 h 248"/>
                <a:gd name="T38" fmla="*/ 0 w 103"/>
                <a:gd name="T39" fmla="*/ 230 h 248"/>
                <a:gd name="T40" fmla="*/ 3 w 103"/>
                <a:gd name="T41" fmla="*/ 241 h 248"/>
                <a:gd name="T42" fmla="*/ 9 w 103"/>
                <a:gd name="T43" fmla="*/ 245 h 248"/>
                <a:gd name="T44" fmla="*/ 32 w 103"/>
                <a:gd name="T45" fmla="*/ 246 h 248"/>
                <a:gd name="T46" fmla="*/ 61 w 103"/>
                <a:gd name="T47" fmla="*/ 247 h 248"/>
                <a:gd name="T48" fmla="*/ 76 w 103"/>
                <a:gd name="T49" fmla="*/ 243 h 248"/>
                <a:gd name="T50" fmla="*/ 83 w 103"/>
                <a:gd name="T51" fmla="*/ 237 h 248"/>
                <a:gd name="T52" fmla="*/ 87 w 103"/>
                <a:gd name="T53" fmla="*/ 232 h 248"/>
                <a:gd name="T54" fmla="*/ 97 w 103"/>
                <a:gd name="T55" fmla="*/ 230 h 248"/>
                <a:gd name="T56" fmla="*/ 99 w 103"/>
                <a:gd name="T57" fmla="*/ 222 h 248"/>
                <a:gd name="T58" fmla="*/ 102 w 103"/>
                <a:gd name="T59" fmla="*/ 216 h 248"/>
                <a:gd name="T60" fmla="*/ 100 w 103"/>
                <a:gd name="T61" fmla="*/ 212 h 248"/>
                <a:gd name="T62" fmla="*/ 97 w 103"/>
                <a:gd name="T63" fmla="*/ 201 h 248"/>
                <a:gd name="T64" fmla="*/ 95 w 103"/>
                <a:gd name="T65" fmla="*/ 195 h 248"/>
                <a:gd name="T66" fmla="*/ 92 w 103"/>
                <a:gd name="T67" fmla="*/ 191 h 248"/>
                <a:gd name="T68" fmla="*/ 91 w 103"/>
                <a:gd name="T69" fmla="*/ 189 h 248"/>
                <a:gd name="T70" fmla="*/ 88 w 103"/>
                <a:gd name="T71" fmla="*/ 186 h 248"/>
                <a:gd name="T72" fmla="*/ 88 w 103"/>
                <a:gd name="T73" fmla="*/ 179 h 248"/>
                <a:gd name="T74" fmla="*/ 89 w 103"/>
                <a:gd name="T75" fmla="*/ 172 h 248"/>
                <a:gd name="T76" fmla="*/ 89 w 103"/>
                <a:gd name="T77" fmla="*/ 166 h 248"/>
                <a:gd name="T78" fmla="*/ 87 w 103"/>
                <a:gd name="T79" fmla="*/ 135 h 248"/>
                <a:gd name="T80" fmla="*/ 86 w 103"/>
                <a:gd name="T81" fmla="*/ 89 h 248"/>
                <a:gd name="T82" fmla="*/ 83 w 103"/>
                <a:gd name="T83" fmla="*/ 30 h 248"/>
                <a:gd name="T84" fmla="*/ 76 w 103"/>
                <a:gd name="T85" fmla="*/ 5 h 248"/>
                <a:gd name="T86" fmla="*/ 70 w 103"/>
                <a:gd name="T87" fmla="*/ 1 h 248"/>
                <a:gd name="T88" fmla="*/ 63 w 103"/>
                <a:gd name="T89" fmla="*/ 8 h 248"/>
                <a:gd name="T90" fmla="*/ 61 w 103"/>
                <a:gd name="T91" fmla="*/ 20 h 248"/>
                <a:gd name="T92" fmla="*/ 61 w 103"/>
                <a:gd name="T93" fmla="*/ 28 h 248"/>
                <a:gd name="T94" fmla="*/ 58 w 103"/>
                <a:gd name="T95" fmla="*/ 33 h 248"/>
                <a:gd name="T96" fmla="*/ 59 w 103"/>
                <a:gd name="T97" fmla="*/ 38 h 248"/>
                <a:gd name="T98" fmla="*/ 56 w 103"/>
                <a:gd name="T99" fmla="*/ 44 h 248"/>
                <a:gd name="T100" fmla="*/ 54 w 103"/>
                <a:gd name="T101" fmla="*/ 50 h 248"/>
                <a:gd name="T102" fmla="*/ 54 w 103"/>
                <a:gd name="T103" fmla="*/ 58 h 248"/>
                <a:gd name="T104" fmla="*/ 55 w 103"/>
                <a:gd name="T105" fmla="*/ 63 h 248"/>
                <a:gd name="T106" fmla="*/ 56 w 103"/>
                <a:gd name="T107" fmla="*/ 67 h 248"/>
                <a:gd name="T108" fmla="*/ 56 w 103"/>
                <a:gd name="T109" fmla="*/ 69 h 248"/>
                <a:gd name="T110" fmla="*/ 55 w 103"/>
                <a:gd name="T111" fmla="*/ 74 h 248"/>
                <a:gd name="T112" fmla="*/ 52 w 103"/>
                <a:gd name="T113" fmla="*/ 79 h 248"/>
                <a:gd name="T114" fmla="*/ 49 w 103"/>
                <a:gd name="T115" fmla="*/ 8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3" h="248">
                  <a:moveTo>
                    <a:pt x="44" y="86"/>
                  </a:moveTo>
                  <a:lnTo>
                    <a:pt x="44" y="86"/>
                  </a:lnTo>
                  <a:lnTo>
                    <a:pt x="43" y="86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1" y="89"/>
                  </a:lnTo>
                  <a:lnTo>
                    <a:pt x="42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32" y="93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9" y="95"/>
                  </a:lnTo>
                  <a:lnTo>
                    <a:pt x="29" y="96"/>
                  </a:lnTo>
                  <a:lnTo>
                    <a:pt x="29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7" y="98"/>
                  </a:lnTo>
                  <a:lnTo>
                    <a:pt x="27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100"/>
                  </a:lnTo>
                  <a:lnTo>
                    <a:pt x="29" y="102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28" y="104"/>
                  </a:lnTo>
                  <a:lnTo>
                    <a:pt x="28" y="105"/>
                  </a:lnTo>
                  <a:lnTo>
                    <a:pt x="28" y="106"/>
                  </a:lnTo>
                  <a:lnTo>
                    <a:pt x="27" y="106"/>
                  </a:lnTo>
                  <a:lnTo>
                    <a:pt x="28" y="107"/>
                  </a:lnTo>
                  <a:lnTo>
                    <a:pt x="28" y="108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29" y="110"/>
                  </a:lnTo>
                  <a:lnTo>
                    <a:pt x="29" y="111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8" y="113"/>
                  </a:lnTo>
                  <a:lnTo>
                    <a:pt x="28" y="114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4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9" y="118"/>
                  </a:lnTo>
                  <a:lnTo>
                    <a:pt x="28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8" y="119"/>
                  </a:lnTo>
                  <a:lnTo>
                    <a:pt x="27" y="120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7" y="122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6" y="122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4"/>
                  </a:lnTo>
                  <a:lnTo>
                    <a:pt x="25" y="125"/>
                  </a:lnTo>
                  <a:lnTo>
                    <a:pt x="25" y="125"/>
                  </a:lnTo>
                  <a:lnTo>
                    <a:pt x="25" y="126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26" y="127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3" y="134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2" y="136"/>
                  </a:lnTo>
                  <a:lnTo>
                    <a:pt x="22" y="136"/>
                  </a:lnTo>
                  <a:lnTo>
                    <a:pt x="22" y="136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8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40"/>
                  </a:lnTo>
                  <a:lnTo>
                    <a:pt x="21" y="141"/>
                  </a:lnTo>
                  <a:lnTo>
                    <a:pt x="21" y="142"/>
                  </a:lnTo>
                  <a:lnTo>
                    <a:pt x="20" y="14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7" y="150"/>
                  </a:lnTo>
                  <a:lnTo>
                    <a:pt x="16" y="150"/>
                  </a:lnTo>
                  <a:lnTo>
                    <a:pt x="14" y="152"/>
                  </a:lnTo>
                  <a:lnTo>
                    <a:pt x="14" y="153"/>
                  </a:lnTo>
                  <a:lnTo>
                    <a:pt x="14" y="156"/>
                  </a:lnTo>
                  <a:lnTo>
                    <a:pt x="14" y="157"/>
                  </a:lnTo>
                  <a:lnTo>
                    <a:pt x="14" y="158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3" y="160"/>
                  </a:lnTo>
                  <a:lnTo>
                    <a:pt x="13" y="161"/>
                  </a:lnTo>
                  <a:lnTo>
                    <a:pt x="13" y="162"/>
                  </a:lnTo>
                  <a:lnTo>
                    <a:pt x="13" y="162"/>
                  </a:lnTo>
                  <a:lnTo>
                    <a:pt x="12" y="163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0" y="165"/>
                  </a:lnTo>
                  <a:lnTo>
                    <a:pt x="10" y="165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0" y="168"/>
                  </a:lnTo>
                  <a:lnTo>
                    <a:pt x="10" y="169"/>
                  </a:lnTo>
                  <a:lnTo>
                    <a:pt x="9" y="169"/>
                  </a:lnTo>
                  <a:lnTo>
                    <a:pt x="9" y="170"/>
                  </a:lnTo>
                  <a:lnTo>
                    <a:pt x="9" y="171"/>
                  </a:lnTo>
                  <a:lnTo>
                    <a:pt x="10" y="172"/>
                  </a:lnTo>
                  <a:lnTo>
                    <a:pt x="10" y="173"/>
                  </a:lnTo>
                  <a:lnTo>
                    <a:pt x="10" y="174"/>
                  </a:lnTo>
                  <a:lnTo>
                    <a:pt x="9" y="175"/>
                  </a:lnTo>
                  <a:lnTo>
                    <a:pt x="10" y="176"/>
                  </a:lnTo>
                  <a:lnTo>
                    <a:pt x="9" y="178"/>
                  </a:lnTo>
                  <a:lnTo>
                    <a:pt x="9" y="182"/>
                  </a:lnTo>
                  <a:lnTo>
                    <a:pt x="8" y="183"/>
                  </a:lnTo>
                  <a:lnTo>
                    <a:pt x="8" y="184"/>
                  </a:lnTo>
                  <a:lnTo>
                    <a:pt x="8" y="185"/>
                  </a:lnTo>
                  <a:lnTo>
                    <a:pt x="9" y="185"/>
                  </a:lnTo>
                  <a:lnTo>
                    <a:pt x="9" y="185"/>
                  </a:lnTo>
                  <a:lnTo>
                    <a:pt x="10" y="185"/>
                  </a:lnTo>
                  <a:lnTo>
                    <a:pt x="9" y="187"/>
                  </a:lnTo>
                  <a:lnTo>
                    <a:pt x="8" y="188"/>
                  </a:lnTo>
                  <a:lnTo>
                    <a:pt x="9" y="190"/>
                  </a:lnTo>
                  <a:lnTo>
                    <a:pt x="9" y="190"/>
                  </a:lnTo>
                  <a:lnTo>
                    <a:pt x="9" y="191"/>
                  </a:lnTo>
                  <a:lnTo>
                    <a:pt x="9" y="191"/>
                  </a:lnTo>
                  <a:lnTo>
                    <a:pt x="8" y="192"/>
                  </a:lnTo>
                  <a:lnTo>
                    <a:pt x="8" y="193"/>
                  </a:lnTo>
                  <a:lnTo>
                    <a:pt x="8" y="194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7" y="196"/>
                  </a:lnTo>
                  <a:lnTo>
                    <a:pt x="7" y="197"/>
                  </a:lnTo>
                  <a:lnTo>
                    <a:pt x="7" y="198"/>
                  </a:lnTo>
                  <a:lnTo>
                    <a:pt x="7" y="200"/>
                  </a:lnTo>
                  <a:lnTo>
                    <a:pt x="6" y="201"/>
                  </a:lnTo>
                  <a:lnTo>
                    <a:pt x="7" y="202"/>
                  </a:lnTo>
                  <a:lnTo>
                    <a:pt x="6" y="203"/>
                  </a:lnTo>
                  <a:lnTo>
                    <a:pt x="6" y="20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6" y="206"/>
                  </a:lnTo>
                  <a:lnTo>
                    <a:pt x="7" y="206"/>
                  </a:lnTo>
                  <a:lnTo>
                    <a:pt x="7" y="207"/>
                  </a:lnTo>
                  <a:lnTo>
                    <a:pt x="7" y="207"/>
                  </a:lnTo>
                  <a:lnTo>
                    <a:pt x="7" y="207"/>
                  </a:lnTo>
                  <a:lnTo>
                    <a:pt x="7" y="208"/>
                  </a:lnTo>
                  <a:lnTo>
                    <a:pt x="7" y="208"/>
                  </a:lnTo>
                  <a:lnTo>
                    <a:pt x="7" y="209"/>
                  </a:lnTo>
                  <a:lnTo>
                    <a:pt x="7" y="211"/>
                  </a:lnTo>
                  <a:lnTo>
                    <a:pt x="7" y="212"/>
                  </a:lnTo>
                  <a:lnTo>
                    <a:pt x="5" y="214"/>
                  </a:lnTo>
                  <a:lnTo>
                    <a:pt x="6" y="215"/>
                  </a:lnTo>
                  <a:lnTo>
                    <a:pt x="5" y="217"/>
                  </a:lnTo>
                  <a:lnTo>
                    <a:pt x="6" y="217"/>
                  </a:lnTo>
                  <a:lnTo>
                    <a:pt x="6" y="217"/>
                  </a:lnTo>
                  <a:lnTo>
                    <a:pt x="7" y="218"/>
                  </a:lnTo>
                  <a:lnTo>
                    <a:pt x="7" y="218"/>
                  </a:lnTo>
                  <a:lnTo>
                    <a:pt x="6" y="219"/>
                  </a:lnTo>
                  <a:lnTo>
                    <a:pt x="6" y="219"/>
                  </a:lnTo>
                  <a:lnTo>
                    <a:pt x="5" y="219"/>
                  </a:lnTo>
                  <a:lnTo>
                    <a:pt x="5" y="220"/>
                  </a:lnTo>
                  <a:lnTo>
                    <a:pt x="6" y="221"/>
                  </a:lnTo>
                  <a:lnTo>
                    <a:pt x="5" y="221"/>
                  </a:lnTo>
                  <a:lnTo>
                    <a:pt x="5" y="222"/>
                  </a:lnTo>
                  <a:lnTo>
                    <a:pt x="5" y="221"/>
                  </a:lnTo>
                  <a:lnTo>
                    <a:pt x="4" y="222"/>
                  </a:lnTo>
                  <a:lnTo>
                    <a:pt x="2" y="223"/>
                  </a:lnTo>
                  <a:lnTo>
                    <a:pt x="1" y="224"/>
                  </a:lnTo>
                  <a:lnTo>
                    <a:pt x="1" y="224"/>
                  </a:lnTo>
                  <a:lnTo>
                    <a:pt x="2" y="224"/>
                  </a:lnTo>
                  <a:lnTo>
                    <a:pt x="2" y="225"/>
                  </a:lnTo>
                  <a:lnTo>
                    <a:pt x="2" y="227"/>
                  </a:lnTo>
                  <a:lnTo>
                    <a:pt x="2" y="228"/>
                  </a:lnTo>
                  <a:lnTo>
                    <a:pt x="2" y="229"/>
                  </a:lnTo>
                  <a:lnTo>
                    <a:pt x="1" y="230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1" y="236"/>
                  </a:lnTo>
                  <a:lnTo>
                    <a:pt x="1" y="237"/>
                  </a:lnTo>
                  <a:lnTo>
                    <a:pt x="1" y="238"/>
                  </a:lnTo>
                  <a:lnTo>
                    <a:pt x="2" y="239"/>
                  </a:lnTo>
                  <a:lnTo>
                    <a:pt x="3" y="240"/>
                  </a:lnTo>
                  <a:lnTo>
                    <a:pt x="3" y="240"/>
                  </a:lnTo>
                  <a:lnTo>
                    <a:pt x="3" y="241"/>
                  </a:lnTo>
                  <a:lnTo>
                    <a:pt x="3" y="241"/>
                  </a:lnTo>
                  <a:lnTo>
                    <a:pt x="3" y="241"/>
                  </a:lnTo>
                  <a:lnTo>
                    <a:pt x="3" y="241"/>
                  </a:lnTo>
                  <a:lnTo>
                    <a:pt x="3" y="241"/>
                  </a:lnTo>
                  <a:lnTo>
                    <a:pt x="4" y="241"/>
                  </a:lnTo>
                  <a:lnTo>
                    <a:pt x="5" y="242"/>
                  </a:lnTo>
                  <a:lnTo>
                    <a:pt x="5" y="243"/>
                  </a:lnTo>
                  <a:lnTo>
                    <a:pt x="5" y="244"/>
                  </a:lnTo>
                  <a:lnTo>
                    <a:pt x="6" y="245"/>
                  </a:lnTo>
                  <a:lnTo>
                    <a:pt x="6" y="245"/>
                  </a:lnTo>
                  <a:lnTo>
                    <a:pt x="8" y="245"/>
                  </a:lnTo>
                  <a:lnTo>
                    <a:pt x="9" y="24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0" y="245"/>
                  </a:lnTo>
                  <a:lnTo>
                    <a:pt x="12" y="245"/>
                  </a:lnTo>
                  <a:lnTo>
                    <a:pt x="13" y="245"/>
                  </a:lnTo>
                  <a:lnTo>
                    <a:pt x="15" y="246"/>
                  </a:lnTo>
                  <a:lnTo>
                    <a:pt x="20" y="246"/>
                  </a:lnTo>
                  <a:lnTo>
                    <a:pt x="25" y="246"/>
                  </a:lnTo>
                  <a:lnTo>
                    <a:pt x="27" y="246"/>
                  </a:lnTo>
                  <a:lnTo>
                    <a:pt x="29" y="246"/>
                  </a:lnTo>
                  <a:lnTo>
                    <a:pt x="31" y="246"/>
                  </a:lnTo>
                  <a:lnTo>
                    <a:pt x="32" y="246"/>
                  </a:lnTo>
                  <a:lnTo>
                    <a:pt x="35" y="246"/>
                  </a:lnTo>
                  <a:lnTo>
                    <a:pt x="37" y="246"/>
                  </a:lnTo>
                  <a:lnTo>
                    <a:pt x="42" y="247"/>
                  </a:lnTo>
                  <a:lnTo>
                    <a:pt x="44" y="247"/>
                  </a:lnTo>
                  <a:lnTo>
                    <a:pt x="45" y="247"/>
                  </a:lnTo>
                  <a:lnTo>
                    <a:pt x="48" y="247"/>
                  </a:lnTo>
                  <a:lnTo>
                    <a:pt x="49" y="247"/>
                  </a:lnTo>
                  <a:lnTo>
                    <a:pt x="51" y="247"/>
                  </a:lnTo>
                  <a:lnTo>
                    <a:pt x="52" y="247"/>
                  </a:lnTo>
                  <a:lnTo>
                    <a:pt x="52" y="247"/>
                  </a:lnTo>
                  <a:lnTo>
                    <a:pt x="57" y="247"/>
                  </a:lnTo>
                  <a:lnTo>
                    <a:pt x="61" y="247"/>
                  </a:lnTo>
                  <a:lnTo>
                    <a:pt x="63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70" y="248"/>
                  </a:lnTo>
                  <a:lnTo>
                    <a:pt x="70" y="248"/>
                  </a:lnTo>
                  <a:lnTo>
                    <a:pt x="71" y="247"/>
                  </a:lnTo>
                  <a:lnTo>
                    <a:pt x="72" y="244"/>
                  </a:lnTo>
                  <a:lnTo>
                    <a:pt x="73" y="243"/>
                  </a:lnTo>
                  <a:lnTo>
                    <a:pt x="74" y="243"/>
                  </a:lnTo>
                  <a:lnTo>
                    <a:pt x="75" y="243"/>
                  </a:lnTo>
                  <a:lnTo>
                    <a:pt x="77" y="244"/>
                  </a:lnTo>
                  <a:lnTo>
                    <a:pt x="76" y="243"/>
                  </a:lnTo>
                  <a:lnTo>
                    <a:pt x="76" y="239"/>
                  </a:lnTo>
                  <a:lnTo>
                    <a:pt x="76" y="239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9" y="237"/>
                  </a:lnTo>
                  <a:lnTo>
                    <a:pt x="79" y="236"/>
                  </a:lnTo>
                  <a:lnTo>
                    <a:pt x="79" y="236"/>
                  </a:lnTo>
                  <a:lnTo>
                    <a:pt x="80" y="236"/>
                  </a:lnTo>
                  <a:lnTo>
                    <a:pt x="80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3" y="237"/>
                  </a:lnTo>
                  <a:lnTo>
                    <a:pt x="83" y="236"/>
                  </a:lnTo>
                  <a:lnTo>
                    <a:pt x="84" y="235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88" y="231"/>
                  </a:lnTo>
                  <a:lnTo>
                    <a:pt x="89" y="231"/>
                  </a:lnTo>
                  <a:lnTo>
                    <a:pt x="91" y="230"/>
                  </a:lnTo>
                  <a:lnTo>
                    <a:pt x="91" y="230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5" y="232"/>
                  </a:lnTo>
                  <a:lnTo>
                    <a:pt x="96" y="231"/>
                  </a:lnTo>
                  <a:lnTo>
                    <a:pt x="97" y="231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97" y="228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9" y="224"/>
                  </a:lnTo>
                  <a:lnTo>
                    <a:pt x="99" y="223"/>
                  </a:lnTo>
                  <a:lnTo>
                    <a:pt x="99" y="223"/>
                  </a:lnTo>
                  <a:lnTo>
                    <a:pt x="99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1"/>
                  </a:lnTo>
                  <a:lnTo>
                    <a:pt x="100" y="220"/>
                  </a:lnTo>
                  <a:lnTo>
                    <a:pt x="101" y="220"/>
                  </a:lnTo>
                  <a:lnTo>
                    <a:pt x="101" y="219"/>
                  </a:lnTo>
                  <a:lnTo>
                    <a:pt x="101" y="219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17"/>
                  </a:lnTo>
                  <a:lnTo>
                    <a:pt x="102" y="216"/>
                  </a:lnTo>
                  <a:lnTo>
                    <a:pt x="103" y="215"/>
                  </a:lnTo>
                  <a:lnTo>
                    <a:pt x="102" y="215"/>
                  </a:lnTo>
                  <a:lnTo>
                    <a:pt x="102" y="214"/>
                  </a:lnTo>
                  <a:lnTo>
                    <a:pt x="103" y="214"/>
                  </a:lnTo>
                  <a:lnTo>
                    <a:pt x="103" y="214"/>
                  </a:lnTo>
                  <a:lnTo>
                    <a:pt x="103" y="213"/>
                  </a:lnTo>
                  <a:lnTo>
                    <a:pt x="103" y="212"/>
                  </a:lnTo>
                  <a:lnTo>
                    <a:pt x="103" y="212"/>
                  </a:lnTo>
                  <a:lnTo>
                    <a:pt x="103" y="212"/>
                  </a:lnTo>
                  <a:lnTo>
                    <a:pt x="101" y="212"/>
                  </a:lnTo>
                  <a:lnTo>
                    <a:pt x="101" y="212"/>
                  </a:lnTo>
                  <a:lnTo>
                    <a:pt x="100" y="212"/>
                  </a:lnTo>
                  <a:lnTo>
                    <a:pt x="100" y="210"/>
                  </a:lnTo>
                  <a:lnTo>
                    <a:pt x="99" y="210"/>
                  </a:lnTo>
                  <a:lnTo>
                    <a:pt x="99" y="210"/>
                  </a:lnTo>
                  <a:lnTo>
                    <a:pt x="97" y="207"/>
                  </a:lnTo>
                  <a:lnTo>
                    <a:pt x="96" y="207"/>
                  </a:lnTo>
                  <a:lnTo>
                    <a:pt x="96" y="205"/>
                  </a:lnTo>
                  <a:lnTo>
                    <a:pt x="96" y="204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6" y="202"/>
                  </a:lnTo>
                  <a:lnTo>
                    <a:pt x="96" y="201"/>
                  </a:lnTo>
                  <a:lnTo>
                    <a:pt x="97" y="201"/>
                  </a:lnTo>
                  <a:lnTo>
                    <a:pt x="97" y="200"/>
                  </a:lnTo>
                  <a:lnTo>
                    <a:pt x="97" y="199"/>
                  </a:lnTo>
                  <a:lnTo>
                    <a:pt x="97" y="198"/>
                  </a:lnTo>
                  <a:lnTo>
                    <a:pt x="97" y="197"/>
                  </a:lnTo>
                  <a:lnTo>
                    <a:pt x="97" y="197"/>
                  </a:lnTo>
                  <a:lnTo>
                    <a:pt x="97" y="197"/>
                  </a:lnTo>
                  <a:lnTo>
                    <a:pt x="97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95" y="195"/>
                  </a:lnTo>
                  <a:lnTo>
                    <a:pt x="94" y="195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3" y="193"/>
                  </a:lnTo>
                  <a:lnTo>
                    <a:pt x="93" y="193"/>
                  </a:lnTo>
                  <a:lnTo>
                    <a:pt x="93" y="193"/>
                  </a:lnTo>
                  <a:lnTo>
                    <a:pt x="93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91" y="190"/>
                  </a:lnTo>
                  <a:lnTo>
                    <a:pt x="91" y="189"/>
                  </a:lnTo>
                  <a:lnTo>
                    <a:pt x="91" y="189"/>
                  </a:lnTo>
                  <a:lnTo>
                    <a:pt x="91" y="189"/>
                  </a:lnTo>
                  <a:lnTo>
                    <a:pt x="91" y="189"/>
                  </a:lnTo>
                  <a:lnTo>
                    <a:pt x="91" y="188"/>
                  </a:lnTo>
                  <a:lnTo>
                    <a:pt x="91" y="188"/>
                  </a:lnTo>
                  <a:lnTo>
                    <a:pt x="91" y="188"/>
                  </a:lnTo>
                  <a:lnTo>
                    <a:pt x="91" y="188"/>
                  </a:lnTo>
                  <a:lnTo>
                    <a:pt x="90" y="187"/>
                  </a:lnTo>
                  <a:lnTo>
                    <a:pt x="91" y="187"/>
                  </a:lnTo>
                  <a:lnTo>
                    <a:pt x="90" y="187"/>
                  </a:lnTo>
                  <a:lnTo>
                    <a:pt x="89" y="187"/>
                  </a:lnTo>
                  <a:lnTo>
                    <a:pt x="89" y="187"/>
                  </a:lnTo>
                  <a:lnTo>
                    <a:pt x="89" y="187"/>
                  </a:lnTo>
                  <a:lnTo>
                    <a:pt x="88" y="187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4"/>
                  </a:lnTo>
                  <a:lnTo>
                    <a:pt x="88" y="183"/>
                  </a:lnTo>
                  <a:lnTo>
                    <a:pt x="87" y="182"/>
                  </a:lnTo>
                  <a:lnTo>
                    <a:pt x="88" y="182"/>
                  </a:lnTo>
                  <a:lnTo>
                    <a:pt x="88" y="181"/>
                  </a:lnTo>
                  <a:lnTo>
                    <a:pt x="87" y="181"/>
                  </a:lnTo>
                  <a:lnTo>
                    <a:pt x="87" y="180"/>
                  </a:lnTo>
                  <a:lnTo>
                    <a:pt x="88" y="179"/>
                  </a:lnTo>
                  <a:lnTo>
                    <a:pt x="88" y="179"/>
                  </a:lnTo>
                  <a:lnTo>
                    <a:pt x="88" y="178"/>
                  </a:lnTo>
                  <a:lnTo>
                    <a:pt x="89" y="178"/>
                  </a:lnTo>
                  <a:lnTo>
                    <a:pt x="88" y="176"/>
                  </a:lnTo>
                  <a:lnTo>
                    <a:pt x="89" y="175"/>
                  </a:lnTo>
                  <a:lnTo>
                    <a:pt x="89" y="174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88" y="173"/>
                  </a:lnTo>
                  <a:lnTo>
                    <a:pt x="88" y="173"/>
                  </a:lnTo>
                  <a:lnTo>
                    <a:pt x="89" y="172"/>
                  </a:lnTo>
                  <a:lnTo>
                    <a:pt x="89" y="172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69"/>
                  </a:lnTo>
                  <a:lnTo>
                    <a:pt x="89" y="169"/>
                  </a:lnTo>
                  <a:lnTo>
                    <a:pt x="89" y="169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9" y="167"/>
                  </a:lnTo>
                  <a:lnTo>
                    <a:pt x="89" y="166"/>
                  </a:lnTo>
                  <a:lnTo>
                    <a:pt x="89" y="166"/>
                  </a:lnTo>
                  <a:lnTo>
                    <a:pt x="89" y="165"/>
                  </a:lnTo>
                  <a:lnTo>
                    <a:pt x="88" y="165"/>
                  </a:lnTo>
                  <a:lnTo>
                    <a:pt x="88" y="165"/>
                  </a:lnTo>
                  <a:lnTo>
                    <a:pt x="88" y="161"/>
                  </a:lnTo>
                  <a:lnTo>
                    <a:pt x="88" y="155"/>
                  </a:lnTo>
                  <a:lnTo>
                    <a:pt x="88" y="154"/>
                  </a:lnTo>
                  <a:lnTo>
                    <a:pt x="87" y="144"/>
                  </a:lnTo>
                  <a:lnTo>
                    <a:pt x="87" y="140"/>
                  </a:lnTo>
                  <a:lnTo>
                    <a:pt x="87" y="137"/>
                  </a:lnTo>
                  <a:lnTo>
                    <a:pt x="87" y="136"/>
                  </a:lnTo>
                  <a:lnTo>
                    <a:pt x="87" y="135"/>
                  </a:lnTo>
                  <a:lnTo>
                    <a:pt x="87" y="131"/>
                  </a:lnTo>
                  <a:lnTo>
                    <a:pt x="87" y="128"/>
                  </a:lnTo>
                  <a:lnTo>
                    <a:pt x="87" y="119"/>
                  </a:lnTo>
                  <a:lnTo>
                    <a:pt x="87" y="118"/>
                  </a:lnTo>
                  <a:lnTo>
                    <a:pt x="86" y="114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86" y="99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6" y="92"/>
                  </a:lnTo>
                  <a:lnTo>
                    <a:pt x="86" y="89"/>
                  </a:lnTo>
                  <a:lnTo>
                    <a:pt x="86" y="85"/>
                  </a:lnTo>
                  <a:lnTo>
                    <a:pt x="86" y="82"/>
                  </a:lnTo>
                  <a:lnTo>
                    <a:pt x="85" y="73"/>
                  </a:lnTo>
                  <a:lnTo>
                    <a:pt x="85" y="66"/>
                  </a:lnTo>
                  <a:lnTo>
                    <a:pt x="85" y="62"/>
                  </a:lnTo>
                  <a:lnTo>
                    <a:pt x="85" y="57"/>
                  </a:lnTo>
                  <a:lnTo>
                    <a:pt x="84" y="50"/>
                  </a:lnTo>
                  <a:lnTo>
                    <a:pt x="84" y="46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4" y="32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2" y="6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7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4" y="5"/>
                  </a:lnTo>
                  <a:lnTo>
                    <a:pt x="73" y="4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7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8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8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59" y="28"/>
                  </a:lnTo>
                  <a:lnTo>
                    <a:pt x="58" y="29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7" y="31"/>
                  </a:lnTo>
                  <a:lnTo>
                    <a:pt x="57" y="32"/>
                  </a:lnTo>
                  <a:lnTo>
                    <a:pt x="58" y="33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4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8" y="36"/>
                  </a:lnTo>
                  <a:lnTo>
                    <a:pt x="59" y="37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3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9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3" y="51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4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6"/>
                  </a:lnTo>
                  <a:lnTo>
                    <a:pt x="53" y="57"/>
                  </a:lnTo>
                  <a:lnTo>
                    <a:pt x="53" y="58"/>
                  </a:lnTo>
                  <a:lnTo>
                    <a:pt x="54" y="58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2"/>
                  </a:lnTo>
                  <a:lnTo>
                    <a:pt x="55" y="62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2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1"/>
                  </a:lnTo>
                  <a:lnTo>
                    <a:pt x="55" y="71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4" y="72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5" y="74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5" y="76"/>
                  </a:lnTo>
                  <a:lnTo>
                    <a:pt x="54" y="77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4" y="78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2" y="79"/>
                  </a:lnTo>
                  <a:lnTo>
                    <a:pt x="52" y="79"/>
                  </a:lnTo>
                  <a:lnTo>
                    <a:pt x="52" y="79"/>
                  </a:lnTo>
                  <a:lnTo>
                    <a:pt x="51" y="79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1" y="79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50" y="82"/>
                  </a:lnTo>
                  <a:lnTo>
                    <a:pt x="50" y="83"/>
                  </a:lnTo>
                  <a:lnTo>
                    <a:pt x="49" y="83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9" y="84"/>
                  </a:lnTo>
                  <a:lnTo>
                    <a:pt x="48" y="8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7F9FD3"/>
            </a:solidFill>
            <a:ln w="9525" cap="flat" cmpd="sng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5163323" y="4670169"/>
              <a:ext cx="1920875" cy="1122362"/>
            </a:xfrm>
            <a:custGeom>
              <a:avLst/>
              <a:gdLst>
                <a:gd name="T0" fmla="*/ 155 w 199"/>
                <a:gd name="T1" fmla="*/ 111 h 140"/>
                <a:gd name="T2" fmla="*/ 154 w 199"/>
                <a:gd name="T3" fmla="*/ 115 h 140"/>
                <a:gd name="T4" fmla="*/ 150 w 199"/>
                <a:gd name="T5" fmla="*/ 119 h 140"/>
                <a:gd name="T6" fmla="*/ 147 w 199"/>
                <a:gd name="T7" fmla="*/ 123 h 140"/>
                <a:gd name="T8" fmla="*/ 145 w 199"/>
                <a:gd name="T9" fmla="*/ 120 h 140"/>
                <a:gd name="T10" fmla="*/ 143 w 199"/>
                <a:gd name="T11" fmla="*/ 124 h 140"/>
                <a:gd name="T12" fmla="*/ 142 w 199"/>
                <a:gd name="T13" fmla="*/ 128 h 140"/>
                <a:gd name="T14" fmla="*/ 135 w 199"/>
                <a:gd name="T15" fmla="*/ 131 h 140"/>
                <a:gd name="T16" fmla="*/ 132 w 199"/>
                <a:gd name="T17" fmla="*/ 119 h 140"/>
                <a:gd name="T18" fmla="*/ 123 w 199"/>
                <a:gd name="T19" fmla="*/ 106 h 140"/>
                <a:gd name="T20" fmla="*/ 120 w 199"/>
                <a:gd name="T21" fmla="*/ 100 h 140"/>
                <a:gd name="T22" fmla="*/ 119 w 199"/>
                <a:gd name="T23" fmla="*/ 89 h 140"/>
                <a:gd name="T24" fmla="*/ 103 w 199"/>
                <a:gd name="T25" fmla="*/ 83 h 140"/>
                <a:gd name="T26" fmla="*/ 78 w 199"/>
                <a:gd name="T27" fmla="*/ 81 h 140"/>
                <a:gd name="T28" fmla="*/ 52 w 199"/>
                <a:gd name="T29" fmla="*/ 81 h 140"/>
                <a:gd name="T30" fmla="*/ 42 w 199"/>
                <a:gd name="T31" fmla="*/ 82 h 140"/>
                <a:gd name="T32" fmla="*/ 22 w 199"/>
                <a:gd name="T33" fmla="*/ 80 h 140"/>
                <a:gd name="T34" fmla="*/ 3 w 199"/>
                <a:gd name="T35" fmla="*/ 63 h 140"/>
                <a:gd name="T36" fmla="*/ 26 w 199"/>
                <a:gd name="T37" fmla="*/ 14 h 140"/>
                <a:gd name="T38" fmla="*/ 51 w 199"/>
                <a:gd name="T39" fmla="*/ 15 h 140"/>
                <a:gd name="T40" fmla="*/ 73 w 199"/>
                <a:gd name="T41" fmla="*/ 16 h 140"/>
                <a:gd name="T42" fmla="*/ 104 w 199"/>
                <a:gd name="T43" fmla="*/ 17 h 140"/>
                <a:gd name="T44" fmla="*/ 127 w 199"/>
                <a:gd name="T45" fmla="*/ 13 h 140"/>
                <a:gd name="T46" fmla="*/ 133 w 199"/>
                <a:gd name="T47" fmla="*/ 7 h 140"/>
                <a:gd name="T48" fmla="*/ 140 w 199"/>
                <a:gd name="T49" fmla="*/ 2 h 140"/>
                <a:gd name="T50" fmla="*/ 150 w 199"/>
                <a:gd name="T51" fmla="*/ 1 h 140"/>
                <a:gd name="T52" fmla="*/ 155 w 199"/>
                <a:gd name="T53" fmla="*/ 21 h 140"/>
                <a:gd name="T54" fmla="*/ 161 w 199"/>
                <a:gd name="T55" fmla="*/ 22 h 140"/>
                <a:gd name="T56" fmla="*/ 160 w 199"/>
                <a:gd name="T57" fmla="*/ 26 h 140"/>
                <a:gd name="T58" fmla="*/ 155 w 199"/>
                <a:gd name="T59" fmla="*/ 30 h 140"/>
                <a:gd name="T60" fmla="*/ 149 w 199"/>
                <a:gd name="T61" fmla="*/ 32 h 140"/>
                <a:gd name="T62" fmla="*/ 148 w 199"/>
                <a:gd name="T63" fmla="*/ 36 h 140"/>
                <a:gd name="T64" fmla="*/ 144 w 199"/>
                <a:gd name="T65" fmla="*/ 44 h 140"/>
                <a:gd name="T66" fmla="*/ 141 w 199"/>
                <a:gd name="T67" fmla="*/ 46 h 140"/>
                <a:gd name="T68" fmla="*/ 142 w 199"/>
                <a:gd name="T69" fmla="*/ 51 h 140"/>
                <a:gd name="T70" fmla="*/ 137 w 199"/>
                <a:gd name="T71" fmla="*/ 54 h 140"/>
                <a:gd name="T72" fmla="*/ 145 w 199"/>
                <a:gd name="T73" fmla="*/ 55 h 140"/>
                <a:gd name="T74" fmla="*/ 149 w 199"/>
                <a:gd name="T75" fmla="*/ 59 h 140"/>
                <a:gd name="T76" fmla="*/ 152 w 199"/>
                <a:gd name="T77" fmla="*/ 60 h 140"/>
                <a:gd name="T78" fmla="*/ 156 w 199"/>
                <a:gd name="T79" fmla="*/ 68 h 140"/>
                <a:gd name="T80" fmla="*/ 158 w 199"/>
                <a:gd name="T81" fmla="*/ 83 h 140"/>
                <a:gd name="T82" fmla="*/ 160 w 199"/>
                <a:gd name="T83" fmla="*/ 89 h 140"/>
                <a:gd name="T84" fmla="*/ 166 w 199"/>
                <a:gd name="T85" fmla="*/ 94 h 140"/>
                <a:gd name="T86" fmla="*/ 168 w 199"/>
                <a:gd name="T87" fmla="*/ 106 h 140"/>
                <a:gd name="T88" fmla="*/ 181 w 199"/>
                <a:gd name="T89" fmla="*/ 110 h 140"/>
                <a:gd name="T90" fmla="*/ 191 w 199"/>
                <a:gd name="T91" fmla="*/ 106 h 140"/>
                <a:gd name="T92" fmla="*/ 192 w 199"/>
                <a:gd name="T93" fmla="*/ 91 h 140"/>
                <a:gd name="T94" fmla="*/ 187 w 199"/>
                <a:gd name="T95" fmla="*/ 78 h 140"/>
                <a:gd name="T96" fmla="*/ 185 w 199"/>
                <a:gd name="T97" fmla="*/ 76 h 140"/>
                <a:gd name="T98" fmla="*/ 198 w 199"/>
                <a:gd name="T99" fmla="*/ 98 h 140"/>
                <a:gd name="T100" fmla="*/ 196 w 199"/>
                <a:gd name="T101" fmla="*/ 123 h 140"/>
                <a:gd name="T102" fmla="*/ 196 w 199"/>
                <a:gd name="T103" fmla="*/ 121 h 140"/>
                <a:gd name="T104" fmla="*/ 186 w 199"/>
                <a:gd name="T105" fmla="*/ 117 h 140"/>
                <a:gd name="T106" fmla="*/ 180 w 199"/>
                <a:gd name="T107" fmla="*/ 119 h 140"/>
                <a:gd name="T108" fmla="*/ 171 w 199"/>
                <a:gd name="T109" fmla="*/ 121 h 140"/>
                <a:gd name="T110" fmla="*/ 161 w 199"/>
                <a:gd name="T111" fmla="*/ 127 h 140"/>
                <a:gd name="T112" fmla="*/ 156 w 199"/>
                <a:gd name="T113" fmla="*/ 131 h 140"/>
                <a:gd name="T114" fmla="*/ 150 w 199"/>
                <a:gd name="T115" fmla="*/ 137 h 140"/>
                <a:gd name="T116" fmla="*/ 143 w 199"/>
                <a:gd name="T117" fmla="*/ 138 h 140"/>
                <a:gd name="T118" fmla="*/ 149 w 199"/>
                <a:gd name="T119" fmla="*/ 135 h 140"/>
                <a:gd name="T120" fmla="*/ 155 w 199"/>
                <a:gd name="T121" fmla="*/ 131 h 140"/>
                <a:gd name="T122" fmla="*/ 159 w 199"/>
                <a:gd name="T123" fmla="*/ 124 h 140"/>
                <a:gd name="T124" fmla="*/ 159 w 199"/>
                <a:gd name="T125" fmla="*/ 1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9" h="140">
                  <a:moveTo>
                    <a:pt x="159" y="111"/>
                  </a:moveTo>
                  <a:lnTo>
                    <a:pt x="159" y="111"/>
                  </a:lnTo>
                  <a:lnTo>
                    <a:pt x="158" y="111"/>
                  </a:lnTo>
                  <a:lnTo>
                    <a:pt x="158" y="110"/>
                  </a:lnTo>
                  <a:lnTo>
                    <a:pt x="157" y="110"/>
                  </a:lnTo>
                  <a:lnTo>
                    <a:pt x="157" y="110"/>
                  </a:lnTo>
                  <a:lnTo>
                    <a:pt x="156" y="110"/>
                  </a:lnTo>
                  <a:lnTo>
                    <a:pt x="156" y="109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5" y="110"/>
                  </a:lnTo>
                  <a:lnTo>
                    <a:pt x="155" y="110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56" y="112"/>
                  </a:lnTo>
                  <a:lnTo>
                    <a:pt x="155" y="113"/>
                  </a:lnTo>
                  <a:lnTo>
                    <a:pt x="155" y="113"/>
                  </a:lnTo>
                  <a:lnTo>
                    <a:pt x="155" y="115"/>
                  </a:lnTo>
                  <a:lnTo>
                    <a:pt x="155" y="114"/>
                  </a:lnTo>
                  <a:lnTo>
                    <a:pt x="154" y="113"/>
                  </a:lnTo>
                  <a:lnTo>
                    <a:pt x="154" y="113"/>
                  </a:lnTo>
                  <a:lnTo>
                    <a:pt x="153" y="113"/>
                  </a:lnTo>
                  <a:lnTo>
                    <a:pt x="153" y="114"/>
                  </a:lnTo>
                  <a:lnTo>
                    <a:pt x="154" y="115"/>
                  </a:lnTo>
                  <a:lnTo>
                    <a:pt x="154" y="115"/>
                  </a:lnTo>
                  <a:lnTo>
                    <a:pt x="154" y="115"/>
                  </a:lnTo>
                  <a:lnTo>
                    <a:pt x="153" y="115"/>
                  </a:lnTo>
                  <a:lnTo>
                    <a:pt x="153" y="116"/>
                  </a:lnTo>
                  <a:lnTo>
                    <a:pt x="153" y="117"/>
                  </a:lnTo>
                  <a:lnTo>
                    <a:pt x="153" y="117"/>
                  </a:lnTo>
                  <a:lnTo>
                    <a:pt x="153" y="118"/>
                  </a:lnTo>
                  <a:lnTo>
                    <a:pt x="153" y="118"/>
                  </a:lnTo>
                  <a:lnTo>
                    <a:pt x="152" y="117"/>
                  </a:lnTo>
                  <a:lnTo>
                    <a:pt x="151" y="117"/>
                  </a:lnTo>
                  <a:lnTo>
                    <a:pt x="151" y="118"/>
                  </a:lnTo>
                  <a:lnTo>
                    <a:pt x="151" y="119"/>
                  </a:lnTo>
                  <a:lnTo>
                    <a:pt x="151" y="119"/>
                  </a:lnTo>
                  <a:lnTo>
                    <a:pt x="150" y="119"/>
                  </a:lnTo>
                  <a:lnTo>
                    <a:pt x="150" y="119"/>
                  </a:lnTo>
                  <a:lnTo>
                    <a:pt x="149" y="119"/>
                  </a:lnTo>
                  <a:lnTo>
                    <a:pt x="149" y="119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148" y="120"/>
                  </a:lnTo>
                  <a:lnTo>
                    <a:pt x="148" y="121"/>
                  </a:lnTo>
                  <a:lnTo>
                    <a:pt x="148" y="121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8" y="123"/>
                  </a:lnTo>
                  <a:lnTo>
                    <a:pt x="148" y="124"/>
                  </a:lnTo>
                  <a:lnTo>
                    <a:pt x="147" y="123"/>
                  </a:lnTo>
                  <a:lnTo>
                    <a:pt x="147" y="123"/>
                  </a:lnTo>
                  <a:lnTo>
                    <a:pt x="147" y="122"/>
                  </a:lnTo>
                  <a:lnTo>
                    <a:pt x="147" y="122"/>
                  </a:lnTo>
                  <a:lnTo>
                    <a:pt x="147" y="122"/>
                  </a:lnTo>
                  <a:lnTo>
                    <a:pt x="147" y="121"/>
                  </a:lnTo>
                  <a:lnTo>
                    <a:pt x="147" y="120"/>
                  </a:lnTo>
                  <a:lnTo>
                    <a:pt x="147" y="119"/>
                  </a:lnTo>
                  <a:lnTo>
                    <a:pt x="147" y="119"/>
                  </a:lnTo>
                  <a:lnTo>
                    <a:pt x="146" y="119"/>
                  </a:lnTo>
                  <a:lnTo>
                    <a:pt x="146" y="119"/>
                  </a:lnTo>
                  <a:lnTo>
                    <a:pt x="146" y="119"/>
                  </a:lnTo>
                  <a:lnTo>
                    <a:pt x="145" y="119"/>
                  </a:lnTo>
                  <a:lnTo>
                    <a:pt x="145" y="120"/>
                  </a:lnTo>
                  <a:lnTo>
                    <a:pt x="144" y="120"/>
                  </a:lnTo>
                  <a:lnTo>
                    <a:pt x="145" y="121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5" y="122"/>
                  </a:lnTo>
                  <a:lnTo>
                    <a:pt x="144" y="121"/>
                  </a:lnTo>
                  <a:lnTo>
                    <a:pt x="144" y="121"/>
                  </a:lnTo>
                  <a:lnTo>
                    <a:pt x="144" y="121"/>
                  </a:lnTo>
                  <a:lnTo>
                    <a:pt x="143" y="121"/>
                  </a:lnTo>
                  <a:lnTo>
                    <a:pt x="144" y="122"/>
                  </a:lnTo>
                  <a:lnTo>
                    <a:pt x="143" y="124"/>
                  </a:lnTo>
                  <a:lnTo>
                    <a:pt x="143" y="124"/>
                  </a:lnTo>
                  <a:lnTo>
                    <a:pt x="143" y="124"/>
                  </a:lnTo>
                  <a:lnTo>
                    <a:pt x="143" y="125"/>
                  </a:lnTo>
                  <a:lnTo>
                    <a:pt x="143" y="125"/>
                  </a:lnTo>
                  <a:lnTo>
                    <a:pt x="143" y="126"/>
                  </a:lnTo>
                  <a:lnTo>
                    <a:pt x="143" y="126"/>
                  </a:lnTo>
                  <a:lnTo>
                    <a:pt x="143" y="127"/>
                  </a:lnTo>
                  <a:lnTo>
                    <a:pt x="144" y="128"/>
                  </a:lnTo>
                  <a:lnTo>
                    <a:pt x="143" y="128"/>
                  </a:lnTo>
                  <a:lnTo>
                    <a:pt x="143" y="128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42" y="129"/>
                  </a:lnTo>
                  <a:lnTo>
                    <a:pt x="142" y="129"/>
                  </a:lnTo>
                  <a:lnTo>
                    <a:pt x="142" y="128"/>
                  </a:lnTo>
                  <a:lnTo>
                    <a:pt x="141" y="128"/>
                  </a:lnTo>
                  <a:lnTo>
                    <a:pt x="141" y="129"/>
                  </a:lnTo>
                  <a:lnTo>
                    <a:pt x="141" y="129"/>
                  </a:lnTo>
                  <a:lnTo>
                    <a:pt x="141" y="131"/>
                  </a:lnTo>
                  <a:lnTo>
                    <a:pt x="140" y="130"/>
                  </a:lnTo>
                  <a:lnTo>
                    <a:pt x="139" y="130"/>
                  </a:lnTo>
                  <a:lnTo>
                    <a:pt x="139" y="131"/>
                  </a:lnTo>
                  <a:lnTo>
                    <a:pt x="138" y="131"/>
                  </a:lnTo>
                  <a:lnTo>
                    <a:pt x="138" y="131"/>
                  </a:lnTo>
                  <a:lnTo>
                    <a:pt x="138" y="131"/>
                  </a:lnTo>
                  <a:lnTo>
                    <a:pt x="137" y="132"/>
                  </a:lnTo>
                  <a:lnTo>
                    <a:pt x="136" y="131"/>
                  </a:lnTo>
                  <a:lnTo>
                    <a:pt x="135" y="131"/>
                  </a:lnTo>
                  <a:lnTo>
                    <a:pt x="135" y="131"/>
                  </a:lnTo>
                  <a:lnTo>
                    <a:pt x="134" y="131"/>
                  </a:lnTo>
                  <a:lnTo>
                    <a:pt x="134" y="131"/>
                  </a:lnTo>
                  <a:lnTo>
                    <a:pt x="133" y="131"/>
                  </a:lnTo>
                  <a:lnTo>
                    <a:pt x="133" y="132"/>
                  </a:lnTo>
                  <a:lnTo>
                    <a:pt x="133" y="132"/>
                  </a:lnTo>
                  <a:lnTo>
                    <a:pt x="133" y="129"/>
                  </a:lnTo>
                  <a:lnTo>
                    <a:pt x="132" y="125"/>
                  </a:lnTo>
                  <a:lnTo>
                    <a:pt x="132" y="122"/>
                  </a:lnTo>
                  <a:lnTo>
                    <a:pt x="132" y="122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2" y="119"/>
                  </a:lnTo>
                  <a:lnTo>
                    <a:pt x="132" y="116"/>
                  </a:lnTo>
                  <a:lnTo>
                    <a:pt x="130" y="116"/>
                  </a:lnTo>
                  <a:lnTo>
                    <a:pt x="130" y="115"/>
                  </a:lnTo>
                  <a:lnTo>
                    <a:pt x="129" y="115"/>
                  </a:lnTo>
                  <a:lnTo>
                    <a:pt x="129" y="114"/>
                  </a:lnTo>
                  <a:lnTo>
                    <a:pt x="128" y="113"/>
                  </a:lnTo>
                  <a:lnTo>
                    <a:pt x="127" y="111"/>
                  </a:lnTo>
                  <a:lnTo>
                    <a:pt x="125" y="108"/>
                  </a:lnTo>
                  <a:lnTo>
                    <a:pt x="125" y="108"/>
                  </a:lnTo>
                  <a:lnTo>
                    <a:pt x="125" y="107"/>
                  </a:lnTo>
                  <a:lnTo>
                    <a:pt x="124" y="107"/>
                  </a:lnTo>
                  <a:lnTo>
                    <a:pt x="123" y="106"/>
                  </a:lnTo>
                  <a:lnTo>
                    <a:pt x="123" y="106"/>
                  </a:lnTo>
                  <a:lnTo>
                    <a:pt x="123" y="106"/>
                  </a:lnTo>
                  <a:lnTo>
                    <a:pt x="122" y="105"/>
                  </a:lnTo>
                  <a:lnTo>
                    <a:pt x="122" y="105"/>
                  </a:lnTo>
                  <a:lnTo>
                    <a:pt x="121" y="105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21" y="103"/>
                  </a:lnTo>
                  <a:lnTo>
                    <a:pt x="121" y="103"/>
                  </a:lnTo>
                  <a:lnTo>
                    <a:pt x="121" y="103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0" y="101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1" y="100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1" y="97"/>
                  </a:lnTo>
                  <a:lnTo>
                    <a:pt x="121" y="95"/>
                  </a:lnTo>
                  <a:lnTo>
                    <a:pt x="121" y="95"/>
                  </a:lnTo>
                  <a:lnTo>
                    <a:pt x="121" y="94"/>
                  </a:lnTo>
                  <a:lnTo>
                    <a:pt x="121" y="94"/>
                  </a:lnTo>
                  <a:lnTo>
                    <a:pt x="119" y="94"/>
                  </a:lnTo>
                  <a:lnTo>
                    <a:pt x="119" y="92"/>
                  </a:lnTo>
                  <a:lnTo>
                    <a:pt x="119" y="91"/>
                  </a:lnTo>
                  <a:lnTo>
                    <a:pt x="119" y="89"/>
                  </a:lnTo>
                  <a:lnTo>
                    <a:pt x="119" y="85"/>
                  </a:lnTo>
                  <a:lnTo>
                    <a:pt x="119" y="82"/>
                  </a:lnTo>
                  <a:lnTo>
                    <a:pt x="117" y="82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12" y="82"/>
                  </a:lnTo>
                  <a:lnTo>
                    <a:pt x="111" y="82"/>
                  </a:lnTo>
                  <a:lnTo>
                    <a:pt x="110" y="82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6" y="83"/>
                  </a:lnTo>
                  <a:lnTo>
                    <a:pt x="103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2"/>
                  </a:lnTo>
                  <a:lnTo>
                    <a:pt x="95" y="82"/>
                  </a:lnTo>
                  <a:lnTo>
                    <a:pt x="91" y="82"/>
                  </a:lnTo>
                  <a:lnTo>
                    <a:pt x="90" y="82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7" y="81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69" y="81"/>
                  </a:lnTo>
                  <a:lnTo>
                    <a:pt x="65" y="81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5" y="81"/>
                  </a:lnTo>
                  <a:lnTo>
                    <a:pt x="52" y="81"/>
                  </a:lnTo>
                  <a:lnTo>
                    <a:pt x="52" y="82"/>
                  </a:lnTo>
                  <a:lnTo>
                    <a:pt x="51" y="82"/>
                  </a:lnTo>
                  <a:lnTo>
                    <a:pt x="51" y="81"/>
                  </a:lnTo>
                  <a:lnTo>
                    <a:pt x="44" y="80"/>
                  </a:lnTo>
                  <a:lnTo>
                    <a:pt x="43" y="81"/>
                  </a:lnTo>
                  <a:lnTo>
                    <a:pt x="42" y="81"/>
                  </a:lnTo>
                  <a:lnTo>
                    <a:pt x="42" y="81"/>
                  </a:lnTo>
                  <a:lnTo>
                    <a:pt x="43" y="81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1" y="84"/>
                  </a:lnTo>
                  <a:lnTo>
                    <a:pt x="39" y="84"/>
                  </a:lnTo>
                  <a:lnTo>
                    <a:pt x="39" y="81"/>
                  </a:lnTo>
                  <a:lnTo>
                    <a:pt x="38" y="81"/>
                  </a:lnTo>
                  <a:lnTo>
                    <a:pt x="36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6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9" y="80"/>
                  </a:lnTo>
                  <a:lnTo>
                    <a:pt x="16" y="80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0" y="76"/>
                  </a:lnTo>
                  <a:lnTo>
                    <a:pt x="2" y="69"/>
                  </a:lnTo>
                  <a:lnTo>
                    <a:pt x="3" y="63"/>
                  </a:lnTo>
                  <a:lnTo>
                    <a:pt x="5" y="56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9" y="35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3" y="15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2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6" y="15"/>
                  </a:lnTo>
                  <a:lnTo>
                    <a:pt x="68" y="16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6"/>
                  </a:lnTo>
                  <a:lnTo>
                    <a:pt x="85" y="16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95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101" y="17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6" y="18"/>
                  </a:lnTo>
                  <a:lnTo>
                    <a:pt x="118" y="18"/>
                  </a:lnTo>
                  <a:lnTo>
                    <a:pt x="119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4" y="17"/>
                  </a:lnTo>
                  <a:lnTo>
                    <a:pt x="125" y="14"/>
                  </a:lnTo>
                  <a:lnTo>
                    <a:pt x="126" y="13"/>
                  </a:lnTo>
                  <a:lnTo>
                    <a:pt x="127" y="13"/>
                  </a:lnTo>
                  <a:lnTo>
                    <a:pt x="128" y="13"/>
                  </a:lnTo>
                  <a:lnTo>
                    <a:pt x="129" y="13"/>
                  </a:lnTo>
                  <a:lnTo>
                    <a:pt x="130" y="14"/>
                  </a:lnTo>
                  <a:lnTo>
                    <a:pt x="129" y="13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7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3" y="6"/>
                  </a:lnTo>
                  <a:lnTo>
                    <a:pt x="133" y="7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6" y="6"/>
                  </a:lnTo>
                  <a:lnTo>
                    <a:pt x="137" y="5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1" y="1"/>
                  </a:lnTo>
                  <a:lnTo>
                    <a:pt x="142" y="1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8" y="2"/>
                  </a:lnTo>
                  <a:lnTo>
                    <a:pt x="149" y="1"/>
                  </a:lnTo>
                  <a:lnTo>
                    <a:pt x="150" y="1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7"/>
                  </a:lnTo>
                  <a:lnTo>
                    <a:pt x="151" y="11"/>
                  </a:lnTo>
                  <a:lnTo>
                    <a:pt x="151" y="13"/>
                  </a:lnTo>
                  <a:lnTo>
                    <a:pt x="151" y="13"/>
                  </a:lnTo>
                  <a:lnTo>
                    <a:pt x="152" y="15"/>
                  </a:lnTo>
                  <a:lnTo>
                    <a:pt x="153" y="17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4" y="19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6" y="22"/>
                  </a:lnTo>
                  <a:lnTo>
                    <a:pt x="157" y="22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58" y="20"/>
                  </a:lnTo>
                  <a:lnTo>
                    <a:pt x="159" y="19"/>
                  </a:lnTo>
                  <a:lnTo>
                    <a:pt x="160" y="18"/>
                  </a:lnTo>
                  <a:lnTo>
                    <a:pt x="160" y="18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2"/>
                  </a:lnTo>
                  <a:lnTo>
                    <a:pt x="162" y="21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3"/>
                  </a:lnTo>
                  <a:lnTo>
                    <a:pt x="162" y="23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1" y="24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0" y="26"/>
                  </a:lnTo>
                  <a:lnTo>
                    <a:pt x="160" y="26"/>
                  </a:lnTo>
                  <a:lnTo>
                    <a:pt x="160" y="27"/>
                  </a:lnTo>
                  <a:lnTo>
                    <a:pt x="159" y="29"/>
                  </a:lnTo>
                  <a:lnTo>
                    <a:pt x="158" y="29"/>
                  </a:lnTo>
                  <a:lnTo>
                    <a:pt x="157" y="28"/>
                  </a:lnTo>
                  <a:lnTo>
                    <a:pt x="157" y="29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55" y="30"/>
                  </a:lnTo>
                  <a:lnTo>
                    <a:pt x="155" y="29"/>
                  </a:lnTo>
                  <a:lnTo>
                    <a:pt x="155" y="29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4" y="29"/>
                  </a:lnTo>
                  <a:lnTo>
                    <a:pt x="153" y="30"/>
                  </a:lnTo>
                  <a:lnTo>
                    <a:pt x="153" y="30"/>
                  </a:lnTo>
                  <a:lnTo>
                    <a:pt x="153" y="31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52" y="30"/>
                  </a:lnTo>
                  <a:lnTo>
                    <a:pt x="151" y="30"/>
                  </a:lnTo>
                  <a:lnTo>
                    <a:pt x="151" y="31"/>
                  </a:lnTo>
                  <a:lnTo>
                    <a:pt x="151" y="31"/>
                  </a:lnTo>
                  <a:lnTo>
                    <a:pt x="151" y="31"/>
                  </a:lnTo>
                  <a:lnTo>
                    <a:pt x="149" y="32"/>
                  </a:lnTo>
                  <a:lnTo>
                    <a:pt x="149" y="32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47" y="32"/>
                  </a:lnTo>
                  <a:lnTo>
                    <a:pt x="147" y="33"/>
                  </a:lnTo>
                  <a:lnTo>
                    <a:pt x="147" y="34"/>
                  </a:lnTo>
                  <a:lnTo>
                    <a:pt x="147" y="34"/>
                  </a:lnTo>
                  <a:lnTo>
                    <a:pt x="147" y="34"/>
                  </a:lnTo>
                  <a:lnTo>
                    <a:pt x="147" y="35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8" y="37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3" y="40"/>
                  </a:lnTo>
                  <a:lnTo>
                    <a:pt x="143" y="41"/>
                  </a:lnTo>
                  <a:lnTo>
                    <a:pt x="143" y="42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45" y="44"/>
                  </a:lnTo>
                  <a:lnTo>
                    <a:pt x="145" y="44"/>
                  </a:lnTo>
                  <a:lnTo>
                    <a:pt x="144" y="44"/>
                  </a:lnTo>
                  <a:lnTo>
                    <a:pt x="143" y="44"/>
                  </a:lnTo>
                  <a:lnTo>
                    <a:pt x="143" y="44"/>
                  </a:lnTo>
                  <a:lnTo>
                    <a:pt x="143" y="42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2" y="41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1" y="44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0" y="46"/>
                  </a:lnTo>
                  <a:lnTo>
                    <a:pt x="141" y="46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141" y="48"/>
                  </a:lnTo>
                  <a:lnTo>
                    <a:pt x="141" y="49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2" y="50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0" y="50"/>
                  </a:lnTo>
                  <a:lnTo>
                    <a:pt x="140" y="51"/>
                  </a:lnTo>
                  <a:lnTo>
                    <a:pt x="139" y="50"/>
                  </a:lnTo>
                  <a:lnTo>
                    <a:pt x="139" y="52"/>
                  </a:lnTo>
                  <a:lnTo>
                    <a:pt x="139" y="53"/>
                  </a:lnTo>
                  <a:lnTo>
                    <a:pt x="138" y="52"/>
                  </a:lnTo>
                  <a:lnTo>
                    <a:pt x="138" y="53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37" y="54"/>
                  </a:lnTo>
                  <a:lnTo>
                    <a:pt x="138" y="55"/>
                  </a:lnTo>
                  <a:lnTo>
                    <a:pt x="138" y="55"/>
                  </a:lnTo>
                  <a:lnTo>
                    <a:pt x="139" y="55"/>
                  </a:lnTo>
                  <a:lnTo>
                    <a:pt x="140" y="54"/>
                  </a:lnTo>
                  <a:lnTo>
                    <a:pt x="140" y="54"/>
                  </a:lnTo>
                  <a:lnTo>
                    <a:pt x="141" y="55"/>
                  </a:lnTo>
                  <a:lnTo>
                    <a:pt x="141" y="56"/>
                  </a:lnTo>
                  <a:lnTo>
                    <a:pt x="142" y="56"/>
                  </a:lnTo>
                  <a:lnTo>
                    <a:pt x="142" y="57"/>
                  </a:lnTo>
                  <a:lnTo>
                    <a:pt x="143" y="58"/>
                  </a:lnTo>
                  <a:lnTo>
                    <a:pt x="144" y="57"/>
                  </a:lnTo>
                  <a:lnTo>
                    <a:pt x="144" y="55"/>
                  </a:lnTo>
                  <a:lnTo>
                    <a:pt x="145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6"/>
                  </a:lnTo>
                  <a:lnTo>
                    <a:pt x="147" y="57"/>
                  </a:lnTo>
                  <a:lnTo>
                    <a:pt x="148" y="59"/>
                  </a:lnTo>
                  <a:lnTo>
                    <a:pt x="148" y="58"/>
                  </a:lnTo>
                  <a:lnTo>
                    <a:pt x="148" y="59"/>
                  </a:lnTo>
                  <a:lnTo>
                    <a:pt x="149" y="58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0" y="59"/>
                  </a:lnTo>
                  <a:lnTo>
                    <a:pt x="150" y="60"/>
                  </a:lnTo>
                  <a:lnTo>
                    <a:pt x="151" y="59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1" y="61"/>
                  </a:lnTo>
                  <a:lnTo>
                    <a:pt x="152" y="61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3" y="61"/>
                  </a:lnTo>
                  <a:lnTo>
                    <a:pt x="153" y="61"/>
                  </a:lnTo>
                  <a:lnTo>
                    <a:pt x="153" y="62"/>
                  </a:lnTo>
                  <a:lnTo>
                    <a:pt x="154" y="64"/>
                  </a:lnTo>
                  <a:lnTo>
                    <a:pt x="156" y="64"/>
                  </a:lnTo>
                  <a:lnTo>
                    <a:pt x="156" y="66"/>
                  </a:lnTo>
                  <a:lnTo>
                    <a:pt x="155" y="66"/>
                  </a:lnTo>
                  <a:lnTo>
                    <a:pt x="155" y="66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56" y="70"/>
                  </a:lnTo>
                  <a:lnTo>
                    <a:pt x="158" y="72"/>
                  </a:lnTo>
                  <a:lnTo>
                    <a:pt x="158" y="74"/>
                  </a:lnTo>
                  <a:lnTo>
                    <a:pt x="159" y="75"/>
                  </a:lnTo>
                  <a:lnTo>
                    <a:pt x="160" y="76"/>
                  </a:lnTo>
                  <a:lnTo>
                    <a:pt x="159" y="76"/>
                  </a:lnTo>
                  <a:lnTo>
                    <a:pt x="159" y="77"/>
                  </a:lnTo>
                  <a:lnTo>
                    <a:pt x="159" y="79"/>
                  </a:lnTo>
                  <a:lnTo>
                    <a:pt x="159" y="80"/>
                  </a:lnTo>
                  <a:lnTo>
                    <a:pt x="158" y="80"/>
                  </a:lnTo>
                  <a:lnTo>
                    <a:pt x="158" y="81"/>
                  </a:lnTo>
                  <a:lnTo>
                    <a:pt x="158" y="82"/>
                  </a:lnTo>
                  <a:lnTo>
                    <a:pt x="158" y="83"/>
                  </a:lnTo>
                  <a:lnTo>
                    <a:pt x="158" y="83"/>
                  </a:lnTo>
                  <a:lnTo>
                    <a:pt x="158" y="83"/>
                  </a:lnTo>
                  <a:lnTo>
                    <a:pt x="156" y="83"/>
                  </a:lnTo>
                  <a:lnTo>
                    <a:pt x="156" y="83"/>
                  </a:lnTo>
                  <a:lnTo>
                    <a:pt x="156" y="84"/>
                  </a:lnTo>
                  <a:lnTo>
                    <a:pt x="156" y="84"/>
                  </a:lnTo>
                  <a:lnTo>
                    <a:pt x="156" y="84"/>
                  </a:lnTo>
                  <a:lnTo>
                    <a:pt x="156" y="85"/>
                  </a:lnTo>
                  <a:lnTo>
                    <a:pt x="157" y="85"/>
                  </a:lnTo>
                  <a:lnTo>
                    <a:pt x="158" y="86"/>
                  </a:lnTo>
                  <a:lnTo>
                    <a:pt x="158" y="88"/>
                  </a:lnTo>
                  <a:lnTo>
                    <a:pt x="159" y="89"/>
                  </a:lnTo>
                  <a:lnTo>
                    <a:pt x="160" y="89"/>
                  </a:lnTo>
                  <a:lnTo>
                    <a:pt x="161" y="89"/>
                  </a:lnTo>
                  <a:lnTo>
                    <a:pt x="161" y="90"/>
                  </a:lnTo>
                  <a:lnTo>
                    <a:pt x="161" y="90"/>
                  </a:lnTo>
                  <a:lnTo>
                    <a:pt x="162" y="89"/>
                  </a:lnTo>
                  <a:lnTo>
                    <a:pt x="163" y="89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91"/>
                  </a:lnTo>
                  <a:lnTo>
                    <a:pt x="165" y="91"/>
                  </a:lnTo>
                  <a:lnTo>
                    <a:pt x="165" y="91"/>
                  </a:lnTo>
                  <a:lnTo>
                    <a:pt x="165" y="92"/>
                  </a:lnTo>
                  <a:lnTo>
                    <a:pt x="165" y="92"/>
                  </a:lnTo>
                  <a:lnTo>
                    <a:pt x="166" y="94"/>
                  </a:lnTo>
                  <a:lnTo>
                    <a:pt x="166" y="95"/>
                  </a:lnTo>
                  <a:lnTo>
                    <a:pt x="166" y="97"/>
                  </a:lnTo>
                  <a:lnTo>
                    <a:pt x="166" y="97"/>
                  </a:lnTo>
                  <a:lnTo>
                    <a:pt x="166" y="99"/>
                  </a:lnTo>
                  <a:lnTo>
                    <a:pt x="165" y="100"/>
                  </a:lnTo>
                  <a:lnTo>
                    <a:pt x="165" y="101"/>
                  </a:lnTo>
                  <a:lnTo>
                    <a:pt x="165" y="102"/>
                  </a:lnTo>
                  <a:lnTo>
                    <a:pt x="166" y="103"/>
                  </a:lnTo>
                  <a:lnTo>
                    <a:pt x="166" y="104"/>
                  </a:lnTo>
                  <a:lnTo>
                    <a:pt x="168" y="105"/>
                  </a:lnTo>
                  <a:lnTo>
                    <a:pt x="168" y="106"/>
                  </a:lnTo>
                  <a:lnTo>
                    <a:pt x="168" y="106"/>
                  </a:lnTo>
                  <a:lnTo>
                    <a:pt x="168" y="106"/>
                  </a:lnTo>
                  <a:lnTo>
                    <a:pt x="169" y="106"/>
                  </a:lnTo>
                  <a:lnTo>
                    <a:pt x="169" y="107"/>
                  </a:lnTo>
                  <a:lnTo>
                    <a:pt x="169" y="107"/>
                  </a:lnTo>
                  <a:lnTo>
                    <a:pt x="172" y="108"/>
                  </a:lnTo>
                  <a:lnTo>
                    <a:pt x="173" y="109"/>
                  </a:lnTo>
                  <a:lnTo>
                    <a:pt x="174" y="109"/>
                  </a:lnTo>
                  <a:lnTo>
                    <a:pt x="177" y="109"/>
                  </a:lnTo>
                  <a:lnTo>
                    <a:pt x="178" y="109"/>
                  </a:lnTo>
                  <a:lnTo>
                    <a:pt x="179" y="109"/>
                  </a:lnTo>
                  <a:lnTo>
                    <a:pt x="180" y="110"/>
                  </a:lnTo>
                  <a:lnTo>
                    <a:pt x="180" y="111"/>
                  </a:lnTo>
                  <a:lnTo>
                    <a:pt x="181" y="111"/>
                  </a:lnTo>
                  <a:lnTo>
                    <a:pt x="181" y="110"/>
                  </a:lnTo>
                  <a:lnTo>
                    <a:pt x="182" y="110"/>
                  </a:lnTo>
                  <a:lnTo>
                    <a:pt x="182" y="110"/>
                  </a:lnTo>
                  <a:lnTo>
                    <a:pt x="182" y="109"/>
                  </a:lnTo>
                  <a:lnTo>
                    <a:pt x="183" y="109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185" y="107"/>
                  </a:lnTo>
                  <a:lnTo>
                    <a:pt x="185" y="108"/>
                  </a:lnTo>
                  <a:lnTo>
                    <a:pt x="187" y="107"/>
                  </a:lnTo>
                  <a:lnTo>
                    <a:pt x="188" y="107"/>
                  </a:lnTo>
                  <a:lnTo>
                    <a:pt x="190" y="106"/>
                  </a:lnTo>
                  <a:lnTo>
                    <a:pt x="191" y="106"/>
                  </a:lnTo>
                  <a:lnTo>
                    <a:pt x="191" y="106"/>
                  </a:lnTo>
                  <a:lnTo>
                    <a:pt x="194" y="104"/>
                  </a:lnTo>
                  <a:lnTo>
                    <a:pt x="194" y="103"/>
                  </a:lnTo>
                  <a:lnTo>
                    <a:pt x="195" y="103"/>
                  </a:lnTo>
                  <a:lnTo>
                    <a:pt x="195" y="103"/>
                  </a:lnTo>
                  <a:lnTo>
                    <a:pt x="194" y="103"/>
                  </a:lnTo>
                  <a:lnTo>
                    <a:pt x="195" y="101"/>
                  </a:lnTo>
                  <a:lnTo>
                    <a:pt x="195" y="96"/>
                  </a:lnTo>
                  <a:lnTo>
                    <a:pt x="195" y="95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3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92" y="92"/>
                  </a:lnTo>
                  <a:lnTo>
                    <a:pt x="191" y="93"/>
                  </a:lnTo>
                  <a:lnTo>
                    <a:pt x="191" y="96"/>
                  </a:lnTo>
                  <a:lnTo>
                    <a:pt x="191" y="95"/>
                  </a:lnTo>
                  <a:lnTo>
                    <a:pt x="191" y="89"/>
                  </a:lnTo>
                  <a:lnTo>
                    <a:pt x="191" y="88"/>
                  </a:lnTo>
                  <a:lnTo>
                    <a:pt x="191" y="85"/>
                  </a:lnTo>
                  <a:lnTo>
                    <a:pt x="190" y="82"/>
                  </a:lnTo>
                  <a:lnTo>
                    <a:pt x="190" y="81"/>
                  </a:lnTo>
                  <a:lnTo>
                    <a:pt x="189" y="80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6" y="78"/>
                  </a:lnTo>
                  <a:lnTo>
                    <a:pt x="185" y="79"/>
                  </a:lnTo>
                  <a:lnTo>
                    <a:pt x="185" y="80"/>
                  </a:lnTo>
                  <a:lnTo>
                    <a:pt x="184" y="81"/>
                  </a:lnTo>
                  <a:lnTo>
                    <a:pt x="185" y="82"/>
                  </a:lnTo>
                  <a:lnTo>
                    <a:pt x="183" y="81"/>
                  </a:lnTo>
                  <a:lnTo>
                    <a:pt x="183" y="79"/>
                  </a:lnTo>
                  <a:lnTo>
                    <a:pt x="182" y="78"/>
                  </a:lnTo>
                  <a:lnTo>
                    <a:pt x="181" y="78"/>
                  </a:lnTo>
                  <a:lnTo>
                    <a:pt x="182" y="77"/>
                  </a:lnTo>
                  <a:lnTo>
                    <a:pt x="183" y="77"/>
                  </a:lnTo>
                  <a:lnTo>
                    <a:pt x="183" y="76"/>
                  </a:lnTo>
                  <a:lnTo>
                    <a:pt x="185" y="76"/>
                  </a:lnTo>
                  <a:lnTo>
                    <a:pt x="186" y="76"/>
                  </a:lnTo>
                  <a:lnTo>
                    <a:pt x="186" y="77"/>
                  </a:lnTo>
                  <a:lnTo>
                    <a:pt x="188" y="77"/>
                  </a:lnTo>
                  <a:lnTo>
                    <a:pt x="189" y="78"/>
                  </a:lnTo>
                  <a:lnTo>
                    <a:pt x="192" y="80"/>
                  </a:lnTo>
                  <a:lnTo>
                    <a:pt x="193" y="82"/>
                  </a:lnTo>
                  <a:lnTo>
                    <a:pt x="194" y="83"/>
                  </a:lnTo>
                  <a:lnTo>
                    <a:pt x="195" y="86"/>
                  </a:lnTo>
                  <a:lnTo>
                    <a:pt x="195" y="87"/>
                  </a:lnTo>
                  <a:lnTo>
                    <a:pt x="197" y="91"/>
                  </a:lnTo>
                  <a:lnTo>
                    <a:pt x="197" y="94"/>
                  </a:lnTo>
                  <a:lnTo>
                    <a:pt x="197" y="95"/>
                  </a:lnTo>
                  <a:lnTo>
                    <a:pt x="198" y="98"/>
                  </a:lnTo>
                  <a:lnTo>
                    <a:pt x="198" y="102"/>
                  </a:lnTo>
                  <a:lnTo>
                    <a:pt x="199" y="103"/>
                  </a:lnTo>
                  <a:lnTo>
                    <a:pt x="199" y="103"/>
                  </a:lnTo>
                  <a:lnTo>
                    <a:pt x="199" y="107"/>
                  </a:lnTo>
                  <a:lnTo>
                    <a:pt x="199" y="110"/>
                  </a:lnTo>
                  <a:lnTo>
                    <a:pt x="199" y="111"/>
                  </a:lnTo>
                  <a:lnTo>
                    <a:pt x="199" y="112"/>
                  </a:lnTo>
                  <a:lnTo>
                    <a:pt x="199" y="115"/>
                  </a:lnTo>
                  <a:lnTo>
                    <a:pt x="198" y="116"/>
                  </a:lnTo>
                  <a:lnTo>
                    <a:pt x="198" y="118"/>
                  </a:lnTo>
                  <a:lnTo>
                    <a:pt x="197" y="119"/>
                  </a:lnTo>
                  <a:lnTo>
                    <a:pt x="197" y="120"/>
                  </a:lnTo>
                  <a:lnTo>
                    <a:pt x="196" y="123"/>
                  </a:lnTo>
                  <a:lnTo>
                    <a:pt x="196" y="126"/>
                  </a:lnTo>
                  <a:lnTo>
                    <a:pt x="195" y="127"/>
                  </a:lnTo>
                  <a:lnTo>
                    <a:pt x="195" y="127"/>
                  </a:lnTo>
                  <a:lnTo>
                    <a:pt x="194" y="127"/>
                  </a:lnTo>
                  <a:lnTo>
                    <a:pt x="194" y="126"/>
                  </a:lnTo>
                  <a:lnTo>
                    <a:pt x="195" y="126"/>
                  </a:lnTo>
                  <a:lnTo>
                    <a:pt x="195" y="126"/>
                  </a:lnTo>
                  <a:lnTo>
                    <a:pt x="195" y="125"/>
                  </a:lnTo>
                  <a:lnTo>
                    <a:pt x="195" y="124"/>
                  </a:lnTo>
                  <a:lnTo>
                    <a:pt x="196" y="123"/>
                  </a:lnTo>
                  <a:lnTo>
                    <a:pt x="196" y="122"/>
                  </a:lnTo>
                  <a:lnTo>
                    <a:pt x="196" y="121"/>
                  </a:lnTo>
                  <a:lnTo>
                    <a:pt x="196" y="121"/>
                  </a:lnTo>
                  <a:lnTo>
                    <a:pt x="196" y="120"/>
                  </a:lnTo>
                  <a:lnTo>
                    <a:pt x="196" y="120"/>
                  </a:lnTo>
                  <a:lnTo>
                    <a:pt x="196" y="119"/>
                  </a:lnTo>
                  <a:lnTo>
                    <a:pt x="197" y="117"/>
                  </a:lnTo>
                  <a:lnTo>
                    <a:pt x="195" y="116"/>
                  </a:lnTo>
                  <a:lnTo>
                    <a:pt x="194" y="115"/>
                  </a:lnTo>
                  <a:lnTo>
                    <a:pt x="194" y="115"/>
                  </a:lnTo>
                  <a:lnTo>
                    <a:pt x="193" y="116"/>
                  </a:lnTo>
                  <a:lnTo>
                    <a:pt x="190" y="116"/>
                  </a:lnTo>
                  <a:lnTo>
                    <a:pt x="189" y="117"/>
                  </a:lnTo>
                  <a:lnTo>
                    <a:pt x="188" y="117"/>
                  </a:lnTo>
                  <a:lnTo>
                    <a:pt x="187" y="117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5" y="117"/>
                  </a:lnTo>
                  <a:lnTo>
                    <a:pt x="185" y="117"/>
                  </a:lnTo>
                  <a:lnTo>
                    <a:pt x="185" y="118"/>
                  </a:lnTo>
                  <a:lnTo>
                    <a:pt x="182" y="119"/>
                  </a:lnTo>
                  <a:lnTo>
                    <a:pt x="181" y="119"/>
                  </a:lnTo>
                  <a:lnTo>
                    <a:pt x="181" y="120"/>
                  </a:lnTo>
                  <a:lnTo>
                    <a:pt x="181" y="120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80" y="119"/>
                  </a:lnTo>
                  <a:lnTo>
                    <a:pt x="180" y="119"/>
                  </a:lnTo>
                  <a:lnTo>
                    <a:pt x="180" y="119"/>
                  </a:lnTo>
                  <a:lnTo>
                    <a:pt x="179" y="119"/>
                  </a:lnTo>
                  <a:lnTo>
                    <a:pt x="178" y="119"/>
                  </a:lnTo>
                  <a:lnTo>
                    <a:pt x="178" y="119"/>
                  </a:lnTo>
                  <a:lnTo>
                    <a:pt x="177" y="119"/>
                  </a:lnTo>
                  <a:lnTo>
                    <a:pt x="176" y="118"/>
                  </a:lnTo>
                  <a:lnTo>
                    <a:pt x="175" y="119"/>
                  </a:lnTo>
                  <a:lnTo>
                    <a:pt x="175" y="119"/>
                  </a:lnTo>
                  <a:lnTo>
                    <a:pt x="175" y="120"/>
                  </a:lnTo>
                  <a:lnTo>
                    <a:pt x="174" y="121"/>
                  </a:lnTo>
                  <a:lnTo>
                    <a:pt x="172" y="121"/>
                  </a:lnTo>
                  <a:lnTo>
                    <a:pt x="171" y="121"/>
                  </a:lnTo>
                  <a:lnTo>
                    <a:pt x="171" y="121"/>
                  </a:lnTo>
                  <a:lnTo>
                    <a:pt x="171" y="121"/>
                  </a:lnTo>
                  <a:lnTo>
                    <a:pt x="170" y="123"/>
                  </a:lnTo>
                  <a:lnTo>
                    <a:pt x="170" y="124"/>
                  </a:lnTo>
                  <a:lnTo>
                    <a:pt x="169" y="125"/>
                  </a:lnTo>
                  <a:lnTo>
                    <a:pt x="169" y="126"/>
                  </a:lnTo>
                  <a:lnTo>
                    <a:pt x="168" y="126"/>
                  </a:lnTo>
                  <a:lnTo>
                    <a:pt x="166" y="127"/>
                  </a:lnTo>
                  <a:lnTo>
                    <a:pt x="165" y="127"/>
                  </a:lnTo>
                  <a:lnTo>
                    <a:pt x="165" y="126"/>
                  </a:lnTo>
                  <a:lnTo>
                    <a:pt x="163" y="127"/>
                  </a:lnTo>
                  <a:lnTo>
                    <a:pt x="162" y="127"/>
                  </a:lnTo>
                  <a:lnTo>
                    <a:pt x="162" y="127"/>
                  </a:lnTo>
                  <a:lnTo>
                    <a:pt x="161" y="127"/>
                  </a:lnTo>
                  <a:lnTo>
                    <a:pt x="161" y="127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9" y="129"/>
                  </a:lnTo>
                  <a:lnTo>
                    <a:pt x="159" y="130"/>
                  </a:lnTo>
                  <a:lnTo>
                    <a:pt x="159" y="130"/>
                  </a:lnTo>
                  <a:lnTo>
                    <a:pt x="158" y="130"/>
                  </a:lnTo>
                  <a:lnTo>
                    <a:pt x="158" y="130"/>
                  </a:lnTo>
                  <a:lnTo>
                    <a:pt x="157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2"/>
                  </a:lnTo>
                  <a:lnTo>
                    <a:pt x="156" y="132"/>
                  </a:lnTo>
                  <a:lnTo>
                    <a:pt x="155" y="132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3" y="133"/>
                  </a:lnTo>
                  <a:lnTo>
                    <a:pt x="153" y="134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52" y="135"/>
                  </a:lnTo>
                  <a:lnTo>
                    <a:pt x="151" y="137"/>
                  </a:lnTo>
                  <a:lnTo>
                    <a:pt x="151" y="136"/>
                  </a:lnTo>
                  <a:lnTo>
                    <a:pt x="150" y="137"/>
                  </a:lnTo>
                  <a:lnTo>
                    <a:pt x="150" y="137"/>
                  </a:lnTo>
                  <a:lnTo>
                    <a:pt x="149" y="137"/>
                  </a:lnTo>
                  <a:lnTo>
                    <a:pt x="148" y="138"/>
                  </a:lnTo>
                  <a:lnTo>
                    <a:pt x="147" y="138"/>
                  </a:lnTo>
                  <a:lnTo>
                    <a:pt x="147" y="139"/>
                  </a:lnTo>
                  <a:lnTo>
                    <a:pt x="145" y="139"/>
                  </a:lnTo>
                  <a:lnTo>
                    <a:pt x="144" y="139"/>
                  </a:lnTo>
                  <a:lnTo>
                    <a:pt x="144" y="140"/>
                  </a:lnTo>
                  <a:lnTo>
                    <a:pt x="142" y="140"/>
                  </a:lnTo>
                  <a:lnTo>
                    <a:pt x="142" y="139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43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5" y="138"/>
                  </a:lnTo>
                  <a:lnTo>
                    <a:pt x="145" y="138"/>
                  </a:lnTo>
                  <a:lnTo>
                    <a:pt x="146" y="138"/>
                  </a:lnTo>
                  <a:lnTo>
                    <a:pt x="146" y="137"/>
                  </a:lnTo>
                  <a:lnTo>
                    <a:pt x="147" y="137"/>
                  </a:lnTo>
                  <a:lnTo>
                    <a:pt x="147" y="136"/>
                  </a:lnTo>
                  <a:lnTo>
                    <a:pt x="147" y="136"/>
                  </a:lnTo>
                  <a:lnTo>
                    <a:pt x="148" y="136"/>
                  </a:lnTo>
                  <a:lnTo>
                    <a:pt x="149" y="135"/>
                  </a:lnTo>
                  <a:lnTo>
                    <a:pt x="149" y="135"/>
                  </a:lnTo>
                  <a:lnTo>
                    <a:pt x="150" y="135"/>
                  </a:lnTo>
                  <a:lnTo>
                    <a:pt x="150" y="135"/>
                  </a:lnTo>
                  <a:lnTo>
                    <a:pt x="151" y="135"/>
                  </a:lnTo>
                  <a:lnTo>
                    <a:pt x="151" y="135"/>
                  </a:lnTo>
                  <a:lnTo>
                    <a:pt x="151" y="135"/>
                  </a:lnTo>
                  <a:lnTo>
                    <a:pt x="151" y="134"/>
                  </a:lnTo>
                  <a:lnTo>
                    <a:pt x="152" y="134"/>
                  </a:lnTo>
                  <a:lnTo>
                    <a:pt x="153" y="133"/>
                  </a:lnTo>
                  <a:lnTo>
                    <a:pt x="153" y="132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5" y="131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6" y="129"/>
                  </a:lnTo>
                  <a:lnTo>
                    <a:pt x="156" y="129"/>
                  </a:lnTo>
                  <a:lnTo>
                    <a:pt x="156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8" y="129"/>
                  </a:lnTo>
                  <a:lnTo>
                    <a:pt x="158" y="128"/>
                  </a:lnTo>
                  <a:lnTo>
                    <a:pt x="158" y="128"/>
                  </a:lnTo>
                  <a:lnTo>
                    <a:pt x="159" y="127"/>
                  </a:lnTo>
                  <a:lnTo>
                    <a:pt x="159" y="125"/>
                  </a:lnTo>
                  <a:lnTo>
                    <a:pt x="159" y="124"/>
                  </a:lnTo>
                  <a:lnTo>
                    <a:pt x="159" y="122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59" y="118"/>
                  </a:lnTo>
                  <a:lnTo>
                    <a:pt x="159" y="118"/>
                  </a:lnTo>
                  <a:lnTo>
                    <a:pt x="160" y="117"/>
                  </a:lnTo>
                  <a:lnTo>
                    <a:pt x="160" y="117"/>
                  </a:lnTo>
                  <a:lnTo>
                    <a:pt x="159" y="116"/>
                  </a:lnTo>
                  <a:lnTo>
                    <a:pt x="159" y="116"/>
                  </a:lnTo>
                  <a:lnTo>
                    <a:pt x="159" y="115"/>
                  </a:lnTo>
                  <a:lnTo>
                    <a:pt x="159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0" y="113"/>
                  </a:lnTo>
                  <a:lnTo>
                    <a:pt x="160" y="113"/>
                  </a:lnTo>
                  <a:lnTo>
                    <a:pt x="160" y="113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59" y="111"/>
                  </a:lnTo>
                  <a:close/>
                </a:path>
              </a:pathLst>
            </a:custGeom>
            <a:solidFill>
              <a:srgbClr val="7F9FD3"/>
            </a:solidFill>
            <a:ln w="9525" cap="flat" cmpd="sng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053910" y="5327394"/>
              <a:ext cx="336550" cy="544512"/>
            </a:xfrm>
            <a:custGeom>
              <a:avLst/>
              <a:gdLst>
                <a:gd name="T0" fmla="*/ 29 w 35"/>
                <a:gd name="T1" fmla="*/ 21 h 68"/>
                <a:gd name="T2" fmla="*/ 29 w 35"/>
                <a:gd name="T3" fmla="*/ 20 h 68"/>
                <a:gd name="T4" fmla="*/ 29 w 35"/>
                <a:gd name="T5" fmla="*/ 18 h 68"/>
                <a:gd name="T6" fmla="*/ 29 w 35"/>
                <a:gd name="T7" fmla="*/ 13 h 68"/>
                <a:gd name="T8" fmla="*/ 27 w 35"/>
                <a:gd name="T9" fmla="*/ 9 h 68"/>
                <a:gd name="T10" fmla="*/ 25 w 35"/>
                <a:gd name="T11" fmla="*/ 0 h 68"/>
                <a:gd name="T12" fmla="*/ 20 w 35"/>
                <a:gd name="T13" fmla="*/ 0 h 68"/>
                <a:gd name="T14" fmla="*/ 15 w 35"/>
                <a:gd name="T15" fmla="*/ 1 h 68"/>
                <a:gd name="T16" fmla="*/ 3 w 35"/>
                <a:gd name="T17" fmla="*/ 1 h 68"/>
                <a:gd name="T18" fmla="*/ 4 w 35"/>
                <a:gd name="T19" fmla="*/ 18 h 68"/>
                <a:gd name="T20" fmla="*/ 4 w 35"/>
                <a:gd name="T21" fmla="*/ 35 h 68"/>
                <a:gd name="T22" fmla="*/ 3 w 35"/>
                <a:gd name="T23" fmla="*/ 57 h 68"/>
                <a:gd name="T24" fmla="*/ 1 w 35"/>
                <a:gd name="T25" fmla="*/ 58 h 68"/>
                <a:gd name="T26" fmla="*/ 1 w 35"/>
                <a:gd name="T27" fmla="*/ 62 h 68"/>
                <a:gd name="T28" fmla="*/ 2 w 35"/>
                <a:gd name="T29" fmla="*/ 64 h 68"/>
                <a:gd name="T30" fmla="*/ 1 w 35"/>
                <a:gd name="T31" fmla="*/ 67 h 68"/>
                <a:gd name="T32" fmla="*/ 9 w 35"/>
                <a:gd name="T33" fmla="*/ 65 h 68"/>
                <a:gd name="T34" fmla="*/ 17 w 35"/>
                <a:gd name="T35" fmla="*/ 62 h 68"/>
                <a:gd name="T36" fmla="*/ 20 w 35"/>
                <a:gd name="T37" fmla="*/ 62 h 68"/>
                <a:gd name="T38" fmla="*/ 22 w 35"/>
                <a:gd name="T39" fmla="*/ 59 h 68"/>
                <a:gd name="T40" fmla="*/ 23 w 35"/>
                <a:gd name="T41" fmla="*/ 55 h 68"/>
                <a:gd name="T42" fmla="*/ 24 w 35"/>
                <a:gd name="T43" fmla="*/ 52 h 68"/>
                <a:gd name="T44" fmla="*/ 25 w 35"/>
                <a:gd name="T45" fmla="*/ 46 h 68"/>
                <a:gd name="T46" fmla="*/ 23 w 35"/>
                <a:gd name="T47" fmla="*/ 43 h 68"/>
                <a:gd name="T48" fmla="*/ 25 w 35"/>
                <a:gd name="T49" fmla="*/ 40 h 68"/>
                <a:gd name="T50" fmla="*/ 25 w 35"/>
                <a:gd name="T51" fmla="*/ 38 h 68"/>
                <a:gd name="T52" fmla="*/ 25 w 35"/>
                <a:gd name="T53" fmla="*/ 35 h 68"/>
                <a:gd name="T54" fmla="*/ 23 w 35"/>
                <a:gd name="T55" fmla="*/ 34 h 68"/>
                <a:gd name="T56" fmla="*/ 26 w 35"/>
                <a:gd name="T57" fmla="*/ 33 h 68"/>
                <a:gd name="T58" fmla="*/ 28 w 35"/>
                <a:gd name="T59" fmla="*/ 31 h 68"/>
                <a:gd name="T60" fmla="*/ 28 w 35"/>
                <a:gd name="T61" fmla="*/ 29 h 68"/>
                <a:gd name="T62" fmla="*/ 27 w 35"/>
                <a:gd name="T63" fmla="*/ 28 h 68"/>
                <a:gd name="T64" fmla="*/ 26 w 35"/>
                <a:gd name="T65" fmla="*/ 27 h 68"/>
                <a:gd name="T66" fmla="*/ 26 w 35"/>
                <a:gd name="T67" fmla="*/ 27 h 68"/>
                <a:gd name="T68" fmla="*/ 27 w 35"/>
                <a:gd name="T69" fmla="*/ 26 h 68"/>
                <a:gd name="T70" fmla="*/ 26 w 35"/>
                <a:gd name="T71" fmla="*/ 25 h 68"/>
                <a:gd name="T72" fmla="*/ 26 w 35"/>
                <a:gd name="T73" fmla="*/ 24 h 68"/>
                <a:gd name="T74" fmla="*/ 26 w 35"/>
                <a:gd name="T75" fmla="*/ 23 h 68"/>
                <a:gd name="T76" fmla="*/ 27 w 35"/>
                <a:gd name="T77" fmla="*/ 22 h 68"/>
                <a:gd name="T78" fmla="*/ 27 w 35"/>
                <a:gd name="T79" fmla="*/ 22 h 68"/>
                <a:gd name="T80" fmla="*/ 27 w 35"/>
                <a:gd name="T81" fmla="*/ 24 h 68"/>
                <a:gd name="T82" fmla="*/ 28 w 35"/>
                <a:gd name="T83" fmla="*/ 25 h 68"/>
                <a:gd name="T84" fmla="*/ 28 w 35"/>
                <a:gd name="T85" fmla="*/ 26 h 68"/>
                <a:gd name="T86" fmla="*/ 28 w 35"/>
                <a:gd name="T87" fmla="*/ 25 h 68"/>
                <a:gd name="T88" fmla="*/ 28 w 35"/>
                <a:gd name="T89" fmla="*/ 26 h 68"/>
                <a:gd name="T90" fmla="*/ 28 w 35"/>
                <a:gd name="T91" fmla="*/ 27 h 68"/>
                <a:gd name="T92" fmla="*/ 29 w 35"/>
                <a:gd name="T93" fmla="*/ 28 h 68"/>
                <a:gd name="T94" fmla="*/ 31 w 35"/>
                <a:gd name="T95" fmla="*/ 30 h 68"/>
                <a:gd name="T96" fmla="*/ 31 w 35"/>
                <a:gd name="T97" fmla="*/ 33 h 68"/>
                <a:gd name="T98" fmla="*/ 32 w 35"/>
                <a:gd name="T99" fmla="*/ 33 h 68"/>
                <a:gd name="T100" fmla="*/ 33 w 35"/>
                <a:gd name="T101" fmla="*/ 36 h 68"/>
                <a:gd name="T102" fmla="*/ 34 w 35"/>
                <a:gd name="T103" fmla="*/ 34 h 68"/>
                <a:gd name="T104" fmla="*/ 34 w 35"/>
                <a:gd name="T105" fmla="*/ 31 h 68"/>
                <a:gd name="T106" fmla="*/ 33 w 35"/>
                <a:gd name="T107" fmla="*/ 26 h 68"/>
                <a:gd name="T108" fmla="*/ 31 w 35"/>
                <a:gd name="T109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68">
                  <a:moveTo>
                    <a:pt x="30" y="23"/>
                  </a:moveTo>
                  <a:lnTo>
                    <a:pt x="29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3" y="1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3"/>
                  </a:lnTo>
                  <a:lnTo>
                    <a:pt x="4" y="28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67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5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18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3" y="58"/>
                  </a:lnTo>
                  <a:lnTo>
                    <a:pt x="22" y="56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5"/>
                  </a:lnTo>
                  <a:lnTo>
                    <a:pt x="24" y="44"/>
                  </a:lnTo>
                  <a:lnTo>
                    <a:pt x="23" y="44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5" y="41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3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0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2" y="3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5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5" y="33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7F9FD3"/>
            </a:solidFill>
            <a:ln w="9525" cap="flat" cmpd="sng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063310" y="5305169"/>
              <a:ext cx="1030288" cy="811212"/>
            </a:xfrm>
            <a:custGeom>
              <a:avLst/>
              <a:gdLst>
                <a:gd name="T0" fmla="*/ 37 w 107"/>
                <a:gd name="T1" fmla="*/ 80 h 101"/>
                <a:gd name="T2" fmla="*/ 40 w 107"/>
                <a:gd name="T3" fmla="*/ 79 h 101"/>
                <a:gd name="T4" fmla="*/ 42 w 107"/>
                <a:gd name="T5" fmla="*/ 76 h 101"/>
                <a:gd name="T6" fmla="*/ 45 w 107"/>
                <a:gd name="T7" fmla="*/ 74 h 101"/>
                <a:gd name="T8" fmla="*/ 45 w 107"/>
                <a:gd name="T9" fmla="*/ 77 h 101"/>
                <a:gd name="T10" fmla="*/ 48 w 107"/>
                <a:gd name="T11" fmla="*/ 76 h 101"/>
                <a:gd name="T12" fmla="*/ 50 w 107"/>
                <a:gd name="T13" fmla="*/ 76 h 101"/>
                <a:gd name="T14" fmla="*/ 52 w 107"/>
                <a:gd name="T15" fmla="*/ 75 h 101"/>
                <a:gd name="T16" fmla="*/ 54 w 107"/>
                <a:gd name="T17" fmla="*/ 76 h 101"/>
                <a:gd name="T18" fmla="*/ 56 w 107"/>
                <a:gd name="T19" fmla="*/ 77 h 101"/>
                <a:gd name="T20" fmla="*/ 58 w 107"/>
                <a:gd name="T21" fmla="*/ 74 h 101"/>
                <a:gd name="T22" fmla="*/ 60 w 107"/>
                <a:gd name="T23" fmla="*/ 74 h 101"/>
                <a:gd name="T24" fmla="*/ 63 w 107"/>
                <a:gd name="T25" fmla="*/ 74 h 101"/>
                <a:gd name="T26" fmla="*/ 65 w 107"/>
                <a:gd name="T27" fmla="*/ 75 h 101"/>
                <a:gd name="T28" fmla="*/ 67 w 107"/>
                <a:gd name="T29" fmla="*/ 75 h 101"/>
                <a:gd name="T30" fmla="*/ 72 w 107"/>
                <a:gd name="T31" fmla="*/ 74 h 101"/>
                <a:gd name="T32" fmla="*/ 76 w 107"/>
                <a:gd name="T33" fmla="*/ 74 h 101"/>
                <a:gd name="T34" fmla="*/ 81 w 107"/>
                <a:gd name="T35" fmla="*/ 73 h 101"/>
                <a:gd name="T36" fmla="*/ 83 w 107"/>
                <a:gd name="T37" fmla="*/ 72 h 101"/>
                <a:gd name="T38" fmla="*/ 85 w 107"/>
                <a:gd name="T39" fmla="*/ 69 h 101"/>
                <a:gd name="T40" fmla="*/ 87 w 107"/>
                <a:gd name="T41" fmla="*/ 71 h 101"/>
                <a:gd name="T42" fmla="*/ 90 w 107"/>
                <a:gd name="T43" fmla="*/ 70 h 101"/>
                <a:gd name="T44" fmla="*/ 93 w 107"/>
                <a:gd name="T45" fmla="*/ 70 h 101"/>
                <a:gd name="T46" fmla="*/ 95 w 107"/>
                <a:gd name="T47" fmla="*/ 70 h 101"/>
                <a:gd name="T48" fmla="*/ 96 w 107"/>
                <a:gd name="T49" fmla="*/ 69 h 101"/>
                <a:gd name="T50" fmla="*/ 99 w 107"/>
                <a:gd name="T51" fmla="*/ 68 h 101"/>
                <a:gd name="T52" fmla="*/ 100 w 107"/>
                <a:gd name="T53" fmla="*/ 68 h 101"/>
                <a:gd name="T54" fmla="*/ 103 w 107"/>
                <a:gd name="T55" fmla="*/ 68 h 101"/>
                <a:gd name="T56" fmla="*/ 104 w 107"/>
                <a:gd name="T57" fmla="*/ 66 h 101"/>
                <a:gd name="T58" fmla="*/ 104 w 107"/>
                <a:gd name="T59" fmla="*/ 61 h 101"/>
                <a:gd name="T60" fmla="*/ 107 w 107"/>
                <a:gd name="T61" fmla="*/ 48 h 101"/>
                <a:gd name="T62" fmla="*/ 107 w 107"/>
                <a:gd name="T63" fmla="*/ 21 h 101"/>
                <a:gd name="T64" fmla="*/ 106 w 107"/>
                <a:gd name="T65" fmla="*/ 4 h 101"/>
                <a:gd name="T66" fmla="*/ 96 w 107"/>
                <a:gd name="T67" fmla="*/ 3 h 101"/>
                <a:gd name="T68" fmla="*/ 76 w 107"/>
                <a:gd name="T69" fmla="*/ 2 h 101"/>
                <a:gd name="T70" fmla="*/ 66 w 107"/>
                <a:gd name="T71" fmla="*/ 2 h 101"/>
                <a:gd name="T72" fmla="*/ 53 w 107"/>
                <a:gd name="T73" fmla="*/ 2 h 101"/>
                <a:gd name="T74" fmla="*/ 53 w 107"/>
                <a:gd name="T75" fmla="*/ 3 h 101"/>
                <a:gd name="T76" fmla="*/ 50 w 107"/>
                <a:gd name="T77" fmla="*/ 2 h 101"/>
                <a:gd name="T78" fmla="*/ 33 w 107"/>
                <a:gd name="T79" fmla="*/ 1 h 101"/>
                <a:gd name="T80" fmla="*/ 12 w 107"/>
                <a:gd name="T81" fmla="*/ 12 h 101"/>
                <a:gd name="T82" fmla="*/ 10 w 107"/>
                <a:gd name="T83" fmla="*/ 57 h 101"/>
                <a:gd name="T84" fmla="*/ 13 w 107"/>
                <a:gd name="T85" fmla="*/ 80 h 101"/>
                <a:gd name="T86" fmla="*/ 0 w 107"/>
                <a:gd name="T87" fmla="*/ 90 h 101"/>
                <a:gd name="T88" fmla="*/ 4 w 107"/>
                <a:gd name="T89" fmla="*/ 100 h 101"/>
                <a:gd name="T90" fmla="*/ 7 w 107"/>
                <a:gd name="T91" fmla="*/ 99 h 101"/>
                <a:gd name="T92" fmla="*/ 9 w 107"/>
                <a:gd name="T93" fmla="*/ 97 h 101"/>
                <a:gd name="T94" fmla="*/ 10 w 107"/>
                <a:gd name="T95" fmla="*/ 98 h 101"/>
                <a:gd name="T96" fmla="*/ 12 w 107"/>
                <a:gd name="T97" fmla="*/ 96 h 101"/>
                <a:gd name="T98" fmla="*/ 14 w 107"/>
                <a:gd name="T99" fmla="*/ 95 h 101"/>
                <a:gd name="T100" fmla="*/ 16 w 107"/>
                <a:gd name="T101" fmla="*/ 93 h 101"/>
                <a:gd name="T102" fmla="*/ 18 w 107"/>
                <a:gd name="T103" fmla="*/ 91 h 101"/>
                <a:gd name="T104" fmla="*/ 21 w 107"/>
                <a:gd name="T105" fmla="*/ 89 h 101"/>
                <a:gd name="T106" fmla="*/ 23 w 107"/>
                <a:gd name="T107" fmla="*/ 88 h 101"/>
                <a:gd name="T108" fmla="*/ 27 w 107"/>
                <a:gd name="T109" fmla="*/ 86 h 101"/>
                <a:gd name="T110" fmla="*/ 31 w 107"/>
                <a:gd name="T111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101">
                  <a:moveTo>
                    <a:pt x="34" y="84"/>
                  </a:moveTo>
                  <a:lnTo>
                    <a:pt x="35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8" y="81"/>
                  </a:lnTo>
                  <a:lnTo>
                    <a:pt x="38" y="80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77"/>
                  </a:lnTo>
                  <a:lnTo>
                    <a:pt x="41" y="78"/>
                  </a:lnTo>
                  <a:lnTo>
                    <a:pt x="41" y="77"/>
                  </a:lnTo>
                  <a:lnTo>
                    <a:pt x="42" y="77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3" y="75"/>
                  </a:lnTo>
                  <a:lnTo>
                    <a:pt x="44" y="75"/>
                  </a:lnTo>
                  <a:lnTo>
                    <a:pt x="44" y="74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6" y="75"/>
                  </a:lnTo>
                  <a:lnTo>
                    <a:pt x="45" y="75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7"/>
                  </a:lnTo>
                  <a:lnTo>
                    <a:pt x="45" y="77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47" y="77"/>
                  </a:lnTo>
                  <a:lnTo>
                    <a:pt x="48" y="77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75"/>
                  </a:lnTo>
                  <a:lnTo>
                    <a:pt x="49" y="75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52" y="75"/>
                  </a:lnTo>
                  <a:lnTo>
                    <a:pt x="52" y="75"/>
                  </a:lnTo>
                  <a:lnTo>
                    <a:pt x="52" y="75"/>
                  </a:lnTo>
                  <a:lnTo>
                    <a:pt x="53" y="74"/>
                  </a:lnTo>
                  <a:lnTo>
                    <a:pt x="53" y="75"/>
                  </a:lnTo>
                  <a:lnTo>
                    <a:pt x="53" y="74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4" y="76"/>
                  </a:lnTo>
                  <a:lnTo>
                    <a:pt x="55" y="75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56" y="76"/>
                  </a:lnTo>
                  <a:lnTo>
                    <a:pt x="55" y="76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57" y="76"/>
                  </a:lnTo>
                  <a:lnTo>
                    <a:pt x="57" y="76"/>
                  </a:lnTo>
                  <a:lnTo>
                    <a:pt x="57" y="75"/>
                  </a:lnTo>
                  <a:lnTo>
                    <a:pt x="58" y="76"/>
                  </a:lnTo>
                  <a:lnTo>
                    <a:pt x="58" y="75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9" y="74"/>
                  </a:lnTo>
                  <a:lnTo>
                    <a:pt x="59" y="75"/>
                  </a:lnTo>
                  <a:lnTo>
                    <a:pt x="59" y="75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66" y="75"/>
                  </a:lnTo>
                  <a:lnTo>
                    <a:pt x="67" y="76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9" y="74"/>
                  </a:lnTo>
                  <a:lnTo>
                    <a:pt x="70" y="73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5" y="75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9" y="74"/>
                  </a:lnTo>
                  <a:lnTo>
                    <a:pt x="80" y="73"/>
                  </a:lnTo>
                  <a:lnTo>
                    <a:pt x="81" y="73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1" y="71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4" y="73"/>
                  </a:lnTo>
                  <a:lnTo>
                    <a:pt x="84" y="73"/>
                  </a:lnTo>
                  <a:lnTo>
                    <a:pt x="84" y="73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6" y="70"/>
                  </a:lnTo>
                  <a:lnTo>
                    <a:pt x="86" y="71"/>
                  </a:lnTo>
                  <a:lnTo>
                    <a:pt x="86" y="71"/>
                  </a:lnTo>
                  <a:lnTo>
                    <a:pt x="86" y="70"/>
                  </a:lnTo>
                  <a:lnTo>
                    <a:pt x="87" y="70"/>
                  </a:lnTo>
                  <a:lnTo>
                    <a:pt x="87" y="70"/>
                  </a:lnTo>
                  <a:lnTo>
                    <a:pt x="87" y="71"/>
                  </a:lnTo>
                  <a:lnTo>
                    <a:pt x="88" y="71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90" y="71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1"/>
                  </a:lnTo>
                  <a:lnTo>
                    <a:pt x="95" y="71"/>
                  </a:lnTo>
                  <a:lnTo>
                    <a:pt x="95" y="70"/>
                  </a:lnTo>
                  <a:lnTo>
                    <a:pt x="95" y="70"/>
                  </a:lnTo>
                  <a:lnTo>
                    <a:pt x="96" y="69"/>
                  </a:lnTo>
                  <a:lnTo>
                    <a:pt x="96" y="70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7" y="68"/>
                  </a:lnTo>
                  <a:lnTo>
                    <a:pt x="98" y="69"/>
                  </a:lnTo>
                  <a:lnTo>
                    <a:pt x="98" y="6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9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9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3" y="68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5" y="67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4" y="64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2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5" y="60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07" y="52"/>
                  </a:lnTo>
                  <a:lnTo>
                    <a:pt x="107" y="48"/>
                  </a:lnTo>
                  <a:lnTo>
                    <a:pt x="107" y="43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7" y="31"/>
                  </a:lnTo>
                  <a:lnTo>
                    <a:pt x="107" y="26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1"/>
                  </a:lnTo>
                  <a:lnTo>
                    <a:pt x="106" y="19"/>
                  </a:lnTo>
                  <a:lnTo>
                    <a:pt x="106" y="14"/>
                  </a:lnTo>
                  <a:lnTo>
                    <a:pt x="106" y="12"/>
                  </a:lnTo>
                  <a:lnTo>
                    <a:pt x="106" y="11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2" y="3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6" y="3"/>
                  </a:lnTo>
                  <a:lnTo>
                    <a:pt x="90" y="2"/>
                  </a:lnTo>
                  <a:lnTo>
                    <a:pt x="89" y="2"/>
                  </a:lnTo>
                  <a:lnTo>
                    <a:pt x="88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76" y="2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7" y="2"/>
                  </a:lnTo>
                  <a:lnTo>
                    <a:pt x="66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55" y="1"/>
                  </a:lnTo>
                  <a:lnTo>
                    <a:pt x="54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50" y="2"/>
                  </a:lnTo>
                  <a:lnTo>
                    <a:pt x="49" y="2"/>
                  </a:lnTo>
                  <a:lnTo>
                    <a:pt x="47" y="1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1" y="25"/>
                  </a:lnTo>
                  <a:lnTo>
                    <a:pt x="11" y="37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7"/>
                  </a:lnTo>
                  <a:lnTo>
                    <a:pt x="10" y="58"/>
                  </a:lnTo>
                  <a:lnTo>
                    <a:pt x="10" y="64"/>
                  </a:lnTo>
                  <a:lnTo>
                    <a:pt x="10" y="65"/>
                  </a:lnTo>
                  <a:lnTo>
                    <a:pt x="9" y="72"/>
                  </a:lnTo>
                  <a:lnTo>
                    <a:pt x="12" y="77"/>
                  </a:lnTo>
                  <a:lnTo>
                    <a:pt x="13" y="80"/>
                  </a:lnTo>
                  <a:lnTo>
                    <a:pt x="13" y="80"/>
                  </a:lnTo>
                  <a:lnTo>
                    <a:pt x="12" y="80"/>
                  </a:lnTo>
                  <a:lnTo>
                    <a:pt x="9" y="83"/>
                  </a:lnTo>
                  <a:lnTo>
                    <a:pt x="6" y="85"/>
                  </a:lnTo>
                  <a:lnTo>
                    <a:pt x="5" y="86"/>
                  </a:lnTo>
                  <a:lnTo>
                    <a:pt x="4" y="87"/>
                  </a:lnTo>
                  <a:lnTo>
                    <a:pt x="3" y="87"/>
                  </a:lnTo>
                  <a:lnTo>
                    <a:pt x="0" y="90"/>
                  </a:lnTo>
                  <a:lnTo>
                    <a:pt x="3" y="99"/>
                  </a:lnTo>
                  <a:lnTo>
                    <a:pt x="3" y="100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4" y="100"/>
                  </a:lnTo>
                  <a:lnTo>
                    <a:pt x="5" y="99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7" y="100"/>
                  </a:lnTo>
                  <a:lnTo>
                    <a:pt x="8" y="100"/>
                  </a:lnTo>
                  <a:lnTo>
                    <a:pt x="8" y="99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9" y="97"/>
                  </a:lnTo>
                  <a:lnTo>
                    <a:pt x="9" y="98"/>
                  </a:lnTo>
                  <a:lnTo>
                    <a:pt x="10" y="98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5"/>
                  </a:lnTo>
                  <a:lnTo>
                    <a:pt x="13" y="96"/>
                  </a:lnTo>
                  <a:lnTo>
                    <a:pt x="13" y="96"/>
                  </a:lnTo>
                  <a:lnTo>
                    <a:pt x="13" y="9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15" y="95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6" y="93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19" y="91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3" y="88"/>
                  </a:lnTo>
                  <a:lnTo>
                    <a:pt x="24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7" y="87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9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2" y="86"/>
                  </a:lnTo>
                  <a:lnTo>
                    <a:pt x="33" y="86"/>
                  </a:lnTo>
                  <a:lnTo>
                    <a:pt x="34" y="86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84"/>
                  </a:lnTo>
                  <a:close/>
                </a:path>
              </a:pathLst>
            </a:custGeom>
            <a:solidFill>
              <a:srgbClr val="7F9FD3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6468248" y="1176081"/>
              <a:ext cx="2182812" cy="3354388"/>
            </a:xfrm>
            <a:custGeom>
              <a:avLst/>
              <a:gdLst>
                <a:gd name="T0" fmla="*/ 167 w 227"/>
                <a:gd name="T1" fmla="*/ 295 h 417"/>
                <a:gd name="T2" fmla="*/ 158 w 227"/>
                <a:gd name="T3" fmla="*/ 283 h 417"/>
                <a:gd name="T4" fmla="*/ 161 w 227"/>
                <a:gd name="T5" fmla="*/ 295 h 417"/>
                <a:gd name="T6" fmla="*/ 155 w 227"/>
                <a:gd name="T7" fmla="*/ 304 h 417"/>
                <a:gd name="T8" fmla="*/ 147 w 227"/>
                <a:gd name="T9" fmla="*/ 299 h 417"/>
                <a:gd name="T10" fmla="*/ 149 w 227"/>
                <a:gd name="T11" fmla="*/ 289 h 417"/>
                <a:gd name="T12" fmla="*/ 144 w 227"/>
                <a:gd name="T13" fmla="*/ 291 h 417"/>
                <a:gd name="T14" fmla="*/ 141 w 227"/>
                <a:gd name="T15" fmla="*/ 300 h 417"/>
                <a:gd name="T16" fmla="*/ 133 w 227"/>
                <a:gd name="T17" fmla="*/ 300 h 417"/>
                <a:gd name="T18" fmla="*/ 126 w 227"/>
                <a:gd name="T19" fmla="*/ 295 h 417"/>
                <a:gd name="T20" fmla="*/ 123 w 227"/>
                <a:gd name="T21" fmla="*/ 287 h 417"/>
                <a:gd name="T22" fmla="*/ 118 w 227"/>
                <a:gd name="T23" fmla="*/ 296 h 417"/>
                <a:gd name="T24" fmla="*/ 111 w 227"/>
                <a:gd name="T25" fmla="*/ 313 h 417"/>
                <a:gd name="T26" fmla="*/ 111 w 227"/>
                <a:gd name="T27" fmla="*/ 324 h 417"/>
                <a:gd name="T28" fmla="*/ 103 w 227"/>
                <a:gd name="T29" fmla="*/ 335 h 417"/>
                <a:gd name="T30" fmla="*/ 94 w 227"/>
                <a:gd name="T31" fmla="*/ 332 h 417"/>
                <a:gd name="T32" fmla="*/ 85 w 227"/>
                <a:gd name="T33" fmla="*/ 340 h 417"/>
                <a:gd name="T34" fmla="*/ 81 w 227"/>
                <a:gd name="T35" fmla="*/ 345 h 417"/>
                <a:gd name="T36" fmla="*/ 73 w 227"/>
                <a:gd name="T37" fmla="*/ 351 h 417"/>
                <a:gd name="T38" fmla="*/ 67 w 227"/>
                <a:gd name="T39" fmla="*/ 352 h 417"/>
                <a:gd name="T40" fmla="*/ 60 w 227"/>
                <a:gd name="T41" fmla="*/ 354 h 417"/>
                <a:gd name="T42" fmla="*/ 60 w 227"/>
                <a:gd name="T43" fmla="*/ 342 h 417"/>
                <a:gd name="T44" fmla="*/ 52 w 227"/>
                <a:gd name="T45" fmla="*/ 350 h 417"/>
                <a:gd name="T46" fmla="*/ 46 w 227"/>
                <a:gd name="T47" fmla="*/ 358 h 417"/>
                <a:gd name="T48" fmla="*/ 48 w 227"/>
                <a:gd name="T49" fmla="*/ 370 h 417"/>
                <a:gd name="T50" fmla="*/ 39 w 227"/>
                <a:gd name="T51" fmla="*/ 375 h 417"/>
                <a:gd name="T52" fmla="*/ 39 w 227"/>
                <a:gd name="T53" fmla="*/ 384 h 417"/>
                <a:gd name="T54" fmla="*/ 33 w 227"/>
                <a:gd name="T55" fmla="*/ 390 h 417"/>
                <a:gd name="T56" fmla="*/ 28 w 227"/>
                <a:gd name="T57" fmla="*/ 401 h 417"/>
                <a:gd name="T58" fmla="*/ 24 w 227"/>
                <a:gd name="T59" fmla="*/ 414 h 417"/>
                <a:gd name="T60" fmla="*/ 14 w 227"/>
                <a:gd name="T61" fmla="*/ 406 h 417"/>
                <a:gd name="T62" fmla="*/ 10 w 227"/>
                <a:gd name="T63" fmla="*/ 395 h 417"/>
                <a:gd name="T64" fmla="*/ 6 w 227"/>
                <a:gd name="T65" fmla="*/ 387 h 417"/>
                <a:gd name="T66" fmla="*/ 7 w 227"/>
                <a:gd name="T67" fmla="*/ 372 h 417"/>
                <a:gd name="T68" fmla="*/ 4 w 227"/>
                <a:gd name="T69" fmla="*/ 286 h 417"/>
                <a:gd name="T70" fmla="*/ 8 w 227"/>
                <a:gd name="T71" fmla="*/ 202 h 417"/>
                <a:gd name="T72" fmla="*/ 15 w 227"/>
                <a:gd name="T73" fmla="*/ 201 h 417"/>
                <a:gd name="T74" fmla="*/ 26 w 227"/>
                <a:gd name="T75" fmla="*/ 195 h 417"/>
                <a:gd name="T76" fmla="*/ 26 w 227"/>
                <a:gd name="T77" fmla="*/ 175 h 417"/>
                <a:gd name="T78" fmla="*/ 45 w 227"/>
                <a:gd name="T79" fmla="*/ 150 h 417"/>
                <a:gd name="T80" fmla="*/ 44 w 227"/>
                <a:gd name="T81" fmla="*/ 135 h 417"/>
                <a:gd name="T82" fmla="*/ 51 w 227"/>
                <a:gd name="T83" fmla="*/ 104 h 417"/>
                <a:gd name="T84" fmla="*/ 88 w 227"/>
                <a:gd name="T85" fmla="*/ 25 h 417"/>
                <a:gd name="T86" fmla="*/ 113 w 227"/>
                <a:gd name="T87" fmla="*/ 4 h 417"/>
                <a:gd name="T88" fmla="*/ 117 w 227"/>
                <a:gd name="T89" fmla="*/ 23 h 417"/>
                <a:gd name="T90" fmla="*/ 138 w 227"/>
                <a:gd name="T91" fmla="*/ 17 h 417"/>
                <a:gd name="T92" fmla="*/ 156 w 227"/>
                <a:gd name="T93" fmla="*/ 10 h 417"/>
                <a:gd name="T94" fmla="*/ 181 w 227"/>
                <a:gd name="T95" fmla="*/ 36 h 417"/>
                <a:gd name="T96" fmla="*/ 183 w 227"/>
                <a:gd name="T97" fmla="*/ 123 h 417"/>
                <a:gd name="T98" fmla="*/ 183 w 227"/>
                <a:gd name="T99" fmla="*/ 163 h 417"/>
                <a:gd name="T100" fmla="*/ 191 w 227"/>
                <a:gd name="T101" fmla="*/ 174 h 417"/>
                <a:gd name="T102" fmla="*/ 199 w 227"/>
                <a:gd name="T103" fmla="*/ 190 h 417"/>
                <a:gd name="T104" fmla="*/ 206 w 227"/>
                <a:gd name="T105" fmla="*/ 219 h 417"/>
                <a:gd name="T106" fmla="*/ 223 w 227"/>
                <a:gd name="T107" fmla="*/ 236 h 417"/>
                <a:gd name="T108" fmla="*/ 227 w 227"/>
                <a:gd name="T109" fmla="*/ 251 h 417"/>
                <a:gd name="T110" fmla="*/ 218 w 227"/>
                <a:gd name="T111" fmla="*/ 265 h 417"/>
                <a:gd name="T112" fmla="*/ 210 w 227"/>
                <a:gd name="T113" fmla="*/ 270 h 417"/>
                <a:gd name="T114" fmla="*/ 203 w 227"/>
                <a:gd name="T115" fmla="*/ 271 h 417"/>
                <a:gd name="T116" fmla="*/ 197 w 227"/>
                <a:gd name="T117" fmla="*/ 282 h 417"/>
                <a:gd name="T118" fmla="*/ 186 w 227"/>
                <a:gd name="T119" fmla="*/ 281 h 417"/>
                <a:gd name="T120" fmla="*/ 178 w 227"/>
                <a:gd name="T121" fmla="*/ 285 h 417"/>
                <a:gd name="T122" fmla="*/ 175 w 227"/>
                <a:gd name="T123" fmla="*/ 28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7" h="417">
                  <a:moveTo>
                    <a:pt x="173" y="289"/>
                  </a:moveTo>
                  <a:lnTo>
                    <a:pt x="173" y="289"/>
                  </a:lnTo>
                  <a:lnTo>
                    <a:pt x="173" y="289"/>
                  </a:lnTo>
                  <a:lnTo>
                    <a:pt x="173" y="290"/>
                  </a:lnTo>
                  <a:lnTo>
                    <a:pt x="173" y="291"/>
                  </a:lnTo>
                  <a:lnTo>
                    <a:pt x="173" y="291"/>
                  </a:lnTo>
                  <a:lnTo>
                    <a:pt x="173" y="291"/>
                  </a:lnTo>
                  <a:lnTo>
                    <a:pt x="172" y="291"/>
                  </a:lnTo>
                  <a:lnTo>
                    <a:pt x="172" y="292"/>
                  </a:lnTo>
                  <a:lnTo>
                    <a:pt x="172" y="292"/>
                  </a:lnTo>
                  <a:lnTo>
                    <a:pt x="170" y="289"/>
                  </a:lnTo>
                  <a:lnTo>
                    <a:pt x="170" y="290"/>
                  </a:lnTo>
                  <a:lnTo>
                    <a:pt x="170" y="290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0" y="292"/>
                  </a:lnTo>
                  <a:lnTo>
                    <a:pt x="170" y="293"/>
                  </a:lnTo>
                  <a:lnTo>
                    <a:pt x="170" y="295"/>
                  </a:lnTo>
                  <a:lnTo>
                    <a:pt x="169" y="294"/>
                  </a:lnTo>
                  <a:lnTo>
                    <a:pt x="168" y="294"/>
                  </a:lnTo>
                  <a:lnTo>
                    <a:pt x="168" y="295"/>
                  </a:lnTo>
                  <a:lnTo>
                    <a:pt x="169" y="296"/>
                  </a:lnTo>
                  <a:lnTo>
                    <a:pt x="168" y="296"/>
                  </a:lnTo>
                  <a:lnTo>
                    <a:pt x="168" y="297"/>
                  </a:lnTo>
                  <a:lnTo>
                    <a:pt x="168" y="297"/>
                  </a:lnTo>
                  <a:lnTo>
                    <a:pt x="167" y="296"/>
                  </a:lnTo>
                  <a:lnTo>
                    <a:pt x="167" y="295"/>
                  </a:lnTo>
                  <a:lnTo>
                    <a:pt x="167" y="293"/>
                  </a:lnTo>
                  <a:lnTo>
                    <a:pt x="166" y="292"/>
                  </a:lnTo>
                  <a:lnTo>
                    <a:pt x="166" y="293"/>
                  </a:lnTo>
                  <a:lnTo>
                    <a:pt x="166" y="293"/>
                  </a:lnTo>
                  <a:lnTo>
                    <a:pt x="165" y="292"/>
                  </a:lnTo>
                  <a:lnTo>
                    <a:pt x="165" y="291"/>
                  </a:lnTo>
                  <a:lnTo>
                    <a:pt x="165" y="290"/>
                  </a:lnTo>
                  <a:lnTo>
                    <a:pt x="165" y="289"/>
                  </a:lnTo>
                  <a:lnTo>
                    <a:pt x="165" y="289"/>
                  </a:lnTo>
                  <a:lnTo>
                    <a:pt x="165" y="289"/>
                  </a:lnTo>
                  <a:lnTo>
                    <a:pt x="165" y="288"/>
                  </a:lnTo>
                  <a:lnTo>
                    <a:pt x="165" y="286"/>
                  </a:lnTo>
                  <a:lnTo>
                    <a:pt x="165" y="285"/>
                  </a:lnTo>
                  <a:lnTo>
                    <a:pt x="165" y="284"/>
                  </a:lnTo>
                  <a:lnTo>
                    <a:pt x="164" y="283"/>
                  </a:lnTo>
                  <a:lnTo>
                    <a:pt x="164" y="283"/>
                  </a:lnTo>
                  <a:lnTo>
                    <a:pt x="163" y="282"/>
                  </a:lnTo>
                  <a:lnTo>
                    <a:pt x="163" y="283"/>
                  </a:lnTo>
                  <a:lnTo>
                    <a:pt x="162" y="284"/>
                  </a:lnTo>
                  <a:lnTo>
                    <a:pt x="162" y="284"/>
                  </a:lnTo>
                  <a:lnTo>
                    <a:pt x="161" y="284"/>
                  </a:lnTo>
                  <a:lnTo>
                    <a:pt x="160" y="284"/>
                  </a:lnTo>
                  <a:lnTo>
                    <a:pt x="160" y="283"/>
                  </a:lnTo>
                  <a:lnTo>
                    <a:pt x="161" y="283"/>
                  </a:lnTo>
                  <a:lnTo>
                    <a:pt x="161" y="282"/>
                  </a:lnTo>
                  <a:lnTo>
                    <a:pt x="159" y="282"/>
                  </a:lnTo>
                  <a:lnTo>
                    <a:pt x="159" y="281"/>
                  </a:lnTo>
                  <a:lnTo>
                    <a:pt x="158" y="283"/>
                  </a:lnTo>
                  <a:lnTo>
                    <a:pt x="159" y="284"/>
                  </a:lnTo>
                  <a:lnTo>
                    <a:pt x="158" y="284"/>
                  </a:lnTo>
                  <a:lnTo>
                    <a:pt x="157" y="283"/>
                  </a:lnTo>
                  <a:lnTo>
                    <a:pt x="157" y="282"/>
                  </a:lnTo>
                  <a:lnTo>
                    <a:pt x="157" y="282"/>
                  </a:lnTo>
                  <a:lnTo>
                    <a:pt x="156" y="282"/>
                  </a:lnTo>
                  <a:lnTo>
                    <a:pt x="156" y="285"/>
                  </a:lnTo>
                  <a:lnTo>
                    <a:pt x="155" y="285"/>
                  </a:lnTo>
                  <a:lnTo>
                    <a:pt x="155" y="285"/>
                  </a:lnTo>
                  <a:lnTo>
                    <a:pt x="155" y="286"/>
                  </a:lnTo>
                  <a:lnTo>
                    <a:pt x="155" y="287"/>
                  </a:lnTo>
                  <a:lnTo>
                    <a:pt x="155" y="287"/>
                  </a:lnTo>
                  <a:lnTo>
                    <a:pt x="156" y="287"/>
                  </a:lnTo>
                  <a:lnTo>
                    <a:pt x="157" y="287"/>
                  </a:lnTo>
                  <a:lnTo>
                    <a:pt x="157" y="288"/>
                  </a:lnTo>
                  <a:lnTo>
                    <a:pt x="158" y="288"/>
                  </a:lnTo>
                  <a:lnTo>
                    <a:pt x="157" y="288"/>
                  </a:lnTo>
                  <a:lnTo>
                    <a:pt x="157" y="289"/>
                  </a:lnTo>
                  <a:lnTo>
                    <a:pt x="158" y="290"/>
                  </a:lnTo>
                  <a:lnTo>
                    <a:pt x="158" y="290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60" y="291"/>
                  </a:lnTo>
                  <a:lnTo>
                    <a:pt x="161" y="293"/>
                  </a:lnTo>
                  <a:lnTo>
                    <a:pt x="161" y="295"/>
                  </a:lnTo>
                  <a:lnTo>
                    <a:pt x="161" y="295"/>
                  </a:lnTo>
                  <a:lnTo>
                    <a:pt x="161" y="295"/>
                  </a:lnTo>
                  <a:lnTo>
                    <a:pt x="161" y="296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1" y="298"/>
                  </a:lnTo>
                  <a:lnTo>
                    <a:pt x="161" y="297"/>
                  </a:lnTo>
                  <a:lnTo>
                    <a:pt x="161" y="297"/>
                  </a:lnTo>
                  <a:lnTo>
                    <a:pt x="160" y="299"/>
                  </a:lnTo>
                  <a:lnTo>
                    <a:pt x="160" y="299"/>
                  </a:lnTo>
                  <a:lnTo>
                    <a:pt x="160" y="299"/>
                  </a:lnTo>
                  <a:lnTo>
                    <a:pt x="160" y="299"/>
                  </a:lnTo>
                  <a:lnTo>
                    <a:pt x="160" y="299"/>
                  </a:lnTo>
                  <a:lnTo>
                    <a:pt x="160" y="300"/>
                  </a:lnTo>
                  <a:lnTo>
                    <a:pt x="159" y="300"/>
                  </a:lnTo>
                  <a:lnTo>
                    <a:pt x="159" y="300"/>
                  </a:lnTo>
                  <a:lnTo>
                    <a:pt x="159" y="301"/>
                  </a:lnTo>
                  <a:lnTo>
                    <a:pt x="158" y="301"/>
                  </a:lnTo>
                  <a:lnTo>
                    <a:pt x="158" y="301"/>
                  </a:lnTo>
                  <a:lnTo>
                    <a:pt x="158" y="300"/>
                  </a:lnTo>
                  <a:lnTo>
                    <a:pt x="158" y="301"/>
                  </a:lnTo>
                  <a:lnTo>
                    <a:pt x="157" y="301"/>
                  </a:lnTo>
                  <a:lnTo>
                    <a:pt x="157" y="301"/>
                  </a:lnTo>
                  <a:lnTo>
                    <a:pt x="157" y="301"/>
                  </a:lnTo>
                  <a:lnTo>
                    <a:pt x="155" y="301"/>
                  </a:lnTo>
                  <a:lnTo>
                    <a:pt x="155" y="301"/>
                  </a:lnTo>
                  <a:lnTo>
                    <a:pt x="155" y="301"/>
                  </a:lnTo>
                  <a:lnTo>
                    <a:pt x="155" y="301"/>
                  </a:lnTo>
                  <a:lnTo>
                    <a:pt x="155" y="303"/>
                  </a:lnTo>
                  <a:lnTo>
                    <a:pt x="155" y="304"/>
                  </a:lnTo>
                  <a:lnTo>
                    <a:pt x="155" y="304"/>
                  </a:lnTo>
                  <a:lnTo>
                    <a:pt x="155" y="305"/>
                  </a:lnTo>
                  <a:lnTo>
                    <a:pt x="155" y="305"/>
                  </a:lnTo>
                  <a:lnTo>
                    <a:pt x="155" y="305"/>
                  </a:lnTo>
                  <a:lnTo>
                    <a:pt x="154" y="306"/>
                  </a:lnTo>
                  <a:lnTo>
                    <a:pt x="154" y="306"/>
                  </a:lnTo>
                  <a:lnTo>
                    <a:pt x="154" y="307"/>
                  </a:lnTo>
                  <a:lnTo>
                    <a:pt x="153" y="307"/>
                  </a:lnTo>
                  <a:lnTo>
                    <a:pt x="153" y="307"/>
                  </a:lnTo>
                  <a:lnTo>
                    <a:pt x="153" y="307"/>
                  </a:lnTo>
                  <a:lnTo>
                    <a:pt x="153" y="307"/>
                  </a:lnTo>
                  <a:lnTo>
                    <a:pt x="152" y="307"/>
                  </a:lnTo>
                  <a:lnTo>
                    <a:pt x="151" y="306"/>
                  </a:lnTo>
                  <a:lnTo>
                    <a:pt x="151" y="306"/>
                  </a:lnTo>
                  <a:lnTo>
                    <a:pt x="151" y="307"/>
                  </a:lnTo>
                  <a:lnTo>
                    <a:pt x="151" y="307"/>
                  </a:lnTo>
                  <a:lnTo>
                    <a:pt x="151" y="306"/>
                  </a:lnTo>
                  <a:lnTo>
                    <a:pt x="150" y="305"/>
                  </a:lnTo>
                  <a:lnTo>
                    <a:pt x="150" y="304"/>
                  </a:lnTo>
                  <a:lnTo>
                    <a:pt x="149" y="305"/>
                  </a:lnTo>
                  <a:lnTo>
                    <a:pt x="149" y="304"/>
                  </a:lnTo>
                  <a:lnTo>
                    <a:pt x="149" y="304"/>
                  </a:lnTo>
                  <a:lnTo>
                    <a:pt x="148" y="303"/>
                  </a:lnTo>
                  <a:lnTo>
                    <a:pt x="148" y="302"/>
                  </a:lnTo>
                  <a:lnTo>
                    <a:pt x="147" y="301"/>
                  </a:lnTo>
                  <a:lnTo>
                    <a:pt x="148" y="301"/>
                  </a:lnTo>
                  <a:lnTo>
                    <a:pt x="147" y="300"/>
                  </a:lnTo>
                  <a:lnTo>
                    <a:pt x="147" y="299"/>
                  </a:lnTo>
                  <a:lnTo>
                    <a:pt x="147" y="298"/>
                  </a:lnTo>
                  <a:lnTo>
                    <a:pt x="148" y="298"/>
                  </a:lnTo>
                  <a:lnTo>
                    <a:pt x="148" y="297"/>
                  </a:lnTo>
                  <a:lnTo>
                    <a:pt x="148" y="297"/>
                  </a:lnTo>
                  <a:lnTo>
                    <a:pt x="148" y="296"/>
                  </a:lnTo>
                  <a:lnTo>
                    <a:pt x="148" y="296"/>
                  </a:lnTo>
                  <a:lnTo>
                    <a:pt x="148" y="295"/>
                  </a:lnTo>
                  <a:lnTo>
                    <a:pt x="148" y="295"/>
                  </a:lnTo>
                  <a:lnTo>
                    <a:pt x="149" y="294"/>
                  </a:lnTo>
                  <a:lnTo>
                    <a:pt x="149" y="294"/>
                  </a:lnTo>
                  <a:lnTo>
                    <a:pt x="149" y="293"/>
                  </a:lnTo>
                  <a:lnTo>
                    <a:pt x="149" y="292"/>
                  </a:lnTo>
                  <a:lnTo>
                    <a:pt x="150" y="292"/>
                  </a:lnTo>
                  <a:lnTo>
                    <a:pt x="150" y="291"/>
                  </a:lnTo>
                  <a:lnTo>
                    <a:pt x="150" y="291"/>
                  </a:lnTo>
                  <a:lnTo>
                    <a:pt x="150" y="291"/>
                  </a:lnTo>
                  <a:lnTo>
                    <a:pt x="151" y="291"/>
                  </a:lnTo>
                  <a:lnTo>
                    <a:pt x="151" y="291"/>
                  </a:lnTo>
                  <a:lnTo>
                    <a:pt x="151" y="290"/>
                  </a:lnTo>
                  <a:lnTo>
                    <a:pt x="151" y="289"/>
                  </a:lnTo>
                  <a:lnTo>
                    <a:pt x="151" y="288"/>
                  </a:lnTo>
                  <a:lnTo>
                    <a:pt x="150" y="288"/>
                  </a:lnTo>
                  <a:lnTo>
                    <a:pt x="150" y="288"/>
                  </a:lnTo>
                  <a:lnTo>
                    <a:pt x="150" y="287"/>
                  </a:lnTo>
                  <a:lnTo>
                    <a:pt x="149" y="287"/>
                  </a:lnTo>
                  <a:lnTo>
                    <a:pt x="149" y="288"/>
                  </a:lnTo>
                  <a:lnTo>
                    <a:pt x="149" y="289"/>
                  </a:lnTo>
                  <a:lnTo>
                    <a:pt x="149" y="289"/>
                  </a:lnTo>
                  <a:lnTo>
                    <a:pt x="148" y="289"/>
                  </a:lnTo>
                  <a:lnTo>
                    <a:pt x="148" y="290"/>
                  </a:lnTo>
                  <a:lnTo>
                    <a:pt x="148" y="290"/>
                  </a:lnTo>
                  <a:lnTo>
                    <a:pt x="148" y="291"/>
                  </a:lnTo>
                  <a:lnTo>
                    <a:pt x="147" y="291"/>
                  </a:lnTo>
                  <a:lnTo>
                    <a:pt x="147" y="290"/>
                  </a:lnTo>
                  <a:lnTo>
                    <a:pt x="147" y="289"/>
                  </a:lnTo>
                  <a:lnTo>
                    <a:pt x="147" y="289"/>
                  </a:lnTo>
                  <a:lnTo>
                    <a:pt x="147" y="287"/>
                  </a:lnTo>
                  <a:lnTo>
                    <a:pt x="147" y="284"/>
                  </a:lnTo>
                  <a:lnTo>
                    <a:pt x="147" y="283"/>
                  </a:lnTo>
                  <a:lnTo>
                    <a:pt x="147" y="283"/>
                  </a:lnTo>
                  <a:lnTo>
                    <a:pt x="147" y="282"/>
                  </a:lnTo>
                  <a:lnTo>
                    <a:pt x="146" y="282"/>
                  </a:lnTo>
                  <a:lnTo>
                    <a:pt x="145" y="283"/>
                  </a:lnTo>
                  <a:lnTo>
                    <a:pt x="145" y="284"/>
                  </a:lnTo>
                  <a:lnTo>
                    <a:pt x="146" y="285"/>
                  </a:lnTo>
                  <a:lnTo>
                    <a:pt x="146" y="286"/>
                  </a:lnTo>
                  <a:lnTo>
                    <a:pt x="145" y="286"/>
                  </a:lnTo>
                  <a:lnTo>
                    <a:pt x="146" y="289"/>
                  </a:lnTo>
                  <a:lnTo>
                    <a:pt x="145" y="291"/>
                  </a:lnTo>
                  <a:lnTo>
                    <a:pt x="145" y="291"/>
                  </a:lnTo>
                  <a:lnTo>
                    <a:pt x="146" y="292"/>
                  </a:lnTo>
                  <a:lnTo>
                    <a:pt x="145" y="292"/>
                  </a:lnTo>
                  <a:lnTo>
                    <a:pt x="145" y="292"/>
                  </a:lnTo>
                  <a:lnTo>
                    <a:pt x="144" y="292"/>
                  </a:lnTo>
                  <a:lnTo>
                    <a:pt x="144" y="291"/>
                  </a:lnTo>
                  <a:lnTo>
                    <a:pt x="144" y="291"/>
                  </a:lnTo>
                  <a:lnTo>
                    <a:pt x="144" y="290"/>
                  </a:lnTo>
                  <a:lnTo>
                    <a:pt x="145" y="290"/>
                  </a:lnTo>
                  <a:lnTo>
                    <a:pt x="145" y="290"/>
                  </a:lnTo>
                  <a:lnTo>
                    <a:pt x="144" y="287"/>
                  </a:lnTo>
                  <a:lnTo>
                    <a:pt x="144" y="287"/>
                  </a:lnTo>
                  <a:lnTo>
                    <a:pt x="144" y="287"/>
                  </a:lnTo>
                  <a:lnTo>
                    <a:pt x="144" y="287"/>
                  </a:lnTo>
                  <a:lnTo>
                    <a:pt x="143" y="287"/>
                  </a:lnTo>
                  <a:lnTo>
                    <a:pt x="143" y="288"/>
                  </a:lnTo>
                  <a:lnTo>
                    <a:pt x="143" y="289"/>
                  </a:lnTo>
                  <a:lnTo>
                    <a:pt x="142" y="289"/>
                  </a:lnTo>
                  <a:lnTo>
                    <a:pt x="141" y="291"/>
                  </a:lnTo>
                  <a:lnTo>
                    <a:pt x="140" y="290"/>
                  </a:lnTo>
                  <a:lnTo>
                    <a:pt x="140" y="290"/>
                  </a:lnTo>
                  <a:lnTo>
                    <a:pt x="139" y="291"/>
                  </a:lnTo>
                  <a:lnTo>
                    <a:pt x="140" y="293"/>
                  </a:lnTo>
                  <a:lnTo>
                    <a:pt x="140" y="293"/>
                  </a:lnTo>
                  <a:lnTo>
                    <a:pt x="141" y="295"/>
                  </a:lnTo>
                  <a:lnTo>
                    <a:pt x="140" y="295"/>
                  </a:lnTo>
                  <a:lnTo>
                    <a:pt x="140" y="296"/>
                  </a:lnTo>
                  <a:lnTo>
                    <a:pt x="140" y="297"/>
                  </a:lnTo>
                  <a:lnTo>
                    <a:pt x="139" y="298"/>
                  </a:lnTo>
                  <a:lnTo>
                    <a:pt x="140" y="299"/>
                  </a:lnTo>
                  <a:lnTo>
                    <a:pt x="140" y="300"/>
                  </a:lnTo>
                  <a:lnTo>
                    <a:pt x="141" y="301"/>
                  </a:lnTo>
                  <a:lnTo>
                    <a:pt x="141" y="301"/>
                  </a:lnTo>
                  <a:lnTo>
                    <a:pt x="141" y="301"/>
                  </a:lnTo>
                  <a:lnTo>
                    <a:pt x="141" y="300"/>
                  </a:lnTo>
                  <a:lnTo>
                    <a:pt x="141" y="300"/>
                  </a:lnTo>
                  <a:lnTo>
                    <a:pt x="142" y="300"/>
                  </a:lnTo>
                  <a:lnTo>
                    <a:pt x="141" y="301"/>
                  </a:lnTo>
                  <a:lnTo>
                    <a:pt x="142" y="302"/>
                  </a:lnTo>
                  <a:lnTo>
                    <a:pt x="142" y="303"/>
                  </a:lnTo>
                  <a:lnTo>
                    <a:pt x="142" y="304"/>
                  </a:lnTo>
                  <a:lnTo>
                    <a:pt x="142" y="304"/>
                  </a:lnTo>
                  <a:lnTo>
                    <a:pt x="142" y="305"/>
                  </a:lnTo>
                  <a:lnTo>
                    <a:pt x="142" y="306"/>
                  </a:lnTo>
                  <a:lnTo>
                    <a:pt x="142" y="307"/>
                  </a:lnTo>
                  <a:lnTo>
                    <a:pt x="141" y="307"/>
                  </a:lnTo>
                  <a:lnTo>
                    <a:pt x="140" y="306"/>
                  </a:lnTo>
                  <a:lnTo>
                    <a:pt x="141" y="305"/>
                  </a:lnTo>
                  <a:lnTo>
                    <a:pt x="140" y="305"/>
                  </a:lnTo>
                  <a:lnTo>
                    <a:pt x="139" y="304"/>
                  </a:lnTo>
                  <a:lnTo>
                    <a:pt x="139" y="304"/>
                  </a:lnTo>
                  <a:lnTo>
                    <a:pt x="138" y="303"/>
                  </a:lnTo>
                  <a:lnTo>
                    <a:pt x="138" y="302"/>
                  </a:lnTo>
                  <a:lnTo>
                    <a:pt x="137" y="302"/>
                  </a:lnTo>
                  <a:lnTo>
                    <a:pt x="136" y="302"/>
                  </a:lnTo>
                  <a:lnTo>
                    <a:pt x="136" y="301"/>
                  </a:lnTo>
                  <a:lnTo>
                    <a:pt x="136" y="301"/>
                  </a:lnTo>
                  <a:lnTo>
                    <a:pt x="135" y="301"/>
                  </a:lnTo>
                  <a:lnTo>
                    <a:pt x="135" y="301"/>
                  </a:lnTo>
                  <a:lnTo>
                    <a:pt x="134" y="301"/>
                  </a:lnTo>
                  <a:lnTo>
                    <a:pt x="133" y="300"/>
                  </a:lnTo>
                  <a:lnTo>
                    <a:pt x="133" y="300"/>
                  </a:lnTo>
                  <a:lnTo>
                    <a:pt x="133" y="300"/>
                  </a:lnTo>
                  <a:lnTo>
                    <a:pt x="132" y="299"/>
                  </a:lnTo>
                  <a:lnTo>
                    <a:pt x="132" y="299"/>
                  </a:lnTo>
                  <a:lnTo>
                    <a:pt x="131" y="298"/>
                  </a:lnTo>
                  <a:lnTo>
                    <a:pt x="131" y="298"/>
                  </a:lnTo>
                  <a:lnTo>
                    <a:pt x="131" y="298"/>
                  </a:lnTo>
                  <a:lnTo>
                    <a:pt x="130" y="297"/>
                  </a:lnTo>
                  <a:lnTo>
                    <a:pt x="130" y="297"/>
                  </a:lnTo>
                  <a:lnTo>
                    <a:pt x="130" y="297"/>
                  </a:lnTo>
                  <a:lnTo>
                    <a:pt x="129" y="297"/>
                  </a:lnTo>
                  <a:lnTo>
                    <a:pt x="129" y="297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7" y="298"/>
                  </a:lnTo>
                  <a:lnTo>
                    <a:pt x="127" y="298"/>
                  </a:lnTo>
                  <a:lnTo>
                    <a:pt x="127" y="298"/>
                  </a:lnTo>
                  <a:lnTo>
                    <a:pt x="127" y="299"/>
                  </a:lnTo>
                  <a:lnTo>
                    <a:pt x="127" y="299"/>
                  </a:lnTo>
                  <a:lnTo>
                    <a:pt x="126" y="299"/>
                  </a:lnTo>
                  <a:lnTo>
                    <a:pt x="126" y="299"/>
                  </a:lnTo>
                  <a:lnTo>
                    <a:pt x="125" y="299"/>
                  </a:lnTo>
                  <a:lnTo>
                    <a:pt x="125" y="298"/>
                  </a:lnTo>
                  <a:lnTo>
                    <a:pt x="125" y="298"/>
                  </a:lnTo>
                  <a:lnTo>
                    <a:pt x="126" y="297"/>
                  </a:lnTo>
                  <a:lnTo>
                    <a:pt x="125" y="297"/>
                  </a:lnTo>
                  <a:lnTo>
                    <a:pt x="125" y="296"/>
                  </a:lnTo>
                  <a:lnTo>
                    <a:pt x="126" y="295"/>
                  </a:lnTo>
                  <a:lnTo>
                    <a:pt x="126" y="295"/>
                  </a:lnTo>
                  <a:lnTo>
                    <a:pt x="126" y="294"/>
                  </a:lnTo>
                  <a:lnTo>
                    <a:pt x="126" y="293"/>
                  </a:lnTo>
                  <a:lnTo>
                    <a:pt x="126" y="293"/>
                  </a:lnTo>
                  <a:lnTo>
                    <a:pt x="126" y="293"/>
                  </a:lnTo>
                  <a:lnTo>
                    <a:pt x="126" y="292"/>
                  </a:lnTo>
                  <a:lnTo>
                    <a:pt x="126" y="292"/>
                  </a:lnTo>
                  <a:lnTo>
                    <a:pt x="126" y="292"/>
                  </a:lnTo>
                  <a:lnTo>
                    <a:pt x="126" y="292"/>
                  </a:lnTo>
                  <a:lnTo>
                    <a:pt x="126" y="292"/>
                  </a:lnTo>
                  <a:lnTo>
                    <a:pt x="126" y="291"/>
                  </a:lnTo>
                  <a:lnTo>
                    <a:pt x="126" y="291"/>
                  </a:lnTo>
                  <a:lnTo>
                    <a:pt x="126" y="290"/>
                  </a:lnTo>
                  <a:lnTo>
                    <a:pt x="126" y="290"/>
                  </a:lnTo>
                  <a:lnTo>
                    <a:pt x="126" y="290"/>
                  </a:lnTo>
                  <a:lnTo>
                    <a:pt x="125" y="289"/>
                  </a:lnTo>
                  <a:lnTo>
                    <a:pt x="126" y="288"/>
                  </a:lnTo>
                  <a:lnTo>
                    <a:pt x="127" y="287"/>
                  </a:lnTo>
                  <a:lnTo>
                    <a:pt x="127" y="286"/>
                  </a:lnTo>
                  <a:lnTo>
                    <a:pt x="126" y="285"/>
                  </a:lnTo>
                  <a:lnTo>
                    <a:pt x="126" y="284"/>
                  </a:lnTo>
                  <a:lnTo>
                    <a:pt x="125" y="285"/>
                  </a:lnTo>
                  <a:lnTo>
                    <a:pt x="125" y="285"/>
                  </a:lnTo>
                  <a:lnTo>
                    <a:pt x="124" y="285"/>
                  </a:lnTo>
                  <a:lnTo>
                    <a:pt x="123" y="286"/>
                  </a:lnTo>
                  <a:lnTo>
                    <a:pt x="123" y="286"/>
                  </a:lnTo>
                  <a:lnTo>
                    <a:pt x="123" y="286"/>
                  </a:lnTo>
                  <a:lnTo>
                    <a:pt x="123" y="287"/>
                  </a:lnTo>
                  <a:lnTo>
                    <a:pt x="123" y="287"/>
                  </a:lnTo>
                  <a:lnTo>
                    <a:pt x="122" y="287"/>
                  </a:lnTo>
                  <a:lnTo>
                    <a:pt x="122" y="288"/>
                  </a:lnTo>
                  <a:lnTo>
                    <a:pt x="122" y="287"/>
                  </a:lnTo>
                  <a:lnTo>
                    <a:pt x="121" y="286"/>
                  </a:lnTo>
                  <a:lnTo>
                    <a:pt x="122" y="285"/>
                  </a:lnTo>
                  <a:lnTo>
                    <a:pt x="122" y="284"/>
                  </a:lnTo>
                  <a:lnTo>
                    <a:pt x="121" y="284"/>
                  </a:lnTo>
                  <a:lnTo>
                    <a:pt x="121" y="285"/>
                  </a:lnTo>
                  <a:lnTo>
                    <a:pt x="121" y="285"/>
                  </a:lnTo>
                  <a:lnTo>
                    <a:pt x="121" y="285"/>
                  </a:lnTo>
                  <a:lnTo>
                    <a:pt x="120" y="285"/>
                  </a:lnTo>
                  <a:lnTo>
                    <a:pt x="119" y="287"/>
                  </a:lnTo>
                  <a:lnTo>
                    <a:pt x="119" y="287"/>
                  </a:lnTo>
                  <a:lnTo>
                    <a:pt x="119" y="288"/>
                  </a:lnTo>
                  <a:lnTo>
                    <a:pt x="118" y="287"/>
                  </a:lnTo>
                  <a:lnTo>
                    <a:pt x="118" y="288"/>
                  </a:lnTo>
                  <a:lnTo>
                    <a:pt x="116" y="288"/>
                  </a:lnTo>
                  <a:lnTo>
                    <a:pt x="116" y="287"/>
                  </a:lnTo>
                  <a:lnTo>
                    <a:pt x="115" y="288"/>
                  </a:lnTo>
                  <a:lnTo>
                    <a:pt x="116" y="288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16" y="291"/>
                  </a:lnTo>
                  <a:lnTo>
                    <a:pt x="116" y="291"/>
                  </a:lnTo>
                  <a:lnTo>
                    <a:pt x="117" y="292"/>
                  </a:lnTo>
                  <a:lnTo>
                    <a:pt x="118" y="295"/>
                  </a:lnTo>
                  <a:lnTo>
                    <a:pt x="118" y="296"/>
                  </a:lnTo>
                  <a:lnTo>
                    <a:pt x="118" y="298"/>
                  </a:lnTo>
                  <a:lnTo>
                    <a:pt x="117" y="299"/>
                  </a:lnTo>
                  <a:lnTo>
                    <a:pt x="117" y="299"/>
                  </a:lnTo>
                  <a:lnTo>
                    <a:pt x="117" y="300"/>
                  </a:lnTo>
                  <a:lnTo>
                    <a:pt x="117" y="300"/>
                  </a:lnTo>
                  <a:lnTo>
                    <a:pt x="116" y="300"/>
                  </a:lnTo>
                  <a:lnTo>
                    <a:pt x="116" y="300"/>
                  </a:lnTo>
                  <a:lnTo>
                    <a:pt x="115" y="300"/>
                  </a:lnTo>
                  <a:lnTo>
                    <a:pt x="116" y="301"/>
                  </a:lnTo>
                  <a:lnTo>
                    <a:pt x="115" y="301"/>
                  </a:lnTo>
                  <a:lnTo>
                    <a:pt x="115" y="302"/>
                  </a:lnTo>
                  <a:lnTo>
                    <a:pt x="115" y="304"/>
                  </a:lnTo>
                  <a:lnTo>
                    <a:pt x="114" y="305"/>
                  </a:lnTo>
                  <a:lnTo>
                    <a:pt x="114" y="305"/>
                  </a:lnTo>
                  <a:lnTo>
                    <a:pt x="113" y="306"/>
                  </a:lnTo>
                  <a:lnTo>
                    <a:pt x="113" y="308"/>
                  </a:lnTo>
                  <a:lnTo>
                    <a:pt x="112" y="308"/>
                  </a:lnTo>
                  <a:lnTo>
                    <a:pt x="112" y="309"/>
                  </a:lnTo>
                  <a:lnTo>
                    <a:pt x="112" y="309"/>
                  </a:lnTo>
                  <a:lnTo>
                    <a:pt x="112" y="310"/>
                  </a:lnTo>
                  <a:lnTo>
                    <a:pt x="112" y="311"/>
                  </a:lnTo>
                  <a:lnTo>
                    <a:pt x="113" y="312"/>
                  </a:lnTo>
                  <a:lnTo>
                    <a:pt x="112" y="312"/>
                  </a:lnTo>
                  <a:lnTo>
                    <a:pt x="112" y="313"/>
                  </a:lnTo>
                  <a:lnTo>
                    <a:pt x="112" y="312"/>
                  </a:lnTo>
                  <a:lnTo>
                    <a:pt x="112" y="311"/>
                  </a:lnTo>
                  <a:lnTo>
                    <a:pt x="111" y="311"/>
                  </a:lnTo>
                  <a:lnTo>
                    <a:pt x="111" y="313"/>
                  </a:lnTo>
                  <a:lnTo>
                    <a:pt x="111" y="313"/>
                  </a:lnTo>
                  <a:lnTo>
                    <a:pt x="111" y="314"/>
                  </a:lnTo>
                  <a:lnTo>
                    <a:pt x="111" y="315"/>
                  </a:lnTo>
                  <a:lnTo>
                    <a:pt x="111" y="315"/>
                  </a:lnTo>
                  <a:lnTo>
                    <a:pt x="111" y="316"/>
                  </a:lnTo>
                  <a:lnTo>
                    <a:pt x="111" y="316"/>
                  </a:lnTo>
                  <a:lnTo>
                    <a:pt x="111" y="317"/>
                  </a:lnTo>
                  <a:lnTo>
                    <a:pt x="111" y="317"/>
                  </a:lnTo>
                  <a:lnTo>
                    <a:pt x="111" y="317"/>
                  </a:lnTo>
                  <a:lnTo>
                    <a:pt x="111" y="317"/>
                  </a:lnTo>
                  <a:lnTo>
                    <a:pt x="110" y="317"/>
                  </a:lnTo>
                  <a:lnTo>
                    <a:pt x="110" y="319"/>
                  </a:lnTo>
                  <a:lnTo>
                    <a:pt x="110" y="320"/>
                  </a:lnTo>
                  <a:lnTo>
                    <a:pt x="111" y="320"/>
                  </a:lnTo>
                  <a:lnTo>
                    <a:pt x="111" y="319"/>
                  </a:lnTo>
                  <a:lnTo>
                    <a:pt x="112" y="319"/>
                  </a:lnTo>
                  <a:lnTo>
                    <a:pt x="112" y="320"/>
                  </a:lnTo>
                  <a:lnTo>
                    <a:pt x="112" y="319"/>
                  </a:lnTo>
                  <a:lnTo>
                    <a:pt x="113" y="319"/>
                  </a:lnTo>
                  <a:lnTo>
                    <a:pt x="113" y="320"/>
                  </a:lnTo>
                  <a:lnTo>
                    <a:pt x="113" y="320"/>
                  </a:lnTo>
                  <a:lnTo>
                    <a:pt x="113" y="321"/>
                  </a:lnTo>
                  <a:lnTo>
                    <a:pt x="112" y="322"/>
                  </a:lnTo>
                  <a:lnTo>
                    <a:pt x="112" y="322"/>
                  </a:lnTo>
                  <a:lnTo>
                    <a:pt x="112" y="322"/>
                  </a:lnTo>
                  <a:lnTo>
                    <a:pt x="111" y="323"/>
                  </a:lnTo>
                  <a:lnTo>
                    <a:pt x="111" y="324"/>
                  </a:lnTo>
                  <a:lnTo>
                    <a:pt x="111" y="324"/>
                  </a:lnTo>
                  <a:lnTo>
                    <a:pt x="111" y="324"/>
                  </a:lnTo>
                  <a:lnTo>
                    <a:pt x="109" y="325"/>
                  </a:lnTo>
                  <a:lnTo>
                    <a:pt x="109" y="326"/>
                  </a:lnTo>
                  <a:lnTo>
                    <a:pt x="109" y="326"/>
                  </a:lnTo>
                  <a:lnTo>
                    <a:pt x="109" y="327"/>
                  </a:lnTo>
                  <a:lnTo>
                    <a:pt x="109" y="327"/>
                  </a:lnTo>
                  <a:lnTo>
                    <a:pt x="108" y="328"/>
                  </a:lnTo>
                  <a:lnTo>
                    <a:pt x="108" y="328"/>
                  </a:lnTo>
                  <a:lnTo>
                    <a:pt x="108" y="329"/>
                  </a:lnTo>
                  <a:lnTo>
                    <a:pt x="107" y="330"/>
                  </a:lnTo>
                  <a:lnTo>
                    <a:pt x="107" y="329"/>
                  </a:lnTo>
                  <a:lnTo>
                    <a:pt x="107" y="328"/>
                  </a:lnTo>
                  <a:lnTo>
                    <a:pt x="107" y="329"/>
                  </a:lnTo>
                  <a:lnTo>
                    <a:pt x="106" y="329"/>
                  </a:lnTo>
                  <a:lnTo>
                    <a:pt x="105" y="330"/>
                  </a:lnTo>
                  <a:lnTo>
                    <a:pt x="105" y="330"/>
                  </a:lnTo>
                  <a:lnTo>
                    <a:pt x="105" y="331"/>
                  </a:lnTo>
                  <a:lnTo>
                    <a:pt x="105" y="332"/>
                  </a:lnTo>
                  <a:lnTo>
                    <a:pt x="105" y="332"/>
                  </a:lnTo>
                  <a:lnTo>
                    <a:pt x="105" y="333"/>
                  </a:lnTo>
                  <a:lnTo>
                    <a:pt x="104" y="334"/>
                  </a:lnTo>
                  <a:lnTo>
                    <a:pt x="104" y="334"/>
                  </a:lnTo>
                  <a:lnTo>
                    <a:pt x="104" y="335"/>
                  </a:lnTo>
                  <a:lnTo>
                    <a:pt x="104" y="335"/>
                  </a:lnTo>
                  <a:lnTo>
                    <a:pt x="104" y="335"/>
                  </a:lnTo>
                  <a:lnTo>
                    <a:pt x="103" y="334"/>
                  </a:lnTo>
                  <a:lnTo>
                    <a:pt x="103" y="335"/>
                  </a:lnTo>
                  <a:lnTo>
                    <a:pt x="103" y="335"/>
                  </a:lnTo>
                  <a:lnTo>
                    <a:pt x="102" y="335"/>
                  </a:lnTo>
                  <a:lnTo>
                    <a:pt x="102" y="335"/>
                  </a:lnTo>
                  <a:lnTo>
                    <a:pt x="101" y="336"/>
                  </a:lnTo>
                  <a:lnTo>
                    <a:pt x="101" y="336"/>
                  </a:lnTo>
                  <a:lnTo>
                    <a:pt x="101" y="335"/>
                  </a:lnTo>
                  <a:lnTo>
                    <a:pt x="100" y="334"/>
                  </a:lnTo>
                  <a:lnTo>
                    <a:pt x="101" y="333"/>
                  </a:lnTo>
                  <a:lnTo>
                    <a:pt x="100" y="333"/>
                  </a:lnTo>
                  <a:lnTo>
                    <a:pt x="100" y="333"/>
                  </a:lnTo>
                  <a:lnTo>
                    <a:pt x="100" y="333"/>
                  </a:lnTo>
                  <a:lnTo>
                    <a:pt x="100" y="332"/>
                  </a:lnTo>
                  <a:lnTo>
                    <a:pt x="100" y="332"/>
                  </a:lnTo>
                  <a:lnTo>
                    <a:pt x="99" y="333"/>
                  </a:lnTo>
                  <a:lnTo>
                    <a:pt x="99" y="333"/>
                  </a:lnTo>
                  <a:lnTo>
                    <a:pt x="99" y="334"/>
                  </a:lnTo>
                  <a:lnTo>
                    <a:pt x="98" y="334"/>
                  </a:lnTo>
                  <a:lnTo>
                    <a:pt x="98" y="333"/>
                  </a:lnTo>
                  <a:lnTo>
                    <a:pt x="99" y="332"/>
                  </a:lnTo>
                  <a:lnTo>
                    <a:pt x="99" y="332"/>
                  </a:lnTo>
                  <a:lnTo>
                    <a:pt x="99" y="331"/>
                  </a:lnTo>
                  <a:lnTo>
                    <a:pt x="98" y="332"/>
                  </a:lnTo>
                  <a:lnTo>
                    <a:pt x="98" y="331"/>
                  </a:lnTo>
                  <a:lnTo>
                    <a:pt x="98" y="331"/>
                  </a:lnTo>
                  <a:lnTo>
                    <a:pt x="97" y="331"/>
                  </a:lnTo>
                  <a:lnTo>
                    <a:pt x="96" y="331"/>
                  </a:lnTo>
                  <a:lnTo>
                    <a:pt x="96" y="331"/>
                  </a:lnTo>
                  <a:lnTo>
                    <a:pt x="95" y="332"/>
                  </a:lnTo>
                  <a:lnTo>
                    <a:pt x="94" y="332"/>
                  </a:lnTo>
                  <a:lnTo>
                    <a:pt x="94" y="332"/>
                  </a:lnTo>
                  <a:lnTo>
                    <a:pt x="94" y="332"/>
                  </a:lnTo>
                  <a:lnTo>
                    <a:pt x="93" y="331"/>
                  </a:lnTo>
                  <a:lnTo>
                    <a:pt x="92" y="331"/>
                  </a:lnTo>
                  <a:lnTo>
                    <a:pt x="92" y="332"/>
                  </a:lnTo>
                  <a:lnTo>
                    <a:pt x="92" y="332"/>
                  </a:lnTo>
                  <a:lnTo>
                    <a:pt x="92" y="331"/>
                  </a:lnTo>
                  <a:lnTo>
                    <a:pt x="91" y="331"/>
                  </a:lnTo>
                  <a:lnTo>
                    <a:pt x="91" y="332"/>
                  </a:lnTo>
                  <a:lnTo>
                    <a:pt x="91" y="333"/>
                  </a:lnTo>
                  <a:lnTo>
                    <a:pt x="90" y="333"/>
                  </a:lnTo>
                  <a:lnTo>
                    <a:pt x="90" y="338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89" y="340"/>
                  </a:lnTo>
                  <a:lnTo>
                    <a:pt x="89" y="341"/>
                  </a:lnTo>
                  <a:lnTo>
                    <a:pt x="88" y="343"/>
                  </a:lnTo>
                  <a:lnTo>
                    <a:pt x="88" y="344"/>
                  </a:lnTo>
                  <a:lnTo>
                    <a:pt x="87" y="344"/>
                  </a:lnTo>
                  <a:lnTo>
                    <a:pt x="87" y="344"/>
                  </a:lnTo>
                  <a:lnTo>
                    <a:pt x="87" y="344"/>
                  </a:lnTo>
                  <a:lnTo>
                    <a:pt x="87" y="343"/>
                  </a:lnTo>
                  <a:lnTo>
                    <a:pt x="87" y="341"/>
                  </a:lnTo>
                  <a:lnTo>
                    <a:pt x="87" y="341"/>
                  </a:lnTo>
                  <a:lnTo>
                    <a:pt x="86" y="339"/>
                  </a:lnTo>
                  <a:lnTo>
                    <a:pt x="85" y="339"/>
                  </a:lnTo>
                  <a:lnTo>
                    <a:pt x="85" y="339"/>
                  </a:lnTo>
                  <a:lnTo>
                    <a:pt x="85" y="340"/>
                  </a:lnTo>
                  <a:lnTo>
                    <a:pt x="85" y="341"/>
                  </a:lnTo>
                  <a:lnTo>
                    <a:pt x="85" y="343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4" y="343"/>
                  </a:lnTo>
                  <a:lnTo>
                    <a:pt x="84" y="343"/>
                  </a:lnTo>
                  <a:lnTo>
                    <a:pt x="83" y="343"/>
                  </a:lnTo>
                  <a:lnTo>
                    <a:pt x="83" y="345"/>
                  </a:lnTo>
                  <a:lnTo>
                    <a:pt x="83" y="345"/>
                  </a:lnTo>
                  <a:lnTo>
                    <a:pt x="83" y="346"/>
                  </a:lnTo>
                  <a:lnTo>
                    <a:pt x="82" y="346"/>
                  </a:lnTo>
                  <a:lnTo>
                    <a:pt x="82" y="346"/>
                  </a:lnTo>
                  <a:lnTo>
                    <a:pt x="82" y="345"/>
                  </a:lnTo>
                  <a:lnTo>
                    <a:pt x="82" y="345"/>
                  </a:lnTo>
                  <a:lnTo>
                    <a:pt x="83" y="344"/>
                  </a:lnTo>
                  <a:lnTo>
                    <a:pt x="83" y="344"/>
                  </a:lnTo>
                  <a:lnTo>
                    <a:pt x="83" y="343"/>
                  </a:lnTo>
                  <a:lnTo>
                    <a:pt x="83" y="342"/>
                  </a:lnTo>
                  <a:lnTo>
                    <a:pt x="82" y="342"/>
                  </a:lnTo>
                  <a:lnTo>
                    <a:pt x="82" y="342"/>
                  </a:lnTo>
                  <a:lnTo>
                    <a:pt x="82" y="341"/>
                  </a:lnTo>
                  <a:lnTo>
                    <a:pt x="82" y="342"/>
                  </a:lnTo>
                  <a:lnTo>
                    <a:pt x="82" y="342"/>
                  </a:lnTo>
                  <a:lnTo>
                    <a:pt x="82" y="343"/>
                  </a:lnTo>
                  <a:lnTo>
                    <a:pt x="82" y="343"/>
                  </a:lnTo>
                  <a:lnTo>
                    <a:pt x="82" y="344"/>
                  </a:lnTo>
                  <a:lnTo>
                    <a:pt x="81" y="345"/>
                  </a:lnTo>
                  <a:lnTo>
                    <a:pt x="81" y="344"/>
                  </a:lnTo>
                  <a:lnTo>
                    <a:pt x="80" y="343"/>
                  </a:lnTo>
                  <a:lnTo>
                    <a:pt x="80" y="344"/>
                  </a:lnTo>
                  <a:lnTo>
                    <a:pt x="80" y="344"/>
                  </a:lnTo>
                  <a:lnTo>
                    <a:pt x="80" y="345"/>
                  </a:lnTo>
                  <a:lnTo>
                    <a:pt x="80" y="345"/>
                  </a:lnTo>
                  <a:lnTo>
                    <a:pt x="79" y="345"/>
                  </a:lnTo>
                  <a:lnTo>
                    <a:pt x="79" y="349"/>
                  </a:lnTo>
                  <a:lnTo>
                    <a:pt x="79" y="349"/>
                  </a:lnTo>
                  <a:lnTo>
                    <a:pt x="79" y="348"/>
                  </a:lnTo>
                  <a:lnTo>
                    <a:pt x="78" y="348"/>
                  </a:lnTo>
                  <a:lnTo>
                    <a:pt x="78" y="347"/>
                  </a:lnTo>
                  <a:lnTo>
                    <a:pt x="78" y="346"/>
                  </a:lnTo>
                  <a:lnTo>
                    <a:pt x="77" y="346"/>
                  </a:lnTo>
                  <a:lnTo>
                    <a:pt x="76" y="346"/>
                  </a:lnTo>
                  <a:lnTo>
                    <a:pt x="75" y="347"/>
                  </a:lnTo>
                  <a:lnTo>
                    <a:pt x="76" y="347"/>
                  </a:lnTo>
                  <a:lnTo>
                    <a:pt x="76" y="349"/>
                  </a:lnTo>
                  <a:lnTo>
                    <a:pt x="75" y="349"/>
                  </a:lnTo>
                  <a:lnTo>
                    <a:pt x="75" y="350"/>
                  </a:lnTo>
                  <a:lnTo>
                    <a:pt x="74" y="350"/>
                  </a:lnTo>
                  <a:lnTo>
                    <a:pt x="74" y="351"/>
                  </a:lnTo>
                  <a:lnTo>
                    <a:pt x="74" y="353"/>
                  </a:lnTo>
                  <a:lnTo>
                    <a:pt x="73" y="352"/>
                  </a:lnTo>
                  <a:lnTo>
                    <a:pt x="73" y="352"/>
                  </a:lnTo>
                  <a:lnTo>
                    <a:pt x="73" y="352"/>
                  </a:lnTo>
                  <a:lnTo>
                    <a:pt x="73" y="352"/>
                  </a:lnTo>
                  <a:lnTo>
                    <a:pt x="73" y="351"/>
                  </a:lnTo>
                  <a:lnTo>
                    <a:pt x="72" y="352"/>
                  </a:lnTo>
                  <a:lnTo>
                    <a:pt x="72" y="353"/>
                  </a:lnTo>
                  <a:lnTo>
                    <a:pt x="72" y="353"/>
                  </a:lnTo>
                  <a:lnTo>
                    <a:pt x="72" y="354"/>
                  </a:lnTo>
                  <a:lnTo>
                    <a:pt x="71" y="354"/>
                  </a:lnTo>
                  <a:lnTo>
                    <a:pt x="71" y="354"/>
                  </a:lnTo>
                  <a:lnTo>
                    <a:pt x="71" y="354"/>
                  </a:lnTo>
                  <a:lnTo>
                    <a:pt x="69" y="355"/>
                  </a:lnTo>
                  <a:lnTo>
                    <a:pt x="69" y="355"/>
                  </a:lnTo>
                  <a:lnTo>
                    <a:pt x="69" y="356"/>
                  </a:lnTo>
                  <a:lnTo>
                    <a:pt x="69" y="356"/>
                  </a:lnTo>
                  <a:lnTo>
                    <a:pt x="69" y="356"/>
                  </a:lnTo>
                  <a:lnTo>
                    <a:pt x="69" y="357"/>
                  </a:lnTo>
                  <a:lnTo>
                    <a:pt x="69" y="357"/>
                  </a:lnTo>
                  <a:lnTo>
                    <a:pt x="69" y="357"/>
                  </a:lnTo>
                  <a:lnTo>
                    <a:pt x="69" y="356"/>
                  </a:lnTo>
                  <a:lnTo>
                    <a:pt x="68" y="356"/>
                  </a:lnTo>
                  <a:lnTo>
                    <a:pt x="68" y="356"/>
                  </a:lnTo>
                  <a:lnTo>
                    <a:pt x="68" y="356"/>
                  </a:lnTo>
                  <a:lnTo>
                    <a:pt x="68" y="355"/>
                  </a:lnTo>
                  <a:lnTo>
                    <a:pt x="68" y="355"/>
                  </a:lnTo>
                  <a:lnTo>
                    <a:pt x="68" y="355"/>
                  </a:lnTo>
                  <a:lnTo>
                    <a:pt x="68" y="354"/>
                  </a:lnTo>
                  <a:lnTo>
                    <a:pt x="68" y="354"/>
                  </a:lnTo>
                  <a:lnTo>
                    <a:pt x="68" y="354"/>
                  </a:lnTo>
                  <a:lnTo>
                    <a:pt x="68" y="353"/>
                  </a:lnTo>
                  <a:lnTo>
                    <a:pt x="67" y="353"/>
                  </a:lnTo>
                  <a:lnTo>
                    <a:pt x="67" y="352"/>
                  </a:lnTo>
                  <a:lnTo>
                    <a:pt x="67" y="35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67" y="351"/>
                  </a:lnTo>
                  <a:lnTo>
                    <a:pt x="67" y="351"/>
                  </a:lnTo>
                  <a:lnTo>
                    <a:pt x="67" y="350"/>
                  </a:lnTo>
                  <a:lnTo>
                    <a:pt x="67" y="350"/>
                  </a:lnTo>
                  <a:lnTo>
                    <a:pt x="67" y="349"/>
                  </a:lnTo>
                  <a:lnTo>
                    <a:pt x="67" y="349"/>
                  </a:lnTo>
                  <a:lnTo>
                    <a:pt x="66" y="349"/>
                  </a:lnTo>
                  <a:lnTo>
                    <a:pt x="66" y="350"/>
                  </a:lnTo>
                  <a:lnTo>
                    <a:pt x="65" y="350"/>
                  </a:lnTo>
                  <a:lnTo>
                    <a:pt x="65" y="350"/>
                  </a:lnTo>
                  <a:lnTo>
                    <a:pt x="65" y="349"/>
                  </a:lnTo>
                  <a:lnTo>
                    <a:pt x="65" y="350"/>
                  </a:lnTo>
                  <a:lnTo>
                    <a:pt x="65" y="350"/>
                  </a:lnTo>
                  <a:lnTo>
                    <a:pt x="64" y="349"/>
                  </a:lnTo>
                  <a:lnTo>
                    <a:pt x="64" y="350"/>
                  </a:lnTo>
                  <a:lnTo>
                    <a:pt x="63" y="350"/>
                  </a:lnTo>
                  <a:lnTo>
                    <a:pt x="63" y="351"/>
                  </a:lnTo>
                  <a:lnTo>
                    <a:pt x="63" y="351"/>
                  </a:lnTo>
                  <a:lnTo>
                    <a:pt x="63" y="350"/>
                  </a:lnTo>
                  <a:lnTo>
                    <a:pt x="62" y="351"/>
                  </a:lnTo>
                  <a:lnTo>
                    <a:pt x="62" y="351"/>
                  </a:lnTo>
                  <a:lnTo>
                    <a:pt x="61" y="352"/>
                  </a:lnTo>
                  <a:lnTo>
                    <a:pt x="61" y="353"/>
                  </a:lnTo>
                  <a:lnTo>
                    <a:pt x="60" y="354"/>
                  </a:lnTo>
                  <a:lnTo>
                    <a:pt x="61" y="354"/>
                  </a:lnTo>
                  <a:lnTo>
                    <a:pt x="60" y="355"/>
                  </a:lnTo>
                  <a:lnTo>
                    <a:pt x="60" y="352"/>
                  </a:lnTo>
                  <a:lnTo>
                    <a:pt x="60" y="352"/>
                  </a:lnTo>
                  <a:lnTo>
                    <a:pt x="59" y="354"/>
                  </a:lnTo>
                  <a:lnTo>
                    <a:pt x="59" y="353"/>
                  </a:lnTo>
                  <a:lnTo>
                    <a:pt x="58" y="352"/>
                  </a:lnTo>
                  <a:lnTo>
                    <a:pt x="58" y="353"/>
                  </a:lnTo>
                  <a:lnTo>
                    <a:pt x="58" y="353"/>
                  </a:lnTo>
                  <a:lnTo>
                    <a:pt x="58" y="353"/>
                  </a:lnTo>
                  <a:lnTo>
                    <a:pt x="58" y="351"/>
                  </a:lnTo>
                  <a:lnTo>
                    <a:pt x="58" y="351"/>
                  </a:lnTo>
                  <a:lnTo>
                    <a:pt x="59" y="350"/>
                  </a:lnTo>
                  <a:lnTo>
                    <a:pt x="59" y="349"/>
                  </a:lnTo>
                  <a:lnTo>
                    <a:pt x="60" y="348"/>
                  </a:lnTo>
                  <a:lnTo>
                    <a:pt x="60" y="348"/>
                  </a:lnTo>
                  <a:lnTo>
                    <a:pt x="60" y="346"/>
                  </a:lnTo>
                  <a:lnTo>
                    <a:pt x="61" y="346"/>
                  </a:lnTo>
                  <a:lnTo>
                    <a:pt x="61" y="346"/>
                  </a:lnTo>
                  <a:lnTo>
                    <a:pt x="61" y="345"/>
                  </a:lnTo>
                  <a:lnTo>
                    <a:pt x="60" y="345"/>
                  </a:lnTo>
                  <a:lnTo>
                    <a:pt x="59" y="346"/>
                  </a:lnTo>
                  <a:lnTo>
                    <a:pt x="59" y="346"/>
                  </a:lnTo>
                  <a:lnTo>
                    <a:pt x="59" y="345"/>
                  </a:lnTo>
                  <a:lnTo>
                    <a:pt x="59" y="345"/>
                  </a:lnTo>
                  <a:lnTo>
                    <a:pt x="59" y="344"/>
                  </a:lnTo>
                  <a:lnTo>
                    <a:pt x="60" y="343"/>
                  </a:lnTo>
                  <a:lnTo>
                    <a:pt x="60" y="342"/>
                  </a:lnTo>
                  <a:lnTo>
                    <a:pt x="60" y="342"/>
                  </a:lnTo>
                  <a:lnTo>
                    <a:pt x="60" y="342"/>
                  </a:lnTo>
                  <a:lnTo>
                    <a:pt x="59" y="341"/>
                  </a:lnTo>
                  <a:lnTo>
                    <a:pt x="59" y="342"/>
                  </a:lnTo>
                  <a:lnTo>
                    <a:pt x="58" y="343"/>
                  </a:lnTo>
                  <a:lnTo>
                    <a:pt x="58" y="343"/>
                  </a:lnTo>
                  <a:lnTo>
                    <a:pt x="58" y="344"/>
                  </a:lnTo>
                  <a:lnTo>
                    <a:pt x="58" y="344"/>
                  </a:lnTo>
                  <a:lnTo>
                    <a:pt x="58" y="344"/>
                  </a:lnTo>
                  <a:lnTo>
                    <a:pt x="58" y="344"/>
                  </a:lnTo>
                  <a:lnTo>
                    <a:pt x="58" y="344"/>
                  </a:lnTo>
                  <a:lnTo>
                    <a:pt x="57" y="344"/>
                  </a:lnTo>
                  <a:lnTo>
                    <a:pt x="57" y="344"/>
                  </a:lnTo>
                  <a:lnTo>
                    <a:pt x="57" y="345"/>
                  </a:lnTo>
                  <a:lnTo>
                    <a:pt x="56" y="346"/>
                  </a:lnTo>
                  <a:lnTo>
                    <a:pt x="56" y="345"/>
                  </a:lnTo>
                  <a:lnTo>
                    <a:pt x="56" y="345"/>
                  </a:lnTo>
                  <a:lnTo>
                    <a:pt x="56" y="345"/>
                  </a:lnTo>
                  <a:lnTo>
                    <a:pt x="56" y="344"/>
                  </a:lnTo>
                  <a:lnTo>
                    <a:pt x="56" y="344"/>
                  </a:lnTo>
                  <a:lnTo>
                    <a:pt x="56" y="345"/>
                  </a:lnTo>
                  <a:lnTo>
                    <a:pt x="55" y="346"/>
                  </a:lnTo>
                  <a:lnTo>
                    <a:pt x="55" y="346"/>
                  </a:lnTo>
                  <a:lnTo>
                    <a:pt x="54" y="347"/>
                  </a:lnTo>
                  <a:lnTo>
                    <a:pt x="53" y="348"/>
                  </a:lnTo>
                  <a:lnTo>
                    <a:pt x="52" y="348"/>
                  </a:lnTo>
                  <a:lnTo>
                    <a:pt x="51" y="349"/>
                  </a:lnTo>
                  <a:lnTo>
                    <a:pt x="52" y="350"/>
                  </a:lnTo>
                  <a:lnTo>
                    <a:pt x="51" y="350"/>
                  </a:lnTo>
                  <a:lnTo>
                    <a:pt x="51" y="350"/>
                  </a:lnTo>
                  <a:lnTo>
                    <a:pt x="51" y="351"/>
                  </a:lnTo>
                  <a:lnTo>
                    <a:pt x="50" y="351"/>
                  </a:lnTo>
                  <a:lnTo>
                    <a:pt x="50" y="351"/>
                  </a:lnTo>
                  <a:lnTo>
                    <a:pt x="51" y="349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50" y="350"/>
                  </a:lnTo>
                  <a:lnTo>
                    <a:pt x="50" y="350"/>
                  </a:lnTo>
                  <a:lnTo>
                    <a:pt x="49" y="350"/>
                  </a:lnTo>
                  <a:lnTo>
                    <a:pt x="50" y="351"/>
                  </a:lnTo>
                  <a:lnTo>
                    <a:pt x="49" y="351"/>
                  </a:lnTo>
                  <a:lnTo>
                    <a:pt x="50" y="352"/>
                  </a:lnTo>
                  <a:lnTo>
                    <a:pt x="49" y="353"/>
                  </a:lnTo>
                  <a:lnTo>
                    <a:pt x="49" y="353"/>
                  </a:lnTo>
                  <a:lnTo>
                    <a:pt x="49" y="354"/>
                  </a:lnTo>
                  <a:lnTo>
                    <a:pt x="48" y="355"/>
                  </a:lnTo>
                  <a:lnTo>
                    <a:pt x="48" y="355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48" y="357"/>
                  </a:lnTo>
                  <a:lnTo>
                    <a:pt x="47" y="357"/>
                  </a:lnTo>
                  <a:lnTo>
                    <a:pt x="47" y="356"/>
                  </a:lnTo>
                  <a:lnTo>
                    <a:pt x="47" y="357"/>
                  </a:lnTo>
                  <a:lnTo>
                    <a:pt x="47" y="357"/>
                  </a:lnTo>
                  <a:lnTo>
                    <a:pt x="46" y="357"/>
                  </a:lnTo>
                  <a:lnTo>
                    <a:pt x="46" y="358"/>
                  </a:lnTo>
                  <a:lnTo>
                    <a:pt x="46" y="358"/>
                  </a:lnTo>
                  <a:lnTo>
                    <a:pt x="46" y="358"/>
                  </a:lnTo>
                  <a:lnTo>
                    <a:pt x="46" y="358"/>
                  </a:lnTo>
                  <a:lnTo>
                    <a:pt x="46" y="359"/>
                  </a:lnTo>
                  <a:lnTo>
                    <a:pt x="47" y="360"/>
                  </a:lnTo>
                  <a:lnTo>
                    <a:pt x="47" y="360"/>
                  </a:lnTo>
                  <a:lnTo>
                    <a:pt x="46" y="361"/>
                  </a:lnTo>
                  <a:lnTo>
                    <a:pt x="46" y="361"/>
                  </a:lnTo>
                  <a:lnTo>
                    <a:pt x="48" y="361"/>
                  </a:lnTo>
                  <a:lnTo>
                    <a:pt x="48" y="362"/>
                  </a:lnTo>
                  <a:lnTo>
                    <a:pt x="48" y="363"/>
                  </a:lnTo>
                  <a:lnTo>
                    <a:pt x="48" y="363"/>
                  </a:lnTo>
                  <a:lnTo>
                    <a:pt x="49" y="364"/>
                  </a:lnTo>
                  <a:lnTo>
                    <a:pt x="48" y="365"/>
                  </a:lnTo>
                  <a:lnTo>
                    <a:pt x="48" y="366"/>
                  </a:lnTo>
                  <a:lnTo>
                    <a:pt x="48" y="366"/>
                  </a:lnTo>
                  <a:lnTo>
                    <a:pt x="48" y="367"/>
                  </a:lnTo>
                  <a:lnTo>
                    <a:pt x="48" y="367"/>
                  </a:lnTo>
                  <a:lnTo>
                    <a:pt x="49" y="367"/>
                  </a:lnTo>
                  <a:lnTo>
                    <a:pt x="49" y="367"/>
                  </a:lnTo>
                  <a:lnTo>
                    <a:pt x="49" y="368"/>
                  </a:lnTo>
                  <a:lnTo>
                    <a:pt x="49" y="369"/>
                  </a:lnTo>
                  <a:lnTo>
                    <a:pt x="49" y="369"/>
                  </a:lnTo>
                  <a:lnTo>
                    <a:pt x="49" y="369"/>
                  </a:lnTo>
                  <a:lnTo>
                    <a:pt x="49" y="369"/>
                  </a:lnTo>
                  <a:lnTo>
                    <a:pt x="49" y="369"/>
                  </a:lnTo>
                  <a:lnTo>
                    <a:pt x="49" y="370"/>
                  </a:lnTo>
                  <a:lnTo>
                    <a:pt x="48" y="370"/>
                  </a:lnTo>
                  <a:lnTo>
                    <a:pt x="48" y="370"/>
                  </a:lnTo>
                  <a:lnTo>
                    <a:pt x="48" y="370"/>
                  </a:lnTo>
                  <a:lnTo>
                    <a:pt x="48" y="370"/>
                  </a:lnTo>
                  <a:lnTo>
                    <a:pt x="48" y="369"/>
                  </a:lnTo>
                  <a:lnTo>
                    <a:pt x="47" y="370"/>
                  </a:lnTo>
                  <a:lnTo>
                    <a:pt x="46" y="371"/>
                  </a:lnTo>
                  <a:lnTo>
                    <a:pt x="46" y="371"/>
                  </a:lnTo>
                  <a:lnTo>
                    <a:pt x="45" y="370"/>
                  </a:lnTo>
                  <a:lnTo>
                    <a:pt x="45" y="370"/>
                  </a:lnTo>
                  <a:lnTo>
                    <a:pt x="45" y="370"/>
                  </a:lnTo>
                  <a:lnTo>
                    <a:pt x="45" y="370"/>
                  </a:lnTo>
                  <a:lnTo>
                    <a:pt x="43" y="372"/>
                  </a:lnTo>
                  <a:lnTo>
                    <a:pt x="43" y="372"/>
                  </a:lnTo>
                  <a:lnTo>
                    <a:pt x="43" y="373"/>
                  </a:lnTo>
                  <a:lnTo>
                    <a:pt x="43" y="373"/>
                  </a:lnTo>
                  <a:lnTo>
                    <a:pt x="42" y="373"/>
                  </a:lnTo>
                  <a:lnTo>
                    <a:pt x="42" y="373"/>
                  </a:lnTo>
                  <a:lnTo>
                    <a:pt x="43" y="372"/>
                  </a:lnTo>
                  <a:lnTo>
                    <a:pt x="42" y="372"/>
                  </a:lnTo>
                  <a:lnTo>
                    <a:pt x="42" y="372"/>
                  </a:lnTo>
                  <a:lnTo>
                    <a:pt x="41" y="372"/>
                  </a:lnTo>
                  <a:lnTo>
                    <a:pt x="41" y="372"/>
                  </a:lnTo>
                  <a:lnTo>
                    <a:pt x="40" y="372"/>
                  </a:lnTo>
                  <a:lnTo>
                    <a:pt x="40" y="373"/>
                  </a:lnTo>
                  <a:lnTo>
                    <a:pt x="40" y="373"/>
                  </a:lnTo>
                  <a:lnTo>
                    <a:pt x="40" y="374"/>
                  </a:lnTo>
                  <a:lnTo>
                    <a:pt x="39" y="375"/>
                  </a:lnTo>
                  <a:lnTo>
                    <a:pt x="39" y="375"/>
                  </a:lnTo>
                  <a:lnTo>
                    <a:pt x="39" y="376"/>
                  </a:lnTo>
                  <a:lnTo>
                    <a:pt x="39" y="376"/>
                  </a:lnTo>
                  <a:lnTo>
                    <a:pt x="39" y="376"/>
                  </a:lnTo>
                  <a:lnTo>
                    <a:pt x="39" y="377"/>
                  </a:lnTo>
                  <a:lnTo>
                    <a:pt x="39" y="378"/>
                  </a:lnTo>
                  <a:lnTo>
                    <a:pt x="39" y="379"/>
                  </a:lnTo>
                  <a:lnTo>
                    <a:pt x="39" y="379"/>
                  </a:lnTo>
                  <a:lnTo>
                    <a:pt x="39" y="379"/>
                  </a:lnTo>
                  <a:lnTo>
                    <a:pt x="39" y="379"/>
                  </a:lnTo>
                  <a:lnTo>
                    <a:pt x="40" y="380"/>
                  </a:lnTo>
                  <a:lnTo>
                    <a:pt x="40" y="381"/>
                  </a:lnTo>
                  <a:lnTo>
                    <a:pt x="41" y="381"/>
                  </a:lnTo>
                  <a:lnTo>
                    <a:pt x="41" y="380"/>
                  </a:lnTo>
                  <a:lnTo>
                    <a:pt x="41" y="380"/>
                  </a:lnTo>
                  <a:lnTo>
                    <a:pt x="41" y="381"/>
                  </a:lnTo>
                  <a:lnTo>
                    <a:pt x="41" y="381"/>
                  </a:lnTo>
                  <a:lnTo>
                    <a:pt x="41" y="382"/>
                  </a:lnTo>
                  <a:lnTo>
                    <a:pt x="41" y="381"/>
                  </a:lnTo>
                  <a:lnTo>
                    <a:pt x="40" y="381"/>
                  </a:lnTo>
                  <a:lnTo>
                    <a:pt x="40" y="382"/>
                  </a:lnTo>
                  <a:lnTo>
                    <a:pt x="40" y="382"/>
                  </a:lnTo>
                  <a:lnTo>
                    <a:pt x="39" y="383"/>
                  </a:lnTo>
                  <a:lnTo>
                    <a:pt x="39" y="383"/>
                  </a:lnTo>
                  <a:lnTo>
                    <a:pt x="39" y="383"/>
                  </a:lnTo>
                  <a:lnTo>
                    <a:pt x="39" y="384"/>
                  </a:lnTo>
                  <a:lnTo>
                    <a:pt x="39" y="384"/>
                  </a:lnTo>
                  <a:lnTo>
                    <a:pt x="39" y="384"/>
                  </a:lnTo>
                  <a:lnTo>
                    <a:pt x="39" y="384"/>
                  </a:lnTo>
                  <a:lnTo>
                    <a:pt x="39" y="385"/>
                  </a:lnTo>
                  <a:lnTo>
                    <a:pt x="38" y="385"/>
                  </a:lnTo>
                  <a:lnTo>
                    <a:pt x="38" y="385"/>
                  </a:lnTo>
                  <a:lnTo>
                    <a:pt x="38" y="385"/>
                  </a:lnTo>
                  <a:lnTo>
                    <a:pt x="38" y="385"/>
                  </a:lnTo>
                  <a:lnTo>
                    <a:pt x="38" y="385"/>
                  </a:lnTo>
                  <a:lnTo>
                    <a:pt x="38" y="385"/>
                  </a:lnTo>
                  <a:lnTo>
                    <a:pt x="37" y="385"/>
                  </a:lnTo>
                  <a:lnTo>
                    <a:pt x="36" y="386"/>
                  </a:lnTo>
                  <a:lnTo>
                    <a:pt x="36" y="386"/>
                  </a:lnTo>
                  <a:lnTo>
                    <a:pt x="36" y="387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6" y="389"/>
                  </a:lnTo>
                  <a:lnTo>
                    <a:pt x="36" y="389"/>
                  </a:lnTo>
                  <a:lnTo>
                    <a:pt x="36" y="389"/>
                  </a:lnTo>
                  <a:lnTo>
                    <a:pt x="35" y="389"/>
                  </a:lnTo>
                  <a:lnTo>
                    <a:pt x="35" y="390"/>
                  </a:lnTo>
                  <a:lnTo>
                    <a:pt x="35" y="390"/>
                  </a:lnTo>
                  <a:lnTo>
                    <a:pt x="35" y="390"/>
                  </a:lnTo>
                  <a:lnTo>
                    <a:pt x="35" y="390"/>
                  </a:lnTo>
                  <a:lnTo>
                    <a:pt x="34" y="391"/>
                  </a:lnTo>
                  <a:lnTo>
                    <a:pt x="34" y="391"/>
                  </a:lnTo>
                  <a:lnTo>
                    <a:pt x="34" y="391"/>
                  </a:lnTo>
                  <a:lnTo>
                    <a:pt x="34" y="390"/>
                  </a:lnTo>
                  <a:lnTo>
                    <a:pt x="33" y="390"/>
                  </a:lnTo>
                  <a:lnTo>
                    <a:pt x="33" y="390"/>
                  </a:lnTo>
                  <a:lnTo>
                    <a:pt x="33" y="391"/>
                  </a:lnTo>
                  <a:lnTo>
                    <a:pt x="33" y="390"/>
                  </a:lnTo>
                  <a:lnTo>
                    <a:pt x="32" y="391"/>
                  </a:lnTo>
                  <a:lnTo>
                    <a:pt x="32" y="391"/>
                  </a:lnTo>
                  <a:lnTo>
                    <a:pt x="31" y="391"/>
                  </a:lnTo>
                  <a:lnTo>
                    <a:pt x="30" y="391"/>
                  </a:lnTo>
                  <a:lnTo>
                    <a:pt x="30" y="392"/>
                  </a:lnTo>
                  <a:lnTo>
                    <a:pt x="29" y="392"/>
                  </a:lnTo>
                  <a:lnTo>
                    <a:pt x="29" y="393"/>
                  </a:lnTo>
                  <a:lnTo>
                    <a:pt x="29" y="394"/>
                  </a:lnTo>
                  <a:lnTo>
                    <a:pt x="29" y="394"/>
                  </a:lnTo>
                  <a:lnTo>
                    <a:pt x="29" y="394"/>
                  </a:lnTo>
                  <a:lnTo>
                    <a:pt x="29" y="395"/>
                  </a:lnTo>
                  <a:lnTo>
                    <a:pt x="29" y="395"/>
                  </a:lnTo>
                  <a:lnTo>
                    <a:pt x="28" y="396"/>
                  </a:lnTo>
                  <a:lnTo>
                    <a:pt x="28" y="397"/>
                  </a:lnTo>
                  <a:lnTo>
                    <a:pt x="28" y="397"/>
                  </a:lnTo>
                  <a:lnTo>
                    <a:pt x="28" y="397"/>
                  </a:lnTo>
                  <a:lnTo>
                    <a:pt x="28" y="398"/>
                  </a:lnTo>
                  <a:lnTo>
                    <a:pt x="27" y="400"/>
                  </a:lnTo>
                  <a:lnTo>
                    <a:pt x="27" y="400"/>
                  </a:lnTo>
                  <a:lnTo>
                    <a:pt x="28" y="400"/>
                  </a:lnTo>
                  <a:lnTo>
                    <a:pt x="28" y="400"/>
                  </a:lnTo>
                  <a:lnTo>
                    <a:pt x="28" y="400"/>
                  </a:lnTo>
                  <a:lnTo>
                    <a:pt x="27" y="400"/>
                  </a:lnTo>
                  <a:lnTo>
                    <a:pt x="28" y="401"/>
                  </a:lnTo>
                  <a:lnTo>
                    <a:pt x="28" y="401"/>
                  </a:lnTo>
                  <a:lnTo>
                    <a:pt x="28" y="401"/>
                  </a:lnTo>
                  <a:lnTo>
                    <a:pt x="28" y="402"/>
                  </a:lnTo>
                  <a:lnTo>
                    <a:pt x="28" y="403"/>
                  </a:lnTo>
                  <a:lnTo>
                    <a:pt x="28" y="404"/>
                  </a:lnTo>
                  <a:lnTo>
                    <a:pt x="27" y="405"/>
                  </a:lnTo>
                  <a:lnTo>
                    <a:pt x="27" y="406"/>
                  </a:lnTo>
                  <a:lnTo>
                    <a:pt x="27" y="405"/>
                  </a:lnTo>
                  <a:lnTo>
                    <a:pt x="27" y="406"/>
                  </a:lnTo>
                  <a:lnTo>
                    <a:pt x="26" y="407"/>
                  </a:lnTo>
                  <a:lnTo>
                    <a:pt x="27" y="407"/>
                  </a:lnTo>
                  <a:lnTo>
                    <a:pt x="27" y="407"/>
                  </a:lnTo>
                  <a:lnTo>
                    <a:pt x="27" y="407"/>
                  </a:lnTo>
                  <a:lnTo>
                    <a:pt x="27" y="407"/>
                  </a:lnTo>
                  <a:lnTo>
                    <a:pt x="27" y="407"/>
                  </a:lnTo>
                  <a:lnTo>
                    <a:pt x="26" y="407"/>
                  </a:lnTo>
                  <a:lnTo>
                    <a:pt x="26" y="407"/>
                  </a:lnTo>
                  <a:lnTo>
                    <a:pt x="26" y="408"/>
                  </a:lnTo>
                  <a:lnTo>
                    <a:pt x="25" y="410"/>
                  </a:lnTo>
                  <a:lnTo>
                    <a:pt x="26" y="410"/>
                  </a:lnTo>
                  <a:lnTo>
                    <a:pt x="26" y="410"/>
                  </a:lnTo>
                  <a:lnTo>
                    <a:pt x="25" y="410"/>
                  </a:lnTo>
                  <a:lnTo>
                    <a:pt x="25" y="411"/>
                  </a:lnTo>
                  <a:lnTo>
                    <a:pt x="25" y="412"/>
                  </a:lnTo>
                  <a:lnTo>
                    <a:pt x="24" y="412"/>
                  </a:lnTo>
                  <a:lnTo>
                    <a:pt x="25" y="412"/>
                  </a:lnTo>
                  <a:lnTo>
                    <a:pt x="24" y="413"/>
                  </a:lnTo>
                  <a:lnTo>
                    <a:pt x="24" y="413"/>
                  </a:lnTo>
                  <a:lnTo>
                    <a:pt x="24" y="414"/>
                  </a:lnTo>
                  <a:lnTo>
                    <a:pt x="24" y="414"/>
                  </a:lnTo>
                  <a:lnTo>
                    <a:pt x="24" y="414"/>
                  </a:lnTo>
                  <a:lnTo>
                    <a:pt x="23" y="415"/>
                  </a:lnTo>
                  <a:lnTo>
                    <a:pt x="24" y="415"/>
                  </a:lnTo>
                  <a:lnTo>
                    <a:pt x="23" y="415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2" y="416"/>
                  </a:lnTo>
                  <a:lnTo>
                    <a:pt x="22" y="417"/>
                  </a:lnTo>
                  <a:lnTo>
                    <a:pt x="21" y="417"/>
                  </a:lnTo>
                  <a:lnTo>
                    <a:pt x="21" y="416"/>
                  </a:lnTo>
                  <a:lnTo>
                    <a:pt x="21" y="416"/>
                  </a:lnTo>
                  <a:lnTo>
                    <a:pt x="21" y="416"/>
                  </a:lnTo>
                  <a:lnTo>
                    <a:pt x="19" y="416"/>
                  </a:lnTo>
                  <a:lnTo>
                    <a:pt x="19" y="416"/>
                  </a:lnTo>
                  <a:lnTo>
                    <a:pt x="18" y="416"/>
                  </a:lnTo>
                  <a:lnTo>
                    <a:pt x="18" y="414"/>
                  </a:lnTo>
                  <a:lnTo>
                    <a:pt x="17" y="414"/>
                  </a:lnTo>
                  <a:lnTo>
                    <a:pt x="17" y="414"/>
                  </a:lnTo>
                  <a:lnTo>
                    <a:pt x="15" y="411"/>
                  </a:lnTo>
                  <a:lnTo>
                    <a:pt x="14" y="411"/>
                  </a:lnTo>
                  <a:lnTo>
                    <a:pt x="14" y="409"/>
                  </a:lnTo>
                  <a:lnTo>
                    <a:pt x="14" y="408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4" y="406"/>
                  </a:lnTo>
                  <a:lnTo>
                    <a:pt x="14" y="405"/>
                  </a:lnTo>
                  <a:lnTo>
                    <a:pt x="15" y="405"/>
                  </a:lnTo>
                  <a:lnTo>
                    <a:pt x="15" y="404"/>
                  </a:lnTo>
                  <a:lnTo>
                    <a:pt x="15" y="403"/>
                  </a:lnTo>
                  <a:lnTo>
                    <a:pt x="15" y="402"/>
                  </a:lnTo>
                  <a:lnTo>
                    <a:pt x="15" y="401"/>
                  </a:lnTo>
                  <a:lnTo>
                    <a:pt x="15" y="401"/>
                  </a:lnTo>
                  <a:lnTo>
                    <a:pt x="15" y="401"/>
                  </a:lnTo>
                  <a:lnTo>
                    <a:pt x="15" y="400"/>
                  </a:lnTo>
                  <a:lnTo>
                    <a:pt x="14" y="400"/>
                  </a:lnTo>
                  <a:lnTo>
                    <a:pt x="14" y="400"/>
                  </a:lnTo>
                  <a:lnTo>
                    <a:pt x="14" y="400"/>
                  </a:lnTo>
                  <a:lnTo>
                    <a:pt x="13" y="399"/>
                  </a:lnTo>
                  <a:lnTo>
                    <a:pt x="13" y="399"/>
                  </a:lnTo>
                  <a:lnTo>
                    <a:pt x="13" y="399"/>
                  </a:lnTo>
                  <a:lnTo>
                    <a:pt x="12" y="399"/>
                  </a:lnTo>
                  <a:lnTo>
                    <a:pt x="12" y="398"/>
                  </a:lnTo>
                  <a:lnTo>
                    <a:pt x="12" y="398"/>
                  </a:lnTo>
                  <a:lnTo>
                    <a:pt x="12" y="397"/>
                  </a:lnTo>
                  <a:lnTo>
                    <a:pt x="11" y="397"/>
                  </a:lnTo>
                  <a:lnTo>
                    <a:pt x="11" y="397"/>
                  </a:lnTo>
                  <a:lnTo>
                    <a:pt x="11" y="397"/>
                  </a:lnTo>
                  <a:lnTo>
                    <a:pt x="11" y="396"/>
                  </a:lnTo>
                  <a:lnTo>
                    <a:pt x="10" y="396"/>
                  </a:lnTo>
                  <a:lnTo>
                    <a:pt x="10" y="396"/>
                  </a:lnTo>
                  <a:lnTo>
                    <a:pt x="10" y="395"/>
                  </a:lnTo>
                  <a:lnTo>
                    <a:pt x="10" y="395"/>
                  </a:lnTo>
                  <a:lnTo>
                    <a:pt x="10" y="395"/>
                  </a:lnTo>
                  <a:lnTo>
                    <a:pt x="10" y="395"/>
                  </a:lnTo>
                  <a:lnTo>
                    <a:pt x="10" y="395"/>
                  </a:lnTo>
                  <a:lnTo>
                    <a:pt x="10" y="394"/>
                  </a:lnTo>
                  <a:lnTo>
                    <a:pt x="10" y="394"/>
                  </a:lnTo>
                  <a:lnTo>
                    <a:pt x="10" y="394"/>
                  </a:lnTo>
                  <a:lnTo>
                    <a:pt x="9" y="394"/>
                  </a:lnTo>
                  <a:lnTo>
                    <a:pt x="9" y="393"/>
                  </a:lnTo>
                  <a:lnTo>
                    <a:pt x="9" y="393"/>
                  </a:lnTo>
                  <a:lnTo>
                    <a:pt x="9" y="393"/>
                  </a:lnTo>
                  <a:lnTo>
                    <a:pt x="9" y="393"/>
                  </a:lnTo>
                  <a:lnTo>
                    <a:pt x="9" y="392"/>
                  </a:lnTo>
                  <a:lnTo>
                    <a:pt x="9" y="392"/>
                  </a:lnTo>
                  <a:lnTo>
                    <a:pt x="9" y="392"/>
                  </a:lnTo>
                  <a:lnTo>
                    <a:pt x="9" y="392"/>
                  </a:lnTo>
                  <a:lnTo>
                    <a:pt x="8" y="391"/>
                  </a:lnTo>
                  <a:lnTo>
                    <a:pt x="9" y="391"/>
                  </a:lnTo>
                  <a:lnTo>
                    <a:pt x="8" y="391"/>
                  </a:lnTo>
                  <a:lnTo>
                    <a:pt x="7" y="391"/>
                  </a:lnTo>
                  <a:lnTo>
                    <a:pt x="7" y="391"/>
                  </a:lnTo>
                  <a:lnTo>
                    <a:pt x="7" y="391"/>
                  </a:lnTo>
                  <a:lnTo>
                    <a:pt x="6" y="391"/>
                  </a:lnTo>
                  <a:lnTo>
                    <a:pt x="6" y="390"/>
                  </a:lnTo>
                  <a:lnTo>
                    <a:pt x="6" y="390"/>
                  </a:lnTo>
                  <a:lnTo>
                    <a:pt x="6" y="389"/>
                  </a:lnTo>
                  <a:lnTo>
                    <a:pt x="6" y="389"/>
                  </a:lnTo>
                  <a:lnTo>
                    <a:pt x="6" y="389"/>
                  </a:lnTo>
                  <a:lnTo>
                    <a:pt x="6" y="388"/>
                  </a:lnTo>
                  <a:lnTo>
                    <a:pt x="6" y="387"/>
                  </a:lnTo>
                  <a:lnTo>
                    <a:pt x="5" y="386"/>
                  </a:lnTo>
                  <a:lnTo>
                    <a:pt x="6" y="386"/>
                  </a:lnTo>
                  <a:lnTo>
                    <a:pt x="6" y="385"/>
                  </a:lnTo>
                  <a:lnTo>
                    <a:pt x="5" y="385"/>
                  </a:lnTo>
                  <a:lnTo>
                    <a:pt x="5" y="384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6" y="382"/>
                  </a:lnTo>
                  <a:lnTo>
                    <a:pt x="7" y="382"/>
                  </a:lnTo>
                  <a:lnTo>
                    <a:pt x="6" y="380"/>
                  </a:lnTo>
                  <a:lnTo>
                    <a:pt x="7" y="379"/>
                  </a:lnTo>
                  <a:lnTo>
                    <a:pt x="7" y="378"/>
                  </a:lnTo>
                  <a:lnTo>
                    <a:pt x="6" y="378"/>
                  </a:lnTo>
                  <a:lnTo>
                    <a:pt x="6" y="378"/>
                  </a:lnTo>
                  <a:lnTo>
                    <a:pt x="6" y="378"/>
                  </a:lnTo>
                  <a:lnTo>
                    <a:pt x="6" y="377"/>
                  </a:lnTo>
                  <a:lnTo>
                    <a:pt x="6" y="377"/>
                  </a:lnTo>
                  <a:lnTo>
                    <a:pt x="7" y="376"/>
                  </a:lnTo>
                  <a:lnTo>
                    <a:pt x="7" y="376"/>
                  </a:lnTo>
                  <a:lnTo>
                    <a:pt x="7" y="375"/>
                  </a:lnTo>
                  <a:lnTo>
                    <a:pt x="7" y="375"/>
                  </a:lnTo>
                  <a:lnTo>
                    <a:pt x="7" y="375"/>
                  </a:lnTo>
                  <a:lnTo>
                    <a:pt x="7" y="373"/>
                  </a:lnTo>
                  <a:lnTo>
                    <a:pt x="7" y="373"/>
                  </a:lnTo>
                  <a:lnTo>
                    <a:pt x="7" y="373"/>
                  </a:lnTo>
                  <a:lnTo>
                    <a:pt x="7" y="372"/>
                  </a:lnTo>
                  <a:lnTo>
                    <a:pt x="7" y="372"/>
                  </a:lnTo>
                  <a:lnTo>
                    <a:pt x="7" y="372"/>
                  </a:lnTo>
                  <a:lnTo>
                    <a:pt x="7" y="371"/>
                  </a:lnTo>
                  <a:lnTo>
                    <a:pt x="7" y="370"/>
                  </a:lnTo>
                  <a:lnTo>
                    <a:pt x="7" y="370"/>
                  </a:lnTo>
                  <a:lnTo>
                    <a:pt x="7" y="369"/>
                  </a:lnTo>
                  <a:lnTo>
                    <a:pt x="6" y="369"/>
                  </a:lnTo>
                  <a:lnTo>
                    <a:pt x="6" y="369"/>
                  </a:lnTo>
                  <a:lnTo>
                    <a:pt x="6" y="365"/>
                  </a:lnTo>
                  <a:lnTo>
                    <a:pt x="6" y="359"/>
                  </a:lnTo>
                  <a:lnTo>
                    <a:pt x="6" y="358"/>
                  </a:lnTo>
                  <a:lnTo>
                    <a:pt x="5" y="348"/>
                  </a:lnTo>
                  <a:lnTo>
                    <a:pt x="5" y="344"/>
                  </a:lnTo>
                  <a:lnTo>
                    <a:pt x="5" y="341"/>
                  </a:lnTo>
                  <a:lnTo>
                    <a:pt x="5" y="340"/>
                  </a:lnTo>
                  <a:lnTo>
                    <a:pt x="5" y="339"/>
                  </a:lnTo>
                  <a:lnTo>
                    <a:pt x="5" y="335"/>
                  </a:lnTo>
                  <a:lnTo>
                    <a:pt x="5" y="332"/>
                  </a:lnTo>
                  <a:lnTo>
                    <a:pt x="5" y="323"/>
                  </a:lnTo>
                  <a:lnTo>
                    <a:pt x="5" y="322"/>
                  </a:lnTo>
                  <a:lnTo>
                    <a:pt x="4" y="318"/>
                  </a:lnTo>
                  <a:lnTo>
                    <a:pt x="4" y="304"/>
                  </a:lnTo>
                  <a:lnTo>
                    <a:pt x="4" y="304"/>
                  </a:lnTo>
                  <a:lnTo>
                    <a:pt x="4" y="303"/>
                  </a:lnTo>
                  <a:lnTo>
                    <a:pt x="4" y="302"/>
                  </a:lnTo>
                  <a:lnTo>
                    <a:pt x="4" y="301"/>
                  </a:lnTo>
                  <a:lnTo>
                    <a:pt x="4" y="296"/>
                  </a:lnTo>
                  <a:lnTo>
                    <a:pt x="4" y="293"/>
                  </a:lnTo>
                  <a:lnTo>
                    <a:pt x="4" y="289"/>
                  </a:lnTo>
                  <a:lnTo>
                    <a:pt x="4" y="286"/>
                  </a:lnTo>
                  <a:lnTo>
                    <a:pt x="3" y="277"/>
                  </a:lnTo>
                  <a:lnTo>
                    <a:pt x="3" y="270"/>
                  </a:lnTo>
                  <a:lnTo>
                    <a:pt x="3" y="266"/>
                  </a:lnTo>
                  <a:lnTo>
                    <a:pt x="3" y="261"/>
                  </a:lnTo>
                  <a:lnTo>
                    <a:pt x="2" y="254"/>
                  </a:lnTo>
                  <a:lnTo>
                    <a:pt x="2" y="250"/>
                  </a:lnTo>
                  <a:lnTo>
                    <a:pt x="2" y="246"/>
                  </a:lnTo>
                  <a:lnTo>
                    <a:pt x="2" y="243"/>
                  </a:lnTo>
                  <a:lnTo>
                    <a:pt x="2" y="236"/>
                  </a:lnTo>
                  <a:lnTo>
                    <a:pt x="1" y="234"/>
                  </a:lnTo>
                  <a:lnTo>
                    <a:pt x="1" y="232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1" y="204"/>
                  </a:lnTo>
                  <a:lnTo>
                    <a:pt x="3" y="204"/>
                  </a:lnTo>
                  <a:lnTo>
                    <a:pt x="4" y="203"/>
                  </a:lnTo>
                  <a:lnTo>
                    <a:pt x="4" y="202"/>
                  </a:lnTo>
                  <a:lnTo>
                    <a:pt x="4" y="201"/>
                  </a:lnTo>
                  <a:lnTo>
                    <a:pt x="4" y="200"/>
                  </a:lnTo>
                  <a:lnTo>
                    <a:pt x="5" y="200"/>
                  </a:lnTo>
                  <a:lnTo>
                    <a:pt x="5" y="200"/>
                  </a:lnTo>
                  <a:lnTo>
                    <a:pt x="6" y="201"/>
                  </a:lnTo>
                  <a:lnTo>
                    <a:pt x="6" y="201"/>
                  </a:lnTo>
                  <a:lnTo>
                    <a:pt x="6" y="202"/>
                  </a:lnTo>
                  <a:lnTo>
                    <a:pt x="7" y="202"/>
                  </a:lnTo>
                  <a:lnTo>
                    <a:pt x="8" y="202"/>
                  </a:lnTo>
                  <a:lnTo>
                    <a:pt x="8" y="203"/>
                  </a:lnTo>
                  <a:lnTo>
                    <a:pt x="9" y="203"/>
                  </a:lnTo>
                  <a:lnTo>
                    <a:pt x="9" y="206"/>
                  </a:lnTo>
                  <a:lnTo>
                    <a:pt x="9" y="207"/>
                  </a:lnTo>
                  <a:lnTo>
                    <a:pt x="9" y="207"/>
                  </a:lnTo>
                  <a:lnTo>
                    <a:pt x="10" y="208"/>
                  </a:lnTo>
                  <a:lnTo>
                    <a:pt x="10" y="208"/>
                  </a:lnTo>
                  <a:lnTo>
                    <a:pt x="11" y="210"/>
                  </a:lnTo>
                  <a:lnTo>
                    <a:pt x="11" y="211"/>
                  </a:lnTo>
                  <a:lnTo>
                    <a:pt x="12" y="211"/>
                  </a:lnTo>
                  <a:lnTo>
                    <a:pt x="13" y="211"/>
                  </a:lnTo>
                  <a:lnTo>
                    <a:pt x="14" y="211"/>
                  </a:lnTo>
                  <a:lnTo>
                    <a:pt x="13" y="210"/>
                  </a:lnTo>
                  <a:lnTo>
                    <a:pt x="13" y="209"/>
                  </a:lnTo>
                  <a:lnTo>
                    <a:pt x="13" y="208"/>
                  </a:lnTo>
                  <a:lnTo>
                    <a:pt x="13" y="208"/>
                  </a:lnTo>
                  <a:lnTo>
                    <a:pt x="13" y="208"/>
                  </a:lnTo>
                  <a:lnTo>
                    <a:pt x="14" y="207"/>
                  </a:lnTo>
                  <a:lnTo>
                    <a:pt x="14" y="207"/>
                  </a:lnTo>
                  <a:lnTo>
                    <a:pt x="14" y="206"/>
                  </a:lnTo>
                  <a:lnTo>
                    <a:pt x="14" y="205"/>
                  </a:lnTo>
                  <a:lnTo>
                    <a:pt x="14" y="205"/>
                  </a:lnTo>
                  <a:lnTo>
                    <a:pt x="15" y="205"/>
                  </a:lnTo>
                  <a:lnTo>
                    <a:pt x="15" y="205"/>
                  </a:lnTo>
                  <a:lnTo>
                    <a:pt x="15" y="203"/>
                  </a:lnTo>
                  <a:lnTo>
                    <a:pt x="15" y="202"/>
                  </a:lnTo>
                  <a:lnTo>
                    <a:pt x="15" y="202"/>
                  </a:lnTo>
                  <a:lnTo>
                    <a:pt x="15" y="201"/>
                  </a:lnTo>
                  <a:lnTo>
                    <a:pt x="16" y="200"/>
                  </a:lnTo>
                  <a:lnTo>
                    <a:pt x="16" y="199"/>
                  </a:lnTo>
                  <a:lnTo>
                    <a:pt x="16" y="198"/>
                  </a:lnTo>
                  <a:lnTo>
                    <a:pt x="15" y="197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95"/>
                  </a:lnTo>
                  <a:lnTo>
                    <a:pt x="15" y="195"/>
                  </a:lnTo>
                  <a:lnTo>
                    <a:pt x="16" y="194"/>
                  </a:lnTo>
                  <a:lnTo>
                    <a:pt x="16" y="194"/>
                  </a:lnTo>
                  <a:lnTo>
                    <a:pt x="17" y="193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9" y="194"/>
                  </a:lnTo>
                  <a:lnTo>
                    <a:pt x="19" y="195"/>
                  </a:lnTo>
                  <a:lnTo>
                    <a:pt x="20" y="196"/>
                  </a:lnTo>
                  <a:lnTo>
                    <a:pt x="21" y="197"/>
                  </a:lnTo>
                  <a:lnTo>
                    <a:pt x="21" y="196"/>
                  </a:lnTo>
                  <a:lnTo>
                    <a:pt x="23" y="196"/>
                  </a:lnTo>
                  <a:lnTo>
                    <a:pt x="24" y="197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5" y="197"/>
                  </a:lnTo>
                  <a:lnTo>
                    <a:pt x="25" y="196"/>
                  </a:lnTo>
                  <a:lnTo>
                    <a:pt x="25" y="196"/>
                  </a:lnTo>
                  <a:lnTo>
                    <a:pt x="26" y="195"/>
                  </a:lnTo>
                  <a:lnTo>
                    <a:pt x="26" y="195"/>
                  </a:lnTo>
                  <a:lnTo>
                    <a:pt x="25" y="195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5" y="193"/>
                  </a:lnTo>
                  <a:lnTo>
                    <a:pt x="25" y="193"/>
                  </a:lnTo>
                  <a:lnTo>
                    <a:pt x="24" y="193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4" y="191"/>
                  </a:lnTo>
                  <a:lnTo>
                    <a:pt x="23" y="191"/>
                  </a:lnTo>
                  <a:lnTo>
                    <a:pt x="23" y="190"/>
                  </a:lnTo>
                  <a:lnTo>
                    <a:pt x="22" y="189"/>
                  </a:lnTo>
                  <a:lnTo>
                    <a:pt x="21" y="188"/>
                  </a:lnTo>
                  <a:lnTo>
                    <a:pt x="21" y="187"/>
                  </a:lnTo>
                  <a:lnTo>
                    <a:pt x="21" y="185"/>
                  </a:lnTo>
                  <a:lnTo>
                    <a:pt x="21" y="184"/>
                  </a:lnTo>
                  <a:lnTo>
                    <a:pt x="21" y="184"/>
                  </a:lnTo>
                  <a:lnTo>
                    <a:pt x="21" y="183"/>
                  </a:lnTo>
                  <a:lnTo>
                    <a:pt x="22" y="182"/>
                  </a:lnTo>
                  <a:lnTo>
                    <a:pt x="23" y="181"/>
                  </a:lnTo>
                  <a:lnTo>
                    <a:pt x="23" y="180"/>
                  </a:lnTo>
                  <a:lnTo>
                    <a:pt x="23" y="179"/>
                  </a:lnTo>
                  <a:lnTo>
                    <a:pt x="23" y="178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5" y="176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32" y="169"/>
                  </a:lnTo>
                  <a:lnTo>
                    <a:pt x="34" y="167"/>
                  </a:lnTo>
                  <a:lnTo>
                    <a:pt x="34" y="167"/>
                  </a:lnTo>
                  <a:lnTo>
                    <a:pt x="35" y="167"/>
                  </a:lnTo>
                  <a:lnTo>
                    <a:pt x="36" y="167"/>
                  </a:lnTo>
                  <a:lnTo>
                    <a:pt x="38" y="165"/>
                  </a:lnTo>
                  <a:lnTo>
                    <a:pt x="38" y="165"/>
                  </a:lnTo>
                  <a:lnTo>
                    <a:pt x="39" y="163"/>
                  </a:lnTo>
                  <a:lnTo>
                    <a:pt x="38" y="162"/>
                  </a:lnTo>
                  <a:lnTo>
                    <a:pt x="38" y="161"/>
                  </a:lnTo>
                  <a:lnTo>
                    <a:pt x="38" y="160"/>
                  </a:lnTo>
                  <a:lnTo>
                    <a:pt x="38" y="159"/>
                  </a:lnTo>
                  <a:lnTo>
                    <a:pt x="37" y="158"/>
                  </a:lnTo>
                  <a:lnTo>
                    <a:pt x="38" y="157"/>
                  </a:lnTo>
                  <a:lnTo>
                    <a:pt x="39" y="154"/>
                  </a:lnTo>
                  <a:lnTo>
                    <a:pt x="40" y="154"/>
                  </a:lnTo>
                  <a:lnTo>
                    <a:pt x="41" y="154"/>
                  </a:lnTo>
                  <a:lnTo>
                    <a:pt x="41" y="152"/>
                  </a:lnTo>
                  <a:lnTo>
                    <a:pt x="43" y="152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7" y="145"/>
                  </a:lnTo>
                  <a:lnTo>
                    <a:pt x="47" y="144"/>
                  </a:lnTo>
                  <a:lnTo>
                    <a:pt x="47" y="144"/>
                  </a:lnTo>
                  <a:lnTo>
                    <a:pt x="47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5" y="142"/>
                  </a:lnTo>
                  <a:lnTo>
                    <a:pt x="45" y="141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3" y="142"/>
                  </a:lnTo>
                  <a:lnTo>
                    <a:pt x="43" y="142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4" y="139"/>
                  </a:lnTo>
                  <a:lnTo>
                    <a:pt x="44" y="139"/>
                  </a:lnTo>
                  <a:lnTo>
                    <a:pt x="44" y="139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3" y="136"/>
                  </a:lnTo>
                  <a:lnTo>
                    <a:pt x="44" y="135"/>
                  </a:lnTo>
                  <a:lnTo>
                    <a:pt x="45" y="134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3" y="133"/>
                  </a:lnTo>
                  <a:lnTo>
                    <a:pt x="43" y="132"/>
                  </a:lnTo>
                  <a:lnTo>
                    <a:pt x="44" y="131"/>
                  </a:lnTo>
                  <a:lnTo>
                    <a:pt x="44" y="130"/>
                  </a:lnTo>
                  <a:lnTo>
                    <a:pt x="45" y="129"/>
                  </a:lnTo>
                  <a:lnTo>
                    <a:pt x="46" y="129"/>
                  </a:lnTo>
                  <a:lnTo>
                    <a:pt x="46" y="128"/>
                  </a:lnTo>
                  <a:lnTo>
                    <a:pt x="46" y="125"/>
                  </a:lnTo>
                  <a:lnTo>
                    <a:pt x="46" y="124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4" y="122"/>
                  </a:lnTo>
                  <a:lnTo>
                    <a:pt x="43" y="120"/>
                  </a:lnTo>
                  <a:lnTo>
                    <a:pt x="44" y="120"/>
                  </a:lnTo>
                  <a:lnTo>
                    <a:pt x="45" y="119"/>
                  </a:lnTo>
                  <a:lnTo>
                    <a:pt x="46" y="115"/>
                  </a:lnTo>
                  <a:lnTo>
                    <a:pt x="46" y="114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9" y="105"/>
                  </a:lnTo>
                  <a:lnTo>
                    <a:pt x="50" y="105"/>
                  </a:lnTo>
                  <a:lnTo>
                    <a:pt x="51" y="104"/>
                  </a:lnTo>
                  <a:lnTo>
                    <a:pt x="51" y="105"/>
                  </a:lnTo>
                  <a:lnTo>
                    <a:pt x="52" y="104"/>
                  </a:lnTo>
                  <a:lnTo>
                    <a:pt x="52" y="103"/>
                  </a:lnTo>
                  <a:lnTo>
                    <a:pt x="53" y="103"/>
                  </a:lnTo>
                  <a:lnTo>
                    <a:pt x="53" y="102"/>
                  </a:lnTo>
                  <a:lnTo>
                    <a:pt x="53" y="102"/>
                  </a:lnTo>
                  <a:lnTo>
                    <a:pt x="54" y="101"/>
                  </a:lnTo>
                  <a:lnTo>
                    <a:pt x="54" y="100"/>
                  </a:lnTo>
                  <a:lnTo>
                    <a:pt x="55" y="100"/>
                  </a:lnTo>
                  <a:lnTo>
                    <a:pt x="56" y="99"/>
                  </a:lnTo>
                  <a:lnTo>
                    <a:pt x="57" y="98"/>
                  </a:lnTo>
                  <a:lnTo>
                    <a:pt x="58" y="86"/>
                  </a:lnTo>
                  <a:lnTo>
                    <a:pt x="59" y="84"/>
                  </a:lnTo>
                  <a:lnTo>
                    <a:pt x="59" y="80"/>
                  </a:lnTo>
                  <a:lnTo>
                    <a:pt x="60" y="79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1" y="72"/>
                  </a:lnTo>
                  <a:lnTo>
                    <a:pt x="65" y="64"/>
                  </a:lnTo>
                  <a:lnTo>
                    <a:pt x="67" y="61"/>
                  </a:lnTo>
                  <a:lnTo>
                    <a:pt x="68" y="60"/>
                  </a:lnTo>
                  <a:lnTo>
                    <a:pt x="71" y="55"/>
                  </a:lnTo>
                  <a:lnTo>
                    <a:pt x="77" y="45"/>
                  </a:lnTo>
                  <a:lnTo>
                    <a:pt x="82" y="37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6" y="29"/>
                  </a:lnTo>
                  <a:lnTo>
                    <a:pt x="88" y="25"/>
                  </a:lnTo>
                  <a:lnTo>
                    <a:pt x="94" y="15"/>
                  </a:lnTo>
                  <a:lnTo>
                    <a:pt x="98" y="8"/>
                  </a:lnTo>
                  <a:lnTo>
                    <a:pt x="100" y="5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5" y="0"/>
                  </a:lnTo>
                  <a:lnTo>
                    <a:pt x="106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09" y="3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11" y="3"/>
                  </a:lnTo>
                  <a:lnTo>
                    <a:pt x="112" y="3"/>
                  </a:lnTo>
                  <a:lnTo>
                    <a:pt x="112" y="3"/>
                  </a:lnTo>
                  <a:lnTo>
                    <a:pt x="112" y="3"/>
                  </a:lnTo>
                  <a:lnTo>
                    <a:pt x="112" y="3"/>
                  </a:lnTo>
                  <a:lnTo>
                    <a:pt x="113" y="3"/>
                  </a:lnTo>
                  <a:lnTo>
                    <a:pt x="113" y="3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3" y="8"/>
                  </a:lnTo>
                  <a:lnTo>
                    <a:pt x="113" y="14"/>
                  </a:lnTo>
                  <a:lnTo>
                    <a:pt x="112" y="15"/>
                  </a:lnTo>
                  <a:lnTo>
                    <a:pt x="112" y="16"/>
                  </a:lnTo>
                  <a:lnTo>
                    <a:pt x="113" y="16"/>
                  </a:lnTo>
                  <a:lnTo>
                    <a:pt x="112" y="17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3" y="20"/>
                  </a:lnTo>
                  <a:lnTo>
                    <a:pt x="114" y="21"/>
                  </a:lnTo>
                  <a:lnTo>
                    <a:pt x="114" y="21"/>
                  </a:lnTo>
                  <a:lnTo>
                    <a:pt x="116" y="22"/>
                  </a:lnTo>
                  <a:lnTo>
                    <a:pt x="117" y="23"/>
                  </a:lnTo>
                  <a:lnTo>
                    <a:pt x="117" y="23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9" y="24"/>
                  </a:lnTo>
                  <a:lnTo>
                    <a:pt x="119" y="24"/>
                  </a:lnTo>
                  <a:lnTo>
                    <a:pt x="119" y="25"/>
                  </a:lnTo>
                  <a:lnTo>
                    <a:pt x="120" y="25"/>
                  </a:lnTo>
                  <a:lnTo>
                    <a:pt x="120" y="26"/>
                  </a:lnTo>
                  <a:lnTo>
                    <a:pt x="121" y="27"/>
                  </a:lnTo>
                  <a:lnTo>
                    <a:pt x="122" y="27"/>
                  </a:lnTo>
                  <a:lnTo>
                    <a:pt x="122" y="26"/>
                  </a:lnTo>
                  <a:lnTo>
                    <a:pt x="123" y="26"/>
                  </a:lnTo>
                  <a:lnTo>
                    <a:pt x="125" y="24"/>
                  </a:lnTo>
                  <a:lnTo>
                    <a:pt x="126" y="23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8" y="23"/>
                  </a:lnTo>
                  <a:lnTo>
                    <a:pt x="129" y="23"/>
                  </a:lnTo>
                  <a:lnTo>
                    <a:pt x="130" y="21"/>
                  </a:lnTo>
                  <a:lnTo>
                    <a:pt x="131" y="21"/>
                  </a:lnTo>
                  <a:lnTo>
                    <a:pt x="132" y="21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4" y="21"/>
                  </a:lnTo>
                  <a:lnTo>
                    <a:pt x="136" y="21"/>
                  </a:lnTo>
                  <a:lnTo>
                    <a:pt x="136" y="21"/>
                  </a:lnTo>
                  <a:lnTo>
                    <a:pt x="138" y="19"/>
                  </a:lnTo>
                  <a:lnTo>
                    <a:pt x="138" y="18"/>
                  </a:lnTo>
                  <a:lnTo>
                    <a:pt x="138" y="17"/>
                  </a:lnTo>
                  <a:lnTo>
                    <a:pt x="138" y="17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0" y="17"/>
                  </a:lnTo>
                  <a:lnTo>
                    <a:pt x="141" y="17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3" y="15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5" y="16"/>
                  </a:lnTo>
                  <a:lnTo>
                    <a:pt x="146" y="16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7" y="17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50" y="15"/>
                  </a:lnTo>
                  <a:lnTo>
                    <a:pt x="149" y="13"/>
                  </a:lnTo>
                  <a:lnTo>
                    <a:pt x="149" y="11"/>
                  </a:lnTo>
                  <a:lnTo>
                    <a:pt x="150" y="11"/>
                  </a:lnTo>
                  <a:lnTo>
                    <a:pt x="151" y="10"/>
                  </a:lnTo>
                  <a:lnTo>
                    <a:pt x="151" y="10"/>
                  </a:lnTo>
                  <a:lnTo>
                    <a:pt x="153" y="9"/>
                  </a:lnTo>
                  <a:lnTo>
                    <a:pt x="155" y="9"/>
                  </a:lnTo>
                  <a:lnTo>
                    <a:pt x="156" y="10"/>
                  </a:lnTo>
                  <a:lnTo>
                    <a:pt x="158" y="10"/>
                  </a:lnTo>
                  <a:lnTo>
                    <a:pt x="159" y="11"/>
                  </a:lnTo>
                  <a:lnTo>
                    <a:pt x="160" y="11"/>
                  </a:lnTo>
                  <a:lnTo>
                    <a:pt x="161" y="12"/>
                  </a:lnTo>
                  <a:lnTo>
                    <a:pt x="162" y="12"/>
                  </a:lnTo>
                  <a:lnTo>
                    <a:pt x="162" y="13"/>
                  </a:lnTo>
                  <a:lnTo>
                    <a:pt x="162" y="14"/>
                  </a:lnTo>
                  <a:lnTo>
                    <a:pt x="163" y="15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6" y="17"/>
                  </a:lnTo>
                  <a:lnTo>
                    <a:pt x="166" y="18"/>
                  </a:lnTo>
                  <a:lnTo>
                    <a:pt x="167" y="19"/>
                  </a:lnTo>
                  <a:lnTo>
                    <a:pt x="168" y="19"/>
                  </a:lnTo>
                  <a:lnTo>
                    <a:pt x="170" y="21"/>
                  </a:lnTo>
                  <a:lnTo>
                    <a:pt x="170" y="22"/>
                  </a:lnTo>
                  <a:lnTo>
                    <a:pt x="171" y="23"/>
                  </a:lnTo>
                  <a:lnTo>
                    <a:pt x="171" y="24"/>
                  </a:lnTo>
                  <a:lnTo>
                    <a:pt x="173" y="24"/>
                  </a:lnTo>
                  <a:lnTo>
                    <a:pt x="173" y="25"/>
                  </a:lnTo>
                  <a:lnTo>
                    <a:pt x="175" y="28"/>
                  </a:lnTo>
                  <a:lnTo>
                    <a:pt x="176" y="30"/>
                  </a:lnTo>
                  <a:lnTo>
                    <a:pt x="176" y="30"/>
                  </a:lnTo>
                  <a:lnTo>
                    <a:pt x="177" y="32"/>
                  </a:lnTo>
                  <a:lnTo>
                    <a:pt x="177" y="34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6"/>
                  </a:lnTo>
                  <a:lnTo>
                    <a:pt x="181" y="36"/>
                  </a:lnTo>
                  <a:lnTo>
                    <a:pt x="182" y="37"/>
                  </a:lnTo>
                  <a:lnTo>
                    <a:pt x="183" y="37"/>
                  </a:lnTo>
                  <a:lnTo>
                    <a:pt x="183" y="40"/>
                  </a:lnTo>
                  <a:lnTo>
                    <a:pt x="183" y="45"/>
                  </a:lnTo>
                  <a:lnTo>
                    <a:pt x="183" y="49"/>
                  </a:lnTo>
                  <a:lnTo>
                    <a:pt x="183" y="51"/>
                  </a:lnTo>
                  <a:lnTo>
                    <a:pt x="183" y="51"/>
                  </a:lnTo>
                  <a:lnTo>
                    <a:pt x="183" y="52"/>
                  </a:lnTo>
                  <a:lnTo>
                    <a:pt x="183" y="53"/>
                  </a:lnTo>
                  <a:lnTo>
                    <a:pt x="183" y="53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3" y="58"/>
                  </a:lnTo>
                  <a:lnTo>
                    <a:pt x="183" y="61"/>
                  </a:lnTo>
                  <a:lnTo>
                    <a:pt x="183" y="64"/>
                  </a:lnTo>
                  <a:lnTo>
                    <a:pt x="183" y="65"/>
                  </a:lnTo>
                  <a:lnTo>
                    <a:pt x="183" y="67"/>
                  </a:lnTo>
                  <a:lnTo>
                    <a:pt x="183" y="71"/>
                  </a:lnTo>
                  <a:lnTo>
                    <a:pt x="183" y="73"/>
                  </a:lnTo>
                  <a:lnTo>
                    <a:pt x="183" y="85"/>
                  </a:lnTo>
                  <a:lnTo>
                    <a:pt x="183" y="97"/>
                  </a:lnTo>
                  <a:lnTo>
                    <a:pt x="183" y="101"/>
                  </a:lnTo>
                  <a:lnTo>
                    <a:pt x="183" y="109"/>
                  </a:lnTo>
                  <a:lnTo>
                    <a:pt x="183" y="117"/>
                  </a:lnTo>
                  <a:lnTo>
                    <a:pt x="183" y="120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3" y="130"/>
                  </a:lnTo>
                  <a:lnTo>
                    <a:pt x="183" y="133"/>
                  </a:lnTo>
                  <a:lnTo>
                    <a:pt x="183" y="138"/>
                  </a:lnTo>
                  <a:lnTo>
                    <a:pt x="183" y="144"/>
                  </a:lnTo>
                  <a:lnTo>
                    <a:pt x="183" y="145"/>
                  </a:lnTo>
                  <a:lnTo>
                    <a:pt x="184" y="145"/>
                  </a:lnTo>
                  <a:lnTo>
                    <a:pt x="184" y="146"/>
                  </a:lnTo>
                  <a:lnTo>
                    <a:pt x="185" y="147"/>
                  </a:lnTo>
                  <a:lnTo>
                    <a:pt x="184" y="148"/>
                  </a:lnTo>
                  <a:lnTo>
                    <a:pt x="183" y="148"/>
                  </a:lnTo>
                  <a:lnTo>
                    <a:pt x="182" y="149"/>
                  </a:lnTo>
                  <a:lnTo>
                    <a:pt x="182" y="150"/>
                  </a:lnTo>
                  <a:lnTo>
                    <a:pt x="182" y="151"/>
                  </a:lnTo>
                  <a:lnTo>
                    <a:pt x="182" y="153"/>
                  </a:lnTo>
                  <a:lnTo>
                    <a:pt x="183" y="153"/>
                  </a:lnTo>
                  <a:lnTo>
                    <a:pt x="184" y="154"/>
                  </a:lnTo>
                  <a:lnTo>
                    <a:pt x="184" y="155"/>
                  </a:lnTo>
                  <a:lnTo>
                    <a:pt x="184" y="156"/>
                  </a:lnTo>
                  <a:lnTo>
                    <a:pt x="183" y="156"/>
                  </a:lnTo>
                  <a:lnTo>
                    <a:pt x="182" y="157"/>
                  </a:lnTo>
                  <a:lnTo>
                    <a:pt x="182" y="158"/>
                  </a:lnTo>
                  <a:lnTo>
                    <a:pt x="182" y="159"/>
                  </a:lnTo>
                  <a:lnTo>
                    <a:pt x="182" y="160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2" y="162"/>
                  </a:lnTo>
                  <a:lnTo>
                    <a:pt x="183" y="162"/>
                  </a:lnTo>
                  <a:lnTo>
                    <a:pt x="183" y="163"/>
                  </a:lnTo>
                  <a:lnTo>
                    <a:pt x="183" y="164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2" y="165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81" y="168"/>
                  </a:lnTo>
                  <a:lnTo>
                    <a:pt x="182" y="169"/>
                  </a:lnTo>
                  <a:lnTo>
                    <a:pt x="182" y="169"/>
                  </a:lnTo>
                  <a:lnTo>
                    <a:pt x="184" y="169"/>
                  </a:lnTo>
                  <a:lnTo>
                    <a:pt x="184" y="170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70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7" y="170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7" y="168"/>
                  </a:lnTo>
                  <a:lnTo>
                    <a:pt x="187" y="169"/>
                  </a:lnTo>
                  <a:lnTo>
                    <a:pt x="188" y="171"/>
                  </a:lnTo>
                  <a:lnTo>
                    <a:pt x="189" y="173"/>
                  </a:lnTo>
                  <a:lnTo>
                    <a:pt x="189" y="173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191" y="174"/>
                  </a:lnTo>
                  <a:lnTo>
                    <a:pt x="192" y="175"/>
                  </a:lnTo>
                  <a:lnTo>
                    <a:pt x="192" y="176"/>
                  </a:lnTo>
                  <a:lnTo>
                    <a:pt x="194" y="176"/>
                  </a:lnTo>
                  <a:lnTo>
                    <a:pt x="195" y="177"/>
                  </a:lnTo>
                  <a:lnTo>
                    <a:pt x="197" y="177"/>
                  </a:lnTo>
                  <a:lnTo>
                    <a:pt x="197" y="177"/>
                  </a:lnTo>
                  <a:lnTo>
                    <a:pt x="198" y="177"/>
                  </a:lnTo>
                  <a:lnTo>
                    <a:pt x="198" y="178"/>
                  </a:lnTo>
                  <a:lnTo>
                    <a:pt x="198" y="178"/>
                  </a:lnTo>
                  <a:lnTo>
                    <a:pt x="199" y="177"/>
                  </a:lnTo>
                  <a:lnTo>
                    <a:pt x="200" y="176"/>
                  </a:lnTo>
                  <a:lnTo>
                    <a:pt x="200" y="176"/>
                  </a:lnTo>
                  <a:lnTo>
                    <a:pt x="200" y="176"/>
                  </a:lnTo>
                  <a:lnTo>
                    <a:pt x="201" y="176"/>
                  </a:lnTo>
                  <a:lnTo>
                    <a:pt x="201" y="176"/>
                  </a:lnTo>
                  <a:lnTo>
                    <a:pt x="202" y="176"/>
                  </a:lnTo>
                  <a:lnTo>
                    <a:pt x="203" y="179"/>
                  </a:lnTo>
                  <a:lnTo>
                    <a:pt x="204" y="181"/>
                  </a:lnTo>
                  <a:lnTo>
                    <a:pt x="204" y="182"/>
                  </a:lnTo>
                  <a:lnTo>
                    <a:pt x="203" y="182"/>
                  </a:lnTo>
                  <a:lnTo>
                    <a:pt x="202" y="183"/>
                  </a:lnTo>
                  <a:lnTo>
                    <a:pt x="202" y="185"/>
                  </a:lnTo>
                  <a:lnTo>
                    <a:pt x="202" y="186"/>
                  </a:lnTo>
                  <a:lnTo>
                    <a:pt x="201" y="187"/>
                  </a:lnTo>
                  <a:lnTo>
                    <a:pt x="200" y="187"/>
                  </a:lnTo>
                  <a:lnTo>
                    <a:pt x="199" y="188"/>
                  </a:lnTo>
                  <a:lnTo>
                    <a:pt x="199" y="189"/>
                  </a:lnTo>
                  <a:lnTo>
                    <a:pt x="199" y="190"/>
                  </a:lnTo>
                  <a:lnTo>
                    <a:pt x="199" y="191"/>
                  </a:lnTo>
                  <a:lnTo>
                    <a:pt x="200" y="191"/>
                  </a:lnTo>
                  <a:lnTo>
                    <a:pt x="200" y="192"/>
                  </a:lnTo>
                  <a:lnTo>
                    <a:pt x="200" y="193"/>
                  </a:lnTo>
                  <a:lnTo>
                    <a:pt x="200" y="193"/>
                  </a:lnTo>
                  <a:lnTo>
                    <a:pt x="201" y="195"/>
                  </a:lnTo>
                  <a:lnTo>
                    <a:pt x="202" y="196"/>
                  </a:lnTo>
                  <a:lnTo>
                    <a:pt x="203" y="198"/>
                  </a:lnTo>
                  <a:lnTo>
                    <a:pt x="202" y="198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203" y="200"/>
                  </a:lnTo>
                  <a:lnTo>
                    <a:pt x="203" y="201"/>
                  </a:lnTo>
                  <a:lnTo>
                    <a:pt x="202" y="201"/>
                  </a:lnTo>
                  <a:lnTo>
                    <a:pt x="202" y="202"/>
                  </a:lnTo>
                  <a:lnTo>
                    <a:pt x="201" y="203"/>
                  </a:lnTo>
                  <a:lnTo>
                    <a:pt x="201" y="204"/>
                  </a:lnTo>
                  <a:lnTo>
                    <a:pt x="200" y="205"/>
                  </a:lnTo>
                  <a:lnTo>
                    <a:pt x="200" y="205"/>
                  </a:lnTo>
                  <a:lnTo>
                    <a:pt x="200" y="206"/>
                  </a:lnTo>
                  <a:lnTo>
                    <a:pt x="200" y="207"/>
                  </a:lnTo>
                  <a:lnTo>
                    <a:pt x="201" y="210"/>
                  </a:lnTo>
                  <a:lnTo>
                    <a:pt x="201" y="210"/>
                  </a:lnTo>
                  <a:lnTo>
                    <a:pt x="202" y="211"/>
                  </a:lnTo>
                  <a:lnTo>
                    <a:pt x="203" y="216"/>
                  </a:lnTo>
                  <a:lnTo>
                    <a:pt x="204" y="217"/>
                  </a:lnTo>
                  <a:lnTo>
                    <a:pt x="206" y="219"/>
                  </a:lnTo>
                  <a:lnTo>
                    <a:pt x="206" y="220"/>
                  </a:lnTo>
                  <a:lnTo>
                    <a:pt x="206" y="220"/>
                  </a:lnTo>
                  <a:lnTo>
                    <a:pt x="207" y="221"/>
                  </a:lnTo>
                  <a:lnTo>
                    <a:pt x="208" y="222"/>
                  </a:lnTo>
                  <a:lnTo>
                    <a:pt x="208" y="220"/>
                  </a:lnTo>
                  <a:lnTo>
                    <a:pt x="210" y="220"/>
                  </a:lnTo>
                  <a:lnTo>
                    <a:pt x="210" y="217"/>
                  </a:lnTo>
                  <a:lnTo>
                    <a:pt x="210" y="217"/>
                  </a:lnTo>
                  <a:lnTo>
                    <a:pt x="211" y="216"/>
                  </a:lnTo>
                  <a:lnTo>
                    <a:pt x="212" y="215"/>
                  </a:lnTo>
                  <a:lnTo>
                    <a:pt x="212" y="216"/>
                  </a:lnTo>
                  <a:lnTo>
                    <a:pt x="212" y="216"/>
                  </a:lnTo>
                  <a:lnTo>
                    <a:pt x="214" y="217"/>
                  </a:lnTo>
                  <a:lnTo>
                    <a:pt x="214" y="217"/>
                  </a:lnTo>
                  <a:lnTo>
                    <a:pt x="215" y="217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9" y="220"/>
                  </a:lnTo>
                  <a:lnTo>
                    <a:pt x="220" y="221"/>
                  </a:lnTo>
                  <a:lnTo>
                    <a:pt x="221" y="224"/>
                  </a:lnTo>
                  <a:lnTo>
                    <a:pt x="222" y="226"/>
                  </a:lnTo>
                  <a:lnTo>
                    <a:pt x="222" y="228"/>
                  </a:lnTo>
                  <a:lnTo>
                    <a:pt x="222" y="228"/>
                  </a:lnTo>
                  <a:lnTo>
                    <a:pt x="224" y="235"/>
                  </a:lnTo>
                  <a:lnTo>
                    <a:pt x="224" y="235"/>
                  </a:lnTo>
                  <a:lnTo>
                    <a:pt x="224" y="235"/>
                  </a:lnTo>
                  <a:lnTo>
                    <a:pt x="224" y="236"/>
                  </a:lnTo>
                  <a:lnTo>
                    <a:pt x="223" y="236"/>
                  </a:lnTo>
                  <a:lnTo>
                    <a:pt x="223" y="236"/>
                  </a:lnTo>
                  <a:lnTo>
                    <a:pt x="223" y="236"/>
                  </a:lnTo>
                  <a:lnTo>
                    <a:pt x="223" y="237"/>
                  </a:lnTo>
                  <a:lnTo>
                    <a:pt x="224" y="237"/>
                  </a:lnTo>
                  <a:lnTo>
                    <a:pt x="224" y="237"/>
                  </a:lnTo>
                  <a:lnTo>
                    <a:pt x="224" y="238"/>
                  </a:lnTo>
                  <a:lnTo>
                    <a:pt x="224" y="238"/>
                  </a:lnTo>
                  <a:lnTo>
                    <a:pt x="224" y="239"/>
                  </a:lnTo>
                  <a:lnTo>
                    <a:pt x="225" y="239"/>
                  </a:lnTo>
                  <a:lnTo>
                    <a:pt x="225" y="239"/>
                  </a:lnTo>
                  <a:lnTo>
                    <a:pt x="225" y="239"/>
                  </a:lnTo>
                  <a:lnTo>
                    <a:pt x="226" y="240"/>
                  </a:lnTo>
                  <a:lnTo>
                    <a:pt x="226" y="240"/>
                  </a:lnTo>
                  <a:lnTo>
                    <a:pt x="227" y="241"/>
                  </a:lnTo>
                  <a:lnTo>
                    <a:pt x="227" y="241"/>
                  </a:lnTo>
                  <a:lnTo>
                    <a:pt x="227" y="242"/>
                  </a:lnTo>
                  <a:lnTo>
                    <a:pt x="227" y="243"/>
                  </a:lnTo>
                  <a:lnTo>
                    <a:pt x="227" y="243"/>
                  </a:lnTo>
                  <a:lnTo>
                    <a:pt x="227" y="244"/>
                  </a:lnTo>
                  <a:lnTo>
                    <a:pt x="227" y="245"/>
                  </a:lnTo>
                  <a:lnTo>
                    <a:pt x="227" y="246"/>
                  </a:lnTo>
                  <a:lnTo>
                    <a:pt x="227" y="246"/>
                  </a:lnTo>
                  <a:lnTo>
                    <a:pt x="227" y="247"/>
                  </a:lnTo>
                  <a:lnTo>
                    <a:pt x="227" y="248"/>
                  </a:lnTo>
                  <a:lnTo>
                    <a:pt x="227" y="248"/>
                  </a:lnTo>
                  <a:lnTo>
                    <a:pt x="227" y="249"/>
                  </a:lnTo>
                  <a:lnTo>
                    <a:pt x="227" y="250"/>
                  </a:lnTo>
                  <a:lnTo>
                    <a:pt x="227" y="251"/>
                  </a:lnTo>
                  <a:lnTo>
                    <a:pt x="227" y="252"/>
                  </a:lnTo>
                  <a:lnTo>
                    <a:pt x="227" y="252"/>
                  </a:lnTo>
                  <a:lnTo>
                    <a:pt x="227" y="252"/>
                  </a:lnTo>
                  <a:lnTo>
                    <a:pt x="227" y="253"/>
                  </a:lnTo>
                  <a:lnTo>
                    <a:pt x="226" y="254"/>
                  </a:lnTo>
                  <a:lnTo>
                    <a:pt x="225" y="255"/>
                  </a:lnTo>
                  <a:lnTo>
                    <a:pt x="224" y="256"/>
                  </a:lnTo>
                  <a:lnTo>
                    <a:pt x="224" y="256"/>
                  </a:lnTo>
                  <a:lnTo>
                    <a:pt x="224" y="255"/>
                  </a:lnTo>
                  <a:lnTo>
                    <a:pt x="223" y="255"/>
                  </a:lnTo>
                  <a:lnTo>
                    <a:pt x="223" y="255"/>
                  </a:lnTo>
                  <a:lnTo>
                    <a:pt x="223" y="255"/>
                  </a:lnTo>
                  <a:lnTo>
                    <a:pt x="223" y="256"/>
                  </a:lnTo>
                  <a:lnTo>
                    <a:pt x="223" y="257"/>
                  </a:lnTo>
                  <a:lnTo>
                    <a:pt x="222" y="257"/>
                  </a:lnTo>
                  <a:lnTo>
                    <a:pt x="222" y="258"/>
                  </a:lnTo>
                  <a:lnTo>
                    <a:pt x="222" y="258"/>
                  </a:lnTo>
                  <a:lnTo>
                    <a:pt x="221" y="258"/>
                  </a:lnTo>
                  <a:lnTo>
                    <a:pt x="221" y="258"/>
                  </a:lnTo>
                  <a:lnTo>
                    <a:pt x="221" y="258"/>
                  </a:lnTo>
                  <a:lnTo>
                    <a:pt x="221" y="259"/>
                  </a:lnTo>
                  <a:lnTo>
                    <a:pt x="221" y="259"/>
                  </a:lnTo>
                  <a:lnTo>
                    <a:pt x="220" y="260"/>
                  </a:lnTo>
                  <a:lnTo>
                    <a:pt x="220" y="261"/>
                  </a:lnTo>
                  <a:lnTo>
                    <a:pt x="220" y="261"/>
                  </a:lnTo>
                  <a:lnTo>
                    <a:pt x="220" y="262"/>
                  </a:lnTo>
                  <a:lnTo>
                    <a:pt x="218" y="263"/>
                  </a:lnTo>
                  <a:lnTo>
                    <a:pt x="218" y="265"/>
                  </a:lnTo>
                  <a:lnTo>
                    <a:pt x="217" y="265"/>
                  </a:lnTo>
                  <a:lnTo>
                    <a:pt x="216" y="266"/>
                  </a:lnTo>
                  <a:lnTo>
                    <a:pt x="216" y="267"/>
                  </a:lnTo>
                  <a:lnTo>
                    <a:pt x="215" y="267"/>
                  </a:lnTo>
                  <a:lnTo>
                    <a:pt x="215" y="268"/>
                  </a:lnTo>
                  <a:lnTo>
                    <a:pt x="214" y="268"/>
                  </a:lnTo>
                  <a:lnTo>
                    <a:pt x="213" y="267"/>
                  </a:lnTo>
                  <a:lnTo>
                    <a:pt x="213" y="267"/>
                  </a:lnTo>
                  <a:lnTo>
                    <a:pt x="212" y="267"/>
                  </a:lnTo>
                  <a:lnTo>
                    <a:pt x="212" y="267"/>
                  </a:lnTo>
                  <a:lnTo>
                    <a:pt x="212" y="268"/>
                  </a:lnTo>
                  <a:lnTo>
                    <a:pt x="212" y="268"/>
                  </a:lnTo>
                  <a:lnTo>
                    <a:pt x="212" y="269"/>
                  </a:lnTo>
                  <a:lnTo>
                    <a:pt x="212" y="269"/>
                  </a:lnTo>
                  <a:lnTo>
                    <a:pt x="212" y="269"/>
                  </a:lnTo>
                  <a:lnTo>
                    <a:pt x="211" y="270"/>
                  </a:lnTo>
                  <a:lnTo>
                    <a:pt x="212" y="270"/>
                  </a:lnTo>
                  <a:lnTo>
                    <a:pt x="211" y="270"/>
                  </a:lnTo>
                  <a:lnTo>
                    <a:pt x="211" y="271"/>
                  </a:lnTo>
                  <a:lnTo>
                    <a:pt x="210" y="271"/>
                  </a:lnTo>
                  <a:lnTo>
                    <a:pt x="210" y="272"/>
                  </a:lnTo>
                  <a:lnTo>
                    <a:pt x="209" y="272"/>
                  </a:lnTo>
                  <a:lnTo>
                    <a:pt x="209" y="271"/>
                  </a:lnTo>
                  <a:lnTo>
                    <a:pt x="209" y="270"/>
                  </a:lnTo>
                  <a:lnTo>
                    <a:pt x="209" y="270"/>
                  </a:lnTo>
                  <a:lnTo>
                    <a:pt x="209" y="270"/>
                  </a:lnTo>
                  <a:lnTo>
                    <a:pt x="210" y="269"/>
                  </a:lnTo>
                  <a:lnTo>
                    <a:pt x="210" y="270"/>
                  </a:lnTo>
                  <a:lnTo>
                    <a:pt x="210" y="269"/>
                  </a:lnTo>
                  <a:lnTo>
                    <a:pt x="210" y="266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9" y="264"/>
                  </a:lnTo>
                  <a:lnTo>
                    <a:pt x="209" y="263"/>
                  </a:lnTo>
                  <a:lnTo>
                    <a:pt x="210" y="262"/>
                  </a:lnTo>
                  <a:lnTo>
                    <a:pt x="210" y="261"/>
                  </a:lnTo>
                  <a:lnTo>
                    <a:pt x="210" y="261"/>
                  </a:lnTo>
                  <a:lnTo>
                    <a:pt x="209" y="261"/>
                  </a:lnTo>
                  <a:lnTo>
                    <a:pt x="209" y="262"/>
                  </a:lnTo>
                  <a:lnTo>
                    <a:pt x="208" y="262"/>
                  </a:lnTo>
                  <a:lnTo>
                    <a:pt x="207" y="262"/>
                  </a:lnTo>
                  <a:lnTo>
                    <a:pt x="207" y="263"/>
                  </a:lnTo>
                  <a:lnTo>
                    <a:pt x="206" y="263"/>
                  </a:lnTo>
                  <a:lnTo>
                    <a:pt x="205" y="264"/>
                  </a:lnTo>
                  <a:lnTo>
                    <a:pt x="206" y="267"/>
                  </a:lnTo>
                  <a:lnTo>
                    <a:pt x="206" y="268"/>
                  </a:lnTo>
                  <a:lnTo>
                    <a:pt x="206" y="269"/>
                  </a:lnTo>
                  <a:lnTo>
                    <a:pt x="205" y="270"/>
                  </a:lnTo>
                  <a:lnTo>
                    <a:pt x="205" y="269"/>
                  </a:lnTo>
                  <a:lnTo>
                    <a:pt x="205" y="269"/>
                  </a:lnTo>
                  <a:lnTo>
                    <a:pt x="205" y="270"/>
                  </a:lnTo>
                  <a:lnTo>
                    <a:pt x="205" y="270"/>
                  </a:lnTo>
                  <a:lnTo>
                    <a:pt x="204" y="271"/>
                  </a:lnTo>
                  <a:lnTo>
                    <a:pt x="204" y="272"/>
                  </a:lnTo>
                  <a:lnTo>
                    <a:pt x="203" y="271"/>
                  </a:lnTo>
                  <a:lnTo>
                    <a:pt x="203" y="271"/>
                  </a:lnTo>
                  <a:lnTo>
                    <a:pt x="203" y="270"/>
                  </a:lnTo>
                  <a:lnTo>
                    <a:pt x="202" y="271"/>
                  </a:lnTo>
                  <a:lnTo>
                    <a:pt x="201" y="272"/>
                  </a:lnTo>
                  <a:lnTo>
                    <a:pt x="200" y="271"/>
                  </a:lnTo>
                  <a:lnTo>
                    <a:pt x="200" y="270"/>
                  </a:lnTo>
                  <a:lnTo>
                    <a:pt x="199" y="271"/>
                  </a:lnTo>
                  <a:lnTo>
                    <a:pt x="199" y="270"/>
                  </a:lnTo>
                  <a:lnTo>
                    <a:pt x="199" y="269"/>
                  </a:lnTo>
                  <a:lnTo>
                    <a:pt x="199" y="268"/>
                  </a:lnTo>
                  <a:lnTo>
                    <a:pt x="198" y="268"/>
                  </a:lnTo>
                  <a:lnTo>
                    <a:pt x="198" y="268"/>
                  </a:lnTo>
                  <a:lnTo>
                    <a:pt x="197" y="270"/>
                  </a:lnTo>
                  <a:lnTo>
                    <a:pt x="197" y="269"/>
                  </a:lnTo>
                  <a:lnTo>
                    <a:pt x="196" y="269"/>
                  </a:lnTo>
                  <a:lnTo>
                    <a:pt x="195" y="271"/>
                  </a:lnTo>
                  <a:lnTo>
                    <a:pt x="195" y="272"/>
                  </a:lnTo>
                  <a:lnTo>
                    <a:pt x="195" y="273"/>
                  </a:lnTo>
                  <a:lnTo>
                    <a:pt x="195" y="274"/>
                  </a:lnTo>
                  <a:lnTo>
                    <a:pt x="195" y="275"/>
                  </a:lnTo>
                  <a:lnTo>
                    <a:pt x="195" y="276"/>
                  </a:lnTo>
                  <a:lnTo>
                    <a:pt x="195" y="277"/>
                  </a:lnTo>
                  <a:lnTo>
                    <a:pt x="195" y="278"/>
                  </a:lnTo>
                  <a:lnTo>
                    <a:pt x="195" y="279"/>
                  </a:lnTo>
                  <a:lnTo>
                    <a:pt x="195" y="279"/>
                  </a:lnTo>
                  <a:lnTo>
                    <a:pt x="197" y="280"/>
                  </a:lnTo>
                  <a:lnTo>
                    <a:pt x="198" y="280"/>
                  </a:lnTo>
                  <a:lnTo>
                    <a:pt x="198" y="281"/>
                  </a:lnTo>
                  <a:lnTo>
                    <a:pt x="197" y="282"/>
                  </a:lnTo>
                  <a:lnTo>
                    <a:pt x="197" y="283"/>
                  </a:lnTo>
                  <a:lnTo>
                    <a:pt x="197" y="284"/>
                  </a:lnTo>
                  <a:lnTo>
                    <a:pt x="196" y="283"/>
                  </a:lnTo>
                  <a:lnTo>
                    <a:pt x="196" y="283"/>
                  </a:lnTo>
                  <a:lnTo>
                    <a:pt x="195" y="284"/>
                  </a:lnTo>
                  <a:lnTo>
                    <a:pt x="195" y="284"/>
                  </a:lnTo>
                  <a:lnTo>
                    <a:pt x="195" y="284"/>
                  </a:lnTo>
                  <a:lnTo>
                    <a:pt x="195" y="285"/>
                  </a:lnTo>
                  <a:lnTo>
                    <a:pt x="194" y="286"/>
                  </a:lnTo>
                  <a:lnTo>
                    <a:pt x="193" y="285"/>
                  </a:lnTo>
                  <a:lnTo>
                    <a:pt x="193" y="284"/>
                  </a:lnTo>
                  <a:lnTo>
                    <a:pt x="193" y="282"/>
                  </a:lnTo>
                  <a:lnTo>
                    <a:pt x="193" y="281"/>
                  </a:lnTo>
                  <a:lnTo>
                    <a:pt x="192" y="281"/>
                  </a:lnTo>
                  <a:lnTo>
                    <a:pt x="192" y="279"/>
                  </a:lnTo>
                  <a:lnTo>
                    <a:pt x="192" y="278"/>
                  </a:lnTo>
                  <a:lnTo>
                    <a:pt x="191" y="278"/>
                  </a:lnTo>
                  <a:lnTo>
                    <a:pt x="190" y="279"/>
                  </a:lnTo>
                  <a:lnTo>
                    <a:pt x="190" y="278"/>
                  </a:lnTo>
                  <a:lnTo>
                    <a:pt x="189" y="278"/>
                  </a:lnTo>
                  <a:lnTo>
                    <a:pt x="188" y="277"/>
                  </a:lnTo>
                  <a:lnTo>
                    <a:pt x="188" y="278"/>
                  </a:lnTo>
                  <a:lnTo>
                    <a:pt x="188" y="280"/>
                  </a:lnTo>
                  <a:lnTo>
                    <a:pt x="187" y="280"/>
                  </a:lnTo>
                  <a:lnTo>
                    <a:pt x="187" y="281"/>
                  </a:lnTo>
                  <a:lnTo>
                    <a:pt x="187" y="281"/>
                  </a:lnTo>
                  <a:lnTo>
                    <a:pt x="187" y="281"/>
                  </a:lnTo>
                  <a:lnTo>
                    <a:pt x="186" y="281"/>
                  </a:lnTo>
                  <a:lnTo>
                    <a:pt x="186" y="281"/>
                  </a:lnTo>
                  <a:lnTo>
                    <a:pt x="185" y="281"/>
                  </a:lnTo>
                  <a:lnTo>
                    <a:pt x="185" y="280"/>
                  </a:lnTo>
                  <a:lnTo>
                    <a:pt x="185" y="278"/>
                  </a:lnTo>
                  <a:lnTo>
                    <a:pt x="185" y="277"/>
                  </a:lnTo>
                  <a:lnTo>
                    <a:pt x="184" y="276"/>
                  </a:lnTo>
                  <a:lnTo>
                    <a:pt x="184" y="276"/>
                  </a:lnTo>
                  <a:lnTo>
                    <a:pt x="184" y="276"/>
                  </a:lnTo>
                  <a:lnTo>
                    <a:pt x="183" y="277"/>
                  </a:lnTo>
                  <a:lnTo>
                    <a:pt x="183" y="279"/>
                  </a:lnTo>
                  <a:lnTo>
                    <a:pt x="183" y="279"/>
                  </a:lnTo>
                  <a:lnTo>
                    <a:pt x="183" y="279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80" y="278"/>
                  </a:lnTo>
                  <a:lnTo>
                    <a:pt x="180" y="278"/>
                  </a:lnTo>
                  <a:lnTo>
                    <a:pt x="180" y="278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78"/>
                  </a:lnTo>
                  <a:lnTo>
                    <a:pt x="179" y="280"/>
                  </a:lnTo>
                  <a:lnTo>
                    <a:pt x="179" y="281"/>
                  </a:lnTo>
                  <a:lnTo>
                    <a:pt x="179" y="281"/>
                  </a:lnTo>
                  <a:lnTo>
                    <a:pt x="179" y="282"/>
                  </a:lnTo>
                  <a:lnTo>
                    <a:pt x="178" y="284"/>
                  </a:lnTo>
                  <a:lnTo>
                    <a:pt x="178" y="284"/>
                  </a:lnTo>
                  <a:lnTo>
                    <a:pt x="178" y="285"/>
                  </a:lnTo>
                  <a:lnTo>
                    <a:pt x="178" y="285"/>
                  </a:lnTo>
                  <a:lnTo>
                    <a:pt x="178" y="286"/>
                  </a:lnTo>
                  <a:lnTo>
                    <a:pt x="179" y="286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9" y="288"/>
                  </a:lnTo>
                  <a:lnTo>
                    <a:pt x="179" y="288"/>
                  </a:lnTo>
                  <a:lnTo>
                    <a:pt x="178" y="288"/>
                  </a:lnTo>
                  <a:lnTo>
                    <a:pt x="178" y="288"/>
                  </a:lnTo>
                  <a:lnTo>
                    <a:pt x="178" y="286"/>
                  </a:lnTo>
                  <a:lnTo>
                    <a:pt x="178" y="287"/>
                  </a:lnTo>
                  <a:lnTo>
                    <a:pt x="177" y="287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8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7" y="290"/>
                  </a:lnTo>
                  <a:lnTo>
                    <a:pt x="176" y="291"/>
                  </a:lnTo>
                  <a:lnTo>
                    <a:pt x="176" y="288"/>
                  </a:lnTo>
                  <a:lnTo>
                    <a:pt x="176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8"/>
                  </a:lnTo>
                  <a:lnTo>
                    <a:pt x="175" y="288"/>
                  </a:lnTo>
                  <a:lnTo>
                    <a:pt x="175" y="289"/>
                  </a:lnTo>
                  <a:lnTo>
                    <a:pt x="175" y="289"/>
                  </a:lnTo>
                  <a:lnTo>
                    <a:pt x="175" y="289"/>
                  </a:lnTo>
                  <a:lnTo>
                    <a:pt x="174" y="289"/>
                  </a:lnTo>
                  <a:lnTo>
                    <a:pt x="173" y="289"/>
                  </a:lnTo>
                  <a:close/>
                </a:path>
              </a:pathLst>
            </a:custGeom>
            <a:solidFill>
              <a:srgbClr val="7F9FD3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6069785" y="2471481"/>
              <a:ext cx="112713" cy="122238"/>
            </a:xfrm>
            <a:prstGeom prst="ellipse">
              <a:avLst/>
            </a:prstGeom>
            <a:solidFill>
              <a:srgbClr val="99FF33"/>
            </a:solidFill>
            <a:ln w="127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C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6133285" y="2585781"/>
              <a:ext cx="174625" cy="1576388"/>
            </a:xfrm>
            <a:custGeom>
              <a:avLst/>
              <a:gdLst>
                <a:gd name="T0" fmla="*/ 16 w 224"/>
                <a:gd name="T1" fmla="*/ 0 h 1392"/>
                <a:gd name="T2" fmla="*/ 16 w 224"/>
                <a:gd name="T3" fmla="*/ 144 h 1392"/>
                <a:gd name="T4" fmla="*/ 112 w 224"/>
                <a:gd name="T5" fmla="*/ 288 h 1392"/>
                <a:gd name="T6" fmla="*/ 208 w 224"/>
                <a:gd name="T7" fmla="*/ 384 h 1392"/>
                <a:gd name="T8" fmla="*/ 208 w 224"/>
                <a:gd name="T9" fmla="*/ 528 h 1392"/>
                <a:gd name="T10" fmla="*/ 160 w 224"/>
                <a:gd name="T11" fmla="*/ 624 h 1392"/>
                <a:gd name="T12" fmla="*/ 160 w 224"/>
                <a:gd name="T13" fmla="*/ 720 h 1392"/>
                <a:gd name="T14" fmla="*/ 112 w 224"/>
                <a:gd name="T15" fmla="*/ 816 h 1392"/>
                <a:gd name="T16" fmla="*/ 64 w 224"/>
                <a:gd name="T17" fmla="*/ 1008 h 1392"/>
                <a:gd name="T18" fmla="*/ 112 w 224"/>
                <a:gd name="T19" fmla="*/ 1152 h 1392"/>
                <a:gd name="T20" fmla="*/ 160 w 224"/>
                <a:gd name="T21" fmla="*/ 1344 h 1392"/>
                <a:gd name="T22" fmla="*/ 208 w 224"/>
                <a:gd name="T23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1392">
                  <a:moveTo>
                    <a:pt x="16" y="0"/>
                  </a:moveTo>
                  <a:cubicBezTo>
                    <a:pt x="8" y="48"/>
                    <a:pt x="0" y="96"/>
                    <a:pt x="16" y="144"/>
                  </a:cubicBezTo>
                  <a:cubicBezTo>
                    <a:pt x="32" y="192"/>
                    <a:pt x="80" y="248"/>
                    <a:pt x="112" y="288"/>
                  </a:cubicBezTo>
                  <a:cubicBezTo>
                    <a:pt x="144" y="328"/>
                    <a:pt x="192" y="344"/>
                    <a:pt x="208" y="384"/>
                  </a:cubicBezTo>
                  <a:cubicBezTo>
                    <a:pt x="224" y="424"/>
                    <a:pt x="216" y="488"/>
                    <a:pt x="208" y="528"/>
                  </a:cubicBezTo>
                  <a:cubicBezTo>
                    <a:pt x="200" y="568"/>
                    <a:pt x="168" y="592"/>
                    <a:pt x="160" y="624"/>
                  </a:cubicBezTo>
                  <a:cubicBezTo>
                    <a:pt x="152" y="656"/>
                    <a:pt x="168" y="688"/>
                    <a:pt x="160" y="720"/>
                  </a:cubicBezTo>
                  <a:cubicBezTo>
                    <a:pt x="152" y="752"/>
                    <a:pt x="128" y="768"/>
                    <a:pt x="112" y="816"/>
                  </a:cubicBezTo>
                  <a:cubicBezTo>
                    <a:pt x="96" y="864"/>
                    <a:pt x="64" y="952"/>
                    <a:pt x="64" y="1008"/>
                  </a:cubicBezTo>
                  <a:cubicBezTo>
                    <a:pt x="64" y="1064"/>
                    <a:pt x="96" y="1096"/>
                    <a:pt x="112" y="1152"/>
                  </a:cubicBezTo>
                  <a:cubicBezTo>
                    <a:pt x="128" y="1208"/>
                    <a:pt x="144" y="1304"/>
                    <a:pt x="160" y="1344"/>
                  </a:cubicBezTo>
                  <a:cubicBezTo>
                    <a:pt x="176" y="1384"/>
                    <a:pt x="192" y="1388"/>
                    <a:pt x="208" y="139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33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225604" y="2392106"/>
              <a:ext cx="875561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50" b="1" dirty="0">
                  <a:latin typeface="Calibri" pitchFamily="34" charset="0"/>
                  <a:cs typeface="Calibri" pitchFamily="34" charset="0"/>
                </a:rPr>
                <a:t>Des Cantons</a:t>
              </a:r>
            </a:p>
            <a:p>
              <a:pPr algn="ctr" eaLnBrk="0" hangingPunct="0"/>
              <a:r>
                <a:rPr lang="en-US" sz="1050" b="1" dirty="0">
                  <a:latin typeface="Calibri" pitchFamily="34" charset="0"/>
                  <a:cs typeface="Calibri" pitchFamily="34" charset="0"/>
                </a:rPr>
                <a:t>(Québec)</a:t>
              </a: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 flipV="1">
              <a:off x="6458723" y="4428869"/>
              <a:ext cx="538162" cy="22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 flipV="1">
              <a:off x="6334898" y="4119306"/>
              <a:ext cx="723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6939559" y="4095494"/>
              <a:ext cx="1645002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50" b="1" dirty="0">
                  <a:latin typeface="Calibri" pitchFamily="34" charset="0"/>
                  <a:cs typeface="Calibri" pitchFamily="34" charset="0"/>
                </a:rPr>
                <a:t>Franklin (New Hampshire)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6850342" y="4352669"/>
              <a:ext cx="1710726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050" b="1" dirty="0">
                  <a:latin typeface="Calibri" pitchFamily="34" charset="0"/>
                  <a:cs typeface="Calibri" pitchFamily="34" charset="0"/>
                </a:rPr>
                <a:t>Deerfield (New Hampshire)</a:t>
              </a: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323785" y="4363781"/>
              <a:ext cx="111125" cy="122238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C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7501710" y="4920994"/>
              <a:ext cx="2635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7817699" y="4805106"/>
              <a:ext cx="607859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800" b="1" dirty="0"/>
                <a:t>HVDC line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7766823" y="5309931"/>
              <a:ext cx="11033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800" b="1" dirty="0"/>
                <a:t>HVDC line terminations</a:t>
              </a: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193610" y="4058981"/>
              <a:ext cx="111125" cy="122238"/>
            </a:xfrm>
            <a:prstGeom prst="ellipse">
              <a:avLst/>
            </a:prstGeom>
            <a:solidFill>
              <a:srgbClr val="33CC33"/>
            </a:solidFill>
            <a:ln w="127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C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574735" y="5384544"/>
              <a:ext cx="111125" cy="122237"/>
            </a:xfrm>
            <a:prstGeom prst="ellipse">
              <a:avLst/>
            </a:prstGeom>
            <a:solidFill>
              <a:srgbClr val="33CC33"/>
            </a:solidFill>
            <a:ln w="127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C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7574735" y="5676644"/>
              <a:ext cx="111125" cy="122237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C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7718106" y="5599650"/>
              <a:ext cx="11033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800" b="1" dirty="0"/>
                <a:t>345-kV AC line termination</a:t>
              </a: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7508060" y="5143244"/>
              <a:ext cx="2635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7850900" y="5027356"/>
              <a:ext cx="800219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800" b="1" dirty="0"/>
                <a:t>345-kV AC line</a:t>
              </a: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6223773" y="4179631"/>
              <a:ext cx="127000" cy="211138"/>
            </a:xfrm>
            <a:custGeom>
              <a:avLst/>
              <a:gdLst>
                <a:gd name="T0" fmla="*/ 11 w 80"/>
                <a:gd name="T1" fmla="*/ 0 h 133"/>
                <a:gd name="T2" fmla="*/ 63 w 80"/>
                <a:gd name="T3" fmla="*/ 124 h 133"/>
                <a:gd name="T4" fmla="*/ 71 w 80"/>
                <a:gd name="T5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33">
                  <a:moveTo>
                    <a:pt x="11" y="0"/>
                  </a:moveTo>
                  <a:cubicBezTo>
                    <a:pt x="14" y="64"/>
                    <a:pt x="0" y="111"/>
                    <a:pt x="63" y="124"/>
                  </a:cubicBezTo>
                  <a:cubicBezTo>
                    <a:pt x="76" y="133"/>
                    <a:pt x="80" y="132"/>
                    <a:pt x="71" y="13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37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Hydro-Québec’s Clean Energy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3212" y="2125422"/>
            <a:ext cx="2537360" cy="3761975"/>
          </a:xfrm>
        </p:spPr>
        <p:txBody>
          <a:bodyPr>
            <a:normAutofit/>
          </a:bodyPr>
          <a:lstStyle/>
          <a:p>
            <a:r>
              <a:rPr lang="en-US" sz="1400" dirty="0"/>
              <a:t>Long-standing energy partner to New England</a:t>
            </a:r>
          </a:p>
          <a:p>
            <a:r>
              <a:rPr lang="en-US" sz="1400" dirty="0"/>
              <a:t>Up to 9.4 TWhs of existing clean energy</a:t>
            </a:r>
          </a:p>
          <a:p>
            <a:r>
              <a:rPr lang="en-US" sz="1400" dirty="0"/>
              <a:t>All hydro </a:t>
            </a:r>
            <a:r>
              <a:rPr lang="en-US" sz="1400" b="1" dirty="0"/>
              <a:t>OR </a:t>
            </a:r>
            <a:r>
              <a:rPr lang="en-US" sz="1400" dirty="0"/>
              <a:t>on-shore wind with hydro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Gaz Métro &amp; Boralex</a:t>
            </a:r>
          </a:p>
          <a:p>
            <a:r>
              <a:rPr lang="en-US" sz="1400" dirty="0"/>
              <a:t>Firm energy at all times, all year round for 20 years</a:t>
            </a:r>
          </a:p>
          <a:p>
            <a:r>
              <a:rPr lang="en-US" sz="1400" dirty="0"/>
              <a:t>Delivered energy includes verified, generation specific, environmental attributes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05E8-34E2-494E-B442-A08B5CE6EB00}" type="slidenum">
              <a:rPr lang="en-US" smtClean="0"/>
              <a:pPr/>
              <a:t>3</a:t>
            </a:fld>
            <a:r>
              <a:rPr lang="en-US" dirty="0"/>
              <a:t>.</a:t>
            </a:r>
          </a:p>
        </p:txBody>
      </p:sp>
      <p:pic>
        <p:nvPicPr>
          <p:cNvPr id="5" name="B8B4B23E-61B8-4FE6-93AF-4C6597E050CD" descr="36606D81-2D66-478C-9095-A58B03331E09@hs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" y="1918004"/>
            <a:ext cx="6367742" cy="490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274" y="1550020"/>
            <a:ext cx="617776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HQ has 62 hydroelectric facilities, and a total installed capacity of over 36,000 MW</a:t>
            </a:r>
          </a:p>
        </p:txBody>
      </p:sp>
    </p:spTree>
    <p:extLst>
      <p:ext uri="{BB962C8B-B14F-4D97-AF65-F5344CB8AC3E}">
        <p14:creationId xmlns:p14="http://schemas.microsoft.com/office/powerpoint/2010/main" val="403288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D241F541-6D1C-4A75-951B-598AA3A51F21" descr="EC4BFC64-1C33-413D-A386-8D90E0189BEE@hs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34"/>
            <a:ext cx="9144000" cy="452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46571"/>
            <a:ext cx="9136454" cy="121976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Shovel-</a:t>
            </a:r>
            <a:r>
              <a:rPr lang="en-US" dirty="0"/>
              <a:t>Ready; Power to Flow in 2020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243" y="1472330"/>
            <a:ext cx="8480135" cy="3253609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Fully executed contracts with all major equipment suppliers and contractors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Signed Project Labor Agreement with IBEW Locals 104 and 490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Construction on track to start in spring 2018</a:t>
            </a:r>
          </a:p>
          <a:p>
            <a:pPr lvl="1"/>
            <a:r>
              <a:rPr lang="en-US" sz="1800" dirty="0"/>
              <a:t>All U.S. Federal and Canadian permits by year-end</a:t>
            </a:r>
          </a:p>
          <a:p>
            <a:pPr lvl="1"/>
            <a:r>
              <a:rPr lang="en-US" sz="1800" dirty="0"/>
              <a:t>All NH approvals by early 2018</a:t>
            </a:r>
          </a:p>
          <a:p>
            <a:pPr lvl="1"/>
            <a:r>
              <a:rPr lang="en-US" sz="1800" dirty="0"/>
              <a:t>ISO-NE System approvals secured</a:t>
            </a:r>
          </a:p>
          <a:p>
            <a:r>
              <a:rPr lang="en-US" sz="1800" dirty="0"/>
              <a:t>Strong support in NH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79055" y="6485741"/>
            <a:ext cx="2057400" cy="365125"/>
          </a:xfrm>
        </p:spPr>
        <p:txBody>
          <a:bodyPr/>
          <a:lstStyle/>
          <a:p>
            <a:fld id="{D82105E8-34E2-494E-B442-A08B5CE6EB00}" type="slidenum">
              <a:rPr lang="en-US" sz="1100" smtClean="0"/>
              <a:pPr/>
              <a:t>4</a:t>
            </a:fld>
            <a:r>
              <a:rPr lang="en-US" sz="11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7" y="4454879"/>
            <a:ext cx="2493818" cy="2030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93" y="4454879"/>
            <a:ext cx="1239213" cy="121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61" y="5833791"/>
            <a:ext cx="1947333" cy="1017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38" y="4454879"/>
            <a:ext cx="2947940" cy="19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283114"/>
            <a:ext cx="8915401" cy="609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r>
              <a:rPr lang="en-US" dirty="0"/>
              <a:t>Robust Economic and Environmental Benefits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52725" y="1257300"/>
            <a:ext cx="0" cy="5105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3440544" y="3786908"/>
            <a:ext cx="5133880" cy="230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0" y="3542014"/>
            <a:ext cx="9144000" cy="153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" y="1339203"/>
            <a:ext cx="2438400" cy="338554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Jobs &amp; Economic Benefits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6025" y="1339203"/>
            <a:ext cx="2749192" cy="338554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Reduced Energy Costs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23484" y="1339203"/>
            <a:ext cx="2777239" cy="338554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Clean Energy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270" y="1761456"/>
            <a:ext cx="26704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Thousands of  jobs during construction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Project Labor Agreement provides priority to New Hampshire &amp; Massachusetts workers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2902" y="1744128"/>
            <a:ext cx="28215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Lower wholesale market costs in       New England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$10 million committed over 20 years to support MA low-income energy programs &amp; services  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5486400" y="6573823"/>
            <a:ext cx="3657600" cy="2797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8BA965-DBD0-4CD5-83EE-9425410CA7C1}" type="slidenum">
              <a:rPr lang="en-US" sz="1000" b="0" smtClean="0">
                <a:solidFill>
                  <a:srgbClr val="000000"/>
                </a:solidFill>
              </a:rPr>
              <a:pPr algn="r"/>
              <a:t>5</a:t>
            </a:fld>
            <a:endParaRPr lang="en-US" sz="1000" b="0" dirty="0">
              <a:solidFill>
                <a:srgbClr val="000000"/>
              </a:solidFill>
            </a:endParaRPr>
          </a:p>
        </p:txBody>
      </p:sp>
      <p:pic>
        <p:nvPicPr>
          <p:cNvPr id="17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7" y="3863879"/>
            <a:ext cx="2398707" cy="2416848"/>
          </a:xfrm>
        </p:spPr>
      </p:pic>
      <p:pic>
        <p:nvPicPr>
          <p:cNvPr id="2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52" y="3840788"/>
            <a:ext cx="2722288" cy="2436525"/>
          </a:xfrm>
          <a:prstGeom prst="rect">
            <a:avLst/>
          </a:prstGeom>
        </p:spPr>
      </p:pic>
      <p:pic>
        <p:nvPicPr>
          <p:cNvPr id="30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75" y="3863879"/>
            <a:ext cx="2802390" cy="241684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997351" y="1746743"/>
            <a:ext cx="278386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200" dirty="0"/>
              <a:t>Reduced carbon emissions in excess of 3 million </a:t>
            </a:r>
            <a:r>
              <a:rPr lang="en-US" sz="1200" dirty="0" err="1"/>
              <a:t>tonnes</a:t>
            </a:r>
            <a:r>
              <a:rPr lang="en-US" sz="1200" dirty="0"/>
              <a:t> a year</a:t>
            </a:r>
          </a:p>
          <a:p>
            <a:pPr marL="111125" indent="-111125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200" dirty="0"/>
              <a:t> Up to 9.4 </a:t>
            </a:r>
            <a:r>
              <a:rPr lang="en-US" sz="1200" dirty="0" err="1"/>
              <a:t>TWhs</a:t>
            </a:r>
            <a:r>
              <a:rPr lang="en-US" sz="1200" dirty="0"/>
              <a:t> of new clean energy starting in 2020 -  significant impact on achieving MA Global Warming Solutions Act goals</a:t>
            </a:r>
          </a:p>
        </p:txBody>
      </p:sp>
    </p:spTree>
    <p:extLst>
      <p:ext uri="{BB962C8B-B14F-4D97-AF65-F5344CB8AC3E}">
        <p14:creationId xmlns:p14="http://schemas.microsoft.com/office/powerpoint/2010/main" val="14269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105E8-34E2-494E-B442-A08B5CE6EB0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0121" y="1555479"/>
            <a:ext cx="47328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Proven project partners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New, clean power supply –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lower costs and improve reliability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Shovel-ready; power to flow in 2020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Helps achieve Global Warming Solutions Act goals ahead of others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Substantial economic benefits for Massachusetts and the region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5172" y="-165056"/>
            <a:ext cx="8948828" cy="1254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Pass: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most Advanced and Comprehensive Energy Solution for Massachusetts</a:t>
            </a:r>
          </a:p>
        </p:txBody>
      </p:sp>
    </p:spTree>
    <p:extLst>
      <p:ext uri="{BB962C8B-B14F-4D97-AF65-F5344CB8AC3E}">
        <p14:creationId xmlns:p14="http://schemas.microsoft.com/office/powerpoint/2010/main" val="213687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311</Words>
  <Application>Microsoft Office PowerPoint</Application>
  <PresentationFormat>On-screen Show (4:3)</PresentationFormat>
  <Paragraphs>60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Custom Design</vt:lpstr>
      <vt:lpstr>PowerPoint Presentation</vt:lpstr>
      <vt:lpstr>Northern Pass Overview</vt:lpstr>
      <vt:lpstr>Hydro-Québec’s Clean Energy Proposal</vt:lpstr>
      <vt:lpstr>  Shovel-Ready; Power to Flow in 2020</vt:lpstr>
      <vt:lpstr>Robust Economic and Environmental Benefits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A. Doyle</dc:creator>
  <cp:lastModifiedBy>Patrick P. Smith</cp:lastModifiedBy>
  <cp:revision>45</cp:revision>
  <cp:lastPrinted>2017-10-04T17:06:25Z</cp:lastPrinted>
  <dcterms:created xsi:type="dcterms:W3CDTF">2017-09-30T15:54:53Z</dcterms:created>
  <dcterms:modified xsi:type="dcterms:W3CDTF">2017-10-05T18:11:39Z</dcterms:modified>
</cp:coreProperties>
</file>