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4"/>
  </p:sldMasterIdLst>
  <p:notesMasterIdLst>
    <p:notesMasterId r:id="rId19"/>
  </p:notesMasterIdLst>
  <p:sldIdLst>
    <p:sldId id="310" r:id="rId5"/>
    <p:sldId id="324" r:id="rId6"/>
    <p:sldId id="325" r:id="rId7"/>
    <p:sldId id="326" r:id="rId8"/>
    <p:sldId id="327" r:id="rId9"/>
    <p:sldId id="328" r:id="rId10"/>
    <p:sldId id="279" r:id="rId11"/>
    <p:sldId id="329" r:id="rId12"/>
    <p:sldId id="313" r:id="rId13"/>
    <p:sldId id="323" r:id="rId14"/>
    <p:sldId id="322" r:id="rId15"/>
    <p:sldId id="317" r:id="rId16"/>
    <p:sldId id="330" r:id="rId17"/>
    <p:sldId id="331" r:id="rId18"/>
  </p:sldIdLst>
  <p:sldSz cx="9144000" cy="6858000" type="screen4x3"/>
  <p:notesSz cx="7026275" cy="9312275"/>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4C80"/>
    <a:srgbClr val="AFCDE3"/>
    <a:srgbClr val="5D85A9"/>
    <a:srgbClr val="204C81"/>
    <a:srgbClr val="19396E"/>
    <a:srgbClr val="1F4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5782" autoAdjust="0"/>
  </p:normalViewPr>
  <p:slideViewPr>
    <p:cSldViewPr>
      <p:cViewPr varScale="1">
        <p:scale>
          <a:sx n="118" d="100"/>
          <a:sy n="118"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uraj\Desktop\Copy%20of%20Mr.%20Moura%20reques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Gas-Fired</a:t>
            </a:r>
            <a:r>
              <a:rPr lang="en-US" sz="2000" b="1" baseline="0" dirty="0"/>
              <a:t> Generation Outpaces Natural Gas Pipeline Expansion</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45136156931053"/>
          <c:y val="0.17171296296296296"/>
          <c:w val="0.71873366807687777"/>
          <c:h val="0.67607210557013708"/>
        </c:manualLayout>
      </c:layout>
      <c:barChart>
        <c:barDir val="col"/>
        <c:grouping val="clustered"/>
        <c:varyColors val="0"/>
        <c:ser>
          <c:idx val="1"/>
          <c:order val="1"/>
          <c:tx>
            <c:strRef>
              <c:f>Sheet2!$E$3</c:f>
              <c:strCache>
                <c:ptCount val="1"/>
                <c:pt idx="0">
                  <c:v>Natural Gas-Fired Generation Capacity (MW)</c:v>
                </c:pt>
              </c:strCache>
            </c:strRef>
          </c:tx>
          <c:spPr>
            <a:solidFill>
              <a:schemeClr val="accent2"/>
            </a:solidFill>
            <a:ln>
              <a:noFill/>
            </a:ln>
            <a:effectLst/>
          </c:spPr>
          <c:invertIfNegative val="0"/>
          <c:dPt>
            <c:idx val="1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1-BAFD-1F49-84BF-E894D9F276AF}"/>
              </c:ext>
            </c:extLst>
          </c:dPt>
          <c:dPt>
            <c:idx val="2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BAFD-1F49-84BF-E894D9F276AF}"/>
              </c:ext>
            </c:extLst>
          </c:dPt>
          <c:dPt>
            <c:idx val="2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BAFD-1F49-84BF-E894D9F276AF}"/>
              </c:ext>
            </c:extLst>
          </c:dPt>
          <c:cat>
            <c:numRef>
              <c:f>Sheet2!$C$4:$C$25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Sheet2!$E$4:$E$25</c:f>
              <c:numCache>
                <c:formatCode>General</c:formatCode>
                <c:ptCount val="22"/>
                <c:pt idx="0">
                  <c:v>2000</c:v>
                </c:pt>
                <c:pt idx="1">
                  <c:v>3800</c:v>
                </c:pt>
                <c:pt idx="2">
                  <c:v>6100</c:v>
                </c:pt>
                <c:pt idx="3">
                  <c:v>9500</c:v>
                </c:pt>
                <c:pt idx="4">
                  <c:v>10000</c:v>
                </c:pt>
                <c:pt idx="5">
                  <c:v>10100</c:v>
                </c:pt>
                <c:pt idx="6">
                  <c:v>10300</c:v>
                </c:pt>
                <c:pt idx="7">
                  <c:v>10500</c:v>
                </c:pt>
                <c:pt idx="8">
                  <c:v>10900</c:v>
                </c:pt>
                <c:pt idx="9">
                  <c:v>11100</c:v>
                </c:pt>
                <c:pt idx="10">
                  <c:v>11500</c:v>
                </c:pt>
                <c:pt idx="11">
                  <c:v>12300</c:v>
                </c:pt>
                <c:pt idx="12">
                  <c:v>13000</c:v>
                </c:pt>
                <c:pt idx="13">
                  <c:v>13200</c:v>
                </c:pt>
                <c:pt idx="14">
                  <c:v>13500</c:v>
                </c:pt>
                <c:pt idx="15">
                  <c:v>13900</c:v>
                </c:pt>
                <c:pt idx="16">
                  <c:v>14300</c:v>
                </c:pt>
                <c:pt idx="17">
                  <c:v>15000</c:v>
                </c:pt>
                <c:pt idx="18">
                  <c:v>16100</c:v>
                </c:pt>
                <c:pt idx="19">
                  <c:v>17000</c:v>
                </c:pt>
                <c:pt idx="20">
                  <c:v>18300</c:v>
                </c:pt>
                <c:pt idx="21">
                  <c:v>19500</c:v>
                </c:pt>
              </c:numCache>
            </c:numRef>
          </c:val>
          <c:extLst>
            <c:ext xmlns:c16="http://schemas.microsoft.com/office/drawing/2014/chart" uri="{C3380CC4-5D6E-409C-BE32-E72D297353CC}">
              <c16:uniqueId val="{00000006-BAFD-1F49-84BF-E894D9F276AF}"/>
            </c:ext>
          </c:extLst>
        </c:ser>
        <c:dLbls>
          <c:showLegendKey val="0"/>
          <c:showVal val="0"/>
          <c:showCatName val="0"/>
          <c:showSerName val="0"/>
          <c:showPercent val="0"/>
          <c:showBubbleSize val="0"/>
        </c:dLbls>
        <c:gapWidth val="150"/>
        <c:axId val="8565944"/>
        <c:axId val="8566336"/>
      </c:barChart>
      <c:lineChart>
        <c:grouping val="standard"/>
        <c:varyColors val="0"/>
        <c:ser>
          <c:idx val="0"/>
          <c:order val="0"/>
          <c:tx>
            <c:strRef>
              <c:f>Sheet2!$D$3</c:f>
              <c:strCache>
                <c:ptCount val="1"/>
                <c:pt idx="0">
                  <c:v>Sum of Maximum Daily Capacity (Dth/day)</c:v>
                </c:pt>
              </c:strCache>
            </c:strRef>
          </c:tx>
          <c:spPr>
            <a:ln w="28575" cap="rnd">
              <a:solidFill>
                <a:schemeClr val="accent1"/>
              </a:solidFill>
              <a:round/>
            </a:ln>
            <a:effectLst/>
          </c:spPr>
          <c:marker>
            <c:symbol val="none"/>
          </c:marker>
          <c:dPt>
            <c:idx val="18"/>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8-BAFD-1F49-84BF-E894D9F276AF}"/>
              </c:ext>
            </c:extLst>
          </c:dPt>
          <c:dPt>
            <c:idx val="19"/>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A-BAFD-1F49-84BF-E894D9F276AF}"/>
              </c:ext>
            </c:extLst>
          </c:dPt>
          <c:dPt>
            <c:idx val="20"/>
            <c:marker>
              <c:symbol val="none"/>
            </c:marker>
            <c:bubble3D val="0"/>
            <c:spPr>
              <a:ln w="28575" cap="rnd">
                <a:solidFill>
                  <a:schemeClr val="accent1"/>
                </a:solidFill>
                <a:prstDash val="sysDot"/>
                <a:round/>
              </a:ln>
              <a:effectLst/>
            </c:spPr>
            <c:extLst>
              <c:ext xmlns:c16="http://schemas.microsoft.com/office/drawing/2014/chart" uri="{C3380CC4-5D6E-409C-BE32-E72D297353CC}">
                <c16:uniqueId val="{0000000C-BAFD-1F49-84BF-E894D9F276AF}"/>
              </c:ext>
            </c:extLst>
          </c:dPt>
          <c:dPt>
            <c:idx val="21"/>
            <c:marker>
              <c:symbol val="none"/>
            </c:marker>
            <c:bubble3D val="0"/>
            <c:spPr>
              <a:ln w="28575" cap="rnd">
                <a:solidFill>
                  <a:schemeClr val="accent1"/>
                </a:solidFill>
                <a:prstDash val="sysDot"/>
                <a:round/>
              </a:ln>
              <a:effectLst/>
            </c:spPr>
            <c:extLst>
              <c:ext xmlns:c16="http://schemas.microsoft.com/office/drawing/2014/chart" uri="{C3380CC4-5D6E-409C-BE32-E72D297353CC}">
                <c16:uniqueId val="{0000000E-BAFD-1F49-84BF-E894D9F276AF}"/>
              </c:ext>
            </c:extLst>
          </c:dPt>
          <c:cat>
            <c:numRef>
              <c:f>Sheet2!$C$4:$C$25</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Sheet2!$F$4:$F$25</c:f>
              <c:numCache>
                <c:formatCode>General</c:formatCode>
                <c:ptCount val="22"/>
                <c:pt idx="0">
                  <c:v>1979.4999999999998</c:v>
                </c:pt>
                <c:pt idx="1">
                  <c:v>1989</c:v>
                </c:pt>
                <c:pt idx="2">
                  <c:v>1982.5</c:v>
                </c:pt>
                <c:pt idx="3">
                  <c:v>2038.6999999999998</c:v>
                </c:pt>
                <c:pt idx="4">
                  <c:v>2039.5</c:v>
                </c:pt>
                <c:pt idx="5">
                  <c:v>2343.7999999999997</c:v>
                </c:pt>
                <c:pt idx="6">
                  <c:v>2343.2999999999997</c:v>
                </c:pt>
                <c:pt idx="7">
                  <c:v>2436.6000000000004</c:v>
                </c:pt>
                <c:pt idx="8">
                  <c:v>2446.5</c:v>
                </c:pt>
                <c:pt idx="9">
                  <c:v>2452.5</c:v>
                </c:pt>
                <c:pt idx="10">
                  <c:v>2455.6</c:v>
                </c:pt>
                <c:pt idx="11">
                  <c:v>2455.5</c:v>
                </c:pt>
                <c:pt idx="12">
                  <c:v>2455.5</c:v>
                </c:pt>
                <c:pt idx="13">
                  <c:v>2461.5999999999995</c:v>
                </c:pt>
                <c:pt idx="14">
                  <c:v>2459.9999999999995</c:v>
                </c:pt>
                <c:pt idx="15">
                  <c:v>2463.3999999999996</c:v>
                </c:pt>
                <c:pt idx="16">
                  <c:v>2471.2000000000003</c:v>
                </c:pt>
                <c:pt idx="17">
                  <c:v>2469</c:v>
                </c:pt>
                <c:pt idx="18">
                  <c:v>2469</c:v>
                </c:pt>
                <c:pt idx="19">
                  <c:v>2469</c:v>
                </c:pt>
                <c:pt idx="20">
                  <c:v>2469</c:v>
                </c:pt>
                <c:pt idx="21">
                  <c:v>2469</c:v>
                </c:pt>
              </c:numCache>
            </c:numRef>
          </c:val>
          <c:smooth val="0"/>
          <c:extLst>
            <c:ext xmlns:c16="http://schemas.microsoft.com/office/drawing/2014/chart" uri="{C3380CC4-5D6E-409C-BE32-E72D297353CC}">
              <c16:uniqueId val="{0000000F-BAFD-1F49-84BF-E894D9F276AF}"/>
            </c:ext>
          </c:extLst>
        </c:ser>
        <c:dLbls>
          <c:showLegendKey val="0"/>
          <c:showVal val="0"/>
          <c:showCatName val="0"/>
          <c:showSerName val="0"/>
          <c:showPercent val="0"/>
          <c:showBubbleSize val="0"/>
        </c:dLbls>
        <c:marker val="1"/>
        <c:smooth val="0"/>
        <c:axId val="8565160"/>
        <c:axId val="8564376"/>
      </c:lineChart>
      <c:catAx>
        <c:axId val="8565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4376"/>
        <c:crosses val="autoZero"/>
        <c:auto val="1"/>
        <c:lblAlgn val="ctr"/>
        <c:lblOffset val="100"/>
        <c:noMultiLvlLbl val="0"/>
      </c:catAx>
      <c:valAx>
        <c:axId val="8564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Miles of Pipeline</a:t>
                </a:r>
              </a:p>
            </c:rich>
          </c:tx>
          <c:layout>
            <c:manualLayout>
              <c:xMode val="edge"/>
              <c:yMode val="edge"/>
              <c:x val="1.9306930191342997E-2"/>
              <c:y val="0.3190777194517351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160"/>
        <c:crosses val="autoZero"/>
        <c:crossBetween val="between"/>
      </c:valAx>
      <c:valAx>
        <c:axId val="8566336"/>
        <c:scaling>
          <c:orientation val="minMax"/>
          <c:max val="25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a:t>
                </a:r>
              </a:p>
            </c:rich>
          </c:tx>
          <c:layout>
            <c:manualLayout>
              <c:xMode val="edge"/>
              <c:yMode val="edge"/>
              <c:x val="0.95333094375585503"/>
              <c:y val="0.3860338291046951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5944"/>
        <c:crosses val="max"/>
        <c:crossBetween val="between"/>
      </c:valAx>
      <c:catAx>
        <c:axId val="8565944"/>
        <c:scaling>
          <c:orientation val="minMax"/>
        </c:scaling>
        <c:delete val="1"/>
        <c:axPos val="b"/>
        <c:numFmt formatCode="General" sourceLinked="1"/>
        <c:majorTickMark val="out"/>
        <c:minorTickMark val="none"/>
        <c:tickLblPos val="nextTo"/>
        <c:crossAx val="85663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5355" cy="465932"/>
          </a:xfrm>
          <a:prstGeom prst="rect">
            <a:avLst/>
          </a:prstGeom>
        </p:spPr>
        <p:txBody>
          <a:bodyPr vert="horz" lIns="91604" tIns="45803" rIns="91604" bIns="45803" rtlCol="0"/>
          <a:lstStyle>
            <a:lvl1pPr algn="l">
              <a:defRPr sz="1200"/>
            </a:lvl1pPr>
          </a:lstStyle>
          <a:p>
            <a:endParaRPr lang="en-US"/>
          </a:p>
        </p:txBody>
      </p:sp>
      <p:sp>
        <p:nvSpPr>
          <p:cNvPr id="3" name="Date Placeholder 2"/>
          <p:cNvSpPr>
            <a:spLocks noGrp="1"/>
          </p:cNvSpPr>
          <p:nvPr>
            <p:ph type="dt" idx="1"/>
          </p:nvPr>
        </p:nvSpPr>
        <p:spPr>
          <a:xfrm>
            <a:off x="3979330" y="0"/>
            <a:ext cx="3045355" cy="465932"/>
          </a:xfrm>
          <a:prstGeom prst="rect">
            <a:avLst/>
          </a:prstGeom>
        </p:spPr>
        <p:txBody>
          <a:bodyPr vert="horz" lIns="91604" tIns="45803" rIns="91604" bIns="45803" rtlCol="0"/>
          <a:lstStyle>
            <a:lvl1pPr algn="r">
              <a:defRPr sz="1200"/>
            </a:lvl1pPr>
          </a:lstStyle>
          <a:p>
            <a:fld id="{B0FC542F-8D3C-4847-93CC-E3B6CA37D9CC}" type="datetimeFigureOut">
              <a:rPr lang="en-US" smtClean="0"/>
              <a:pPr/>
              <a:t>3/20/19</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604" tIns="45803" rIns="91604" bIns="45803" rtlCol="0" anchor="ctr"/>
          <a:lstStyle/>
          <a:p>
            <a:endParaRPr lang="en-US"/>
          </a:p>
        </p:txBody>
      </p:sp>
      <p:sp>
        <p:nvSpPr>
          <p:cNvPr id="5" name="Notes Placeholder 4"/>
          <p:cNvSpPr>
            <a:spLocks noGrp="1"/>
          </p:cNvSpPr>
          <p:nvPr>
            <p:ph type="body" sz="quarter" idx="3"/>
          </p:nvPr>
        </p:nvSpPr>
        <p:spPr>
          <a:xfrm>
            <a:off x="703264" y="4423967"/>
            <a:ext cx="5619747" cy="4190207"/>
          </a:xfrm>
          <a:prstGeom prst="rect">
            <a:avLst/>
          </a:prstGeom>
        </p:spPr>
        <p:txBody>
          <a:bodyPr vert="horz" lIns="91604" tIns="45803" rIns="91604" bIns="458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4754"/>
            <a:ext cx="3045355" cy="465932"/>
          </a:xfrm>
          <a:prstGeom prst="rect">
            <a:avLst/>
          </a:prstGeom>
        </p:spPr>
        <p:txBody>
          <a:bodyPr vert="horz" lIns="91604" tIns="45803" rIns="91604" bIns="45803" rtlCol="0" anchor="b"/>
          <a:lstStyle>
            <a:lvl1pPr algn="l">
              <a:defRPr sz="1200"/>
            </a:lvl1pPr>
          </a:lstStyle>
          <a:p>
            <a:endParaRPr lang="en-US"/>
          </a:p>
        </p:txBody>
      </p:sp>
      <p:sp>
        <p:nvSpPr>
          <p:cNvPr id="7" name="Slide Number Placeholder 6"/>
          <p:cNvSpPr>
            <a:spLocks noGrp="1"/>
          </p:cNvSpPr>
          <p:nvPr>
            <p:ph type="sldNum" sz="quarter" idx="5"/>
          </p:nvPr>
        </p:nvSpPr>
        <p:spPr>
          <a:xfrm>
            <a:off x="3979330" y="8844754"/>
            <a:ext cx="3045355" cy="465932"/>
          </a:xfrm>
          <a:prstGeom prst="rect">
            <a:avLst/>
          </a:prstGeom>
        </p:spPr>
        <p:txBody>
          <a:bodyPr vert="horz" lIns="91604" tIns="45803" rIns="91604" bIns="45803" rtlCol="0" anchor="b"/>
          <a:lstStyle>
            <a:lvl1pPr algn="r">
              <a:defRPr sz="1200"/>
            </a:lvl1pPr>
          </a:lstStyle>
          <a:p>
            <a:fld id="{397EC48A-CACA-446F-81AF-F188FB520B0D}" type="slidenum">
              <a:rPr lang="en-US" smtClean="0"/>
              <a:pPr/>
              <a:t>‹#›</a:t>
            </a:fld>
            <a:endParaRPr lang="en-US"/>
          </a:p>
        </p:txBody>
      </p:sp>
    </p:spTree>
    <p:extLst>
      <p:ext uri="{BB962C8B-B14F-4D97-AF65-F5344CB8AC3E}">
        <p14:creationId xmlns:p14="http://schemas.microsoft.com/office/powerpoint/2010/main" val="3111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dirty="0"/>
          </a:p>
        </p:txBody>
      </p:sp>
    </p:spTree>
    <p:extLst>
      <p:ext uri="{BB962C8B-B14F-4D97-AF65-F5344CB8AC3E}">
        <p14:creationId xmlns:p14="http://schemas.microsoft.com/office/powerpoint/2010/main" val="367710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Industry and policy trends are changing the makeup of New England’s power system</a:t>
            </a:r>
          </a:p>
          <a:p>
            <a:r>
              <a:rPr lang="en-US" sz="1200" dirty="0"/>
              <a:t>ISO-NE is meeting its regional resource adequacy requirement for capacity based on expected summer peak demand, but is concerned about the region’s ability to overcome emerging energy security problems in the winter and’s power system</a:t>
            </a:r>
          </a:p>
          <a:p>
            <a:r>
              <a:rPr lang="en-US" sz="1200" dirty="0"/>
              <a:t>The challenge is assuring that the region’s resources, regardless of fuel or technology, are able to meet the demand for electricity and required operating reserves throughout the winter, i.e. energy security</a:t>
            </a:r>
          </a:p>
          <a:p>
            <a:r>
              <a:rPr lang="en-US" sz="1200" dirty="0"/>
              <a:t>The concern is whether there will be sufficient energy available during extended cold winter weather to satisfy electricity demand, given the system’s evolving resource mix and fuel delivery infrastructure </a:t>
            </a:r>
          </a:p>
          <a:p>
            <a:pPr marL="0" indent="0">
              <a:buNone/>
            </a:pPr>
            <a:r>
              <a:rPr lang="en-US" sz="1200" dirty="0"/>
              <a:t>	– While there has been no loss of load to date on the bulk power 	system attributable to these conditions, ISO-NE is concerned this 	emerging issue will worsen over time due to observed industry trends</a:t>
            </a:r>
          </a:p>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7</a:t>
            </a:fld>
            <a:endParaRPr lang="en-US"/>
          </a:p>
        </p:txBody>
      </p:sp>
    </p:spTree>
    <p:extLst>
      <p:ext uri="{BB962C8B-B14F-4D97-AF65-F5344CB8AC3E}">
        <p14:creationId xmlns:p14="http://schemas.microsoft.com/office/powerpoint/2010/main" val="273657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7EC48A-CACA-446F-81AF-F188FB520B0D}" type="slidenum">
              <a:rPr lang="en-US" smtClean="0"/>
              <a:pPr/>
              <a:t>8</a:t>
            </a:fld>
            <a:endParaRPr lang="en-US"/>
          </a:p>
        </p:txBody>
      </p:sp>
    </p:spTree>
    <p:extLst>
      <p:ext uri="{BB962C8B-B14F-4D97-AF65-F5344CB8AC3E}">
        <p14:creationId xmlns:p14="http://schemas.microsoft.com/office/powerpoint/2010/main" val="389066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11</a:t>
            </a:fld>
            <a:endParaRPr lang="en-US"/>
          </a:p>
        </p:txBody>
      </p:sp>
    </p:spTree>
    <p:extLst>
      <p:ext uri="{BB962C8B-B14F-4D97-AF65-F5344CB8AC3E}">
        <p14:creationId xmlns:p14="http://schemas.microsoft.com/office/powerpoint/2010/main" val="307636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14</a:t>
            </a:fld>
            <a:endParaRPr lang="en-US"/>
          </a:p>
        </p:txBody>
      </p:sp>
    </p:spTree>
    <p:extLst>
      <p:ext uri="{BB962C8B-B14F-4D97-AF65-F5344CB8AC3E}">
        <p14:creationId xmlns:p14="http://schemas.microsoft.com/office/powerpoint/2010/main" val="3519843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4276" y="0"/>
            <a:ext cx="9168276" cy="6898499"/>
          </a:xfrm>
          <a:prstGeom prst="rect">
            <a:avLst/>
          </a:prstGeom>
        </p:spPr>
      </p:pic>
    </p:spTree>
    <p:extLst>
      <p:ext uri="{BB962C8B-B14F-4D97-AF65-F5344CB8AC3E}">
        <p14:creationId xmlns:p14="http://schemas.microsoft.com/office/powerpoint/2010/main" val="5520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416548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346074" y="1325562"/>
            <a:ext cx="8416926"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Click to edit Master text styles</a:t>
            </a:r>
          </a:p>
        </p:txBody>
      </p:sp>
    </p:spTree>
    <p:extLst>
      <p:ext uri="{BB962C8B-B14F-4D97-AF65-F5344CB8AC3E}">
        <p14:creationId xmlns:p14="http://schemas.microsoft.com/office/powerpoint/2010/main" val="21898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4316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2708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4572000" y="1325562"/>
            <a:ext cx="4041775"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143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799"/>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7047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396269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5" name="Rectangle 4"/>
          <p:cNvSpPr>
            <a:spLocks noChangeArrowheads="1"/>
          </p:cNvSpPr>
          <p:nvPr userDrawn="1"/>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6" name="Text Box 5"/>
          <p:cNvSpPr txBox="1">
            <a:spLocks noChangeArrowheads="1"/>
          </p:cNvSpPr>
          <p:nvPr userDrawn="1"/>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8798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ACCOUNTABILITY</a:t>
            </a: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2" name="Picture 1"/>
          <p:cNvPicPr>
            <a:picLocks noChangeAspect="1"/>
          </p:cNvPicPr>
          <p:nvPr userDrawn="1"/>
        </p:nvPicPr>
        <p:blipFill>
          <a:blip r:embed="rId12"/>
          <a:stretch>
            <a:fillRect/>
          </a:stretch>
        </p:blipFill>
        <p:spPr>
          <a:xfrm>
            <a:off x="381000" y="152400"/>
            <a:ext cx="2057400" cy="652294"/>
          </a:xfrm>
          <a:prstGeom prst="rect">
            <a:avLst/>
          </a:prstGeom>
        </p:spPr>
      </p:pic>
    </p:spTree>
    <p:extLst>
      <p:ext uri="{BB962C8B-B14F-4D97-AF65-F5344CB8AC3E}">
        <p14:creationId xmlns:p14="http://schemas.microsoft.com/office/powerpoint/2010/main" val="40633788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1828800"/>
            <a:ext cx="8291512" cy="2875033"/>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marL="0" marR="0" lvl="0" indent="0" algn="l" defTabSz="914400" rtl="0" eaLnBrk="1" fontAlgn="base" latinLnBrk="0" hangingPunct="1">
              <a:lnSpc>
                <a:spcPct val="110000"/>
              </a:lnSpc>
              <a:spcBef>
                <a:spcPct val="0"/>
              </a:spcBef>
              <a:spcAft>
                <a:spcPct val="0"/>
              </a:spcAft>
              <a:buClrTx/>
              <a:buSzTx/>
              <a:buFontTx/>
              <a:buNone/>
              <a:tabLst/>
              <a:defRPr/>
            </a:pPr>
            <a:r>
              <a:rPr lang="en-US" sz="3600" b="1" i="0" kern="0" dirty="0">
                <a:latin typeface="Tahoma" pitchFamily="84" charset="0"/>
              </a:rPr>
              <a:t>Perspective on New England</a:t>
            </a:r>
          </a:p>
          <a:p>
            <a:pPr marL="0" marR="0" lvl="0" indent="0" algn="l" defTabSz="914400" rtl="0" eaLnBrk="1" fontAlgn="base" latinLnBrk="0" hangingPunct="1">
              <a:lnSpc>
                <a:spcPct val="110000"/>
              </a:lnSpc>
              <a:spcBef>
                <a:spcPct val="0"/>
              </a:spcBef>
              <a:spcAft>
                <a:spcPct val="0"/>
              </a:spcAft>
              <a:buClrTx/>
              <a:buSzTx/>
              <a:buFontTx/>
              <a:buNone/>
              <a:tabLst/>
              <a:defRPr/>
            </a:pPr>
            <a:endParaRPr lang="en-US" sz="2000" i="0" kern="0" dirty="0">
              <a:latin typeface="Tahoma" pitchFamily="84" charset="0"/>
            </a:endParaRPr>
          </a:p>
          <a:p>
            <a:pPr marL="0" marR="0" lvl="0" indent="0" algn="l" defTabSz="914400" rtl="0" eaLnBrk="1" fontAlgn="base" latinLnBrk="0" hangingPunct="1">
              <a:lnSpc>
                <a:spcPct val="110000"/>
              </a:lnSpc>
              <a:spcBef>
                <a:spcPct val="0"/>
              </a:spcBef>
              <a:spcAft>
                <a:spcPct val="0"/>
              </a:spcAft>
              <a:buClrTx/>
              <a:buSzTx/>
              <a:buFontTx/>
              <a:buNone/>
              <a:tabLst/>
              <a:defRPr/>
            </a:pPr>
            <a:r>
              <a:rPr lang="en-US" sz="2800" i="0" kern="0" dirty="0">
                <a:latin typeface="Tahoma" pitchFamily="84" charset="0"/>
              </a:rPr>
              <a:t>Jim Robb</a:t>
            </a:r>
          </a:p>
          <a:p>
            <a:pPr marL="0" marR="0" lvl="0" indent="0" algn="l" defTabSz="914400" rtl="0" eaLnBrk="1" fontAlgn="base" latinLnBrk="0" hangingPunct="1">
              <a:lnSpc>
                <a:spcPct val="110000"/>
              </a:lnSpc>
              <a:spcBef>
                <a:spcPct val="0"/>
              </a:spcBef>
              <a:spcAft>
                <a:spcPct val="0"/>
              </a:spcAft>
              <a:buClrTx/>
              <a:buSzTx/>
              <a:buFontTx/>
              <a:buNone/>
              <a:tabLst/>
              <a:defRPr/>
            </a:pPr>
            <a:r>
              <a:rPr lang="en-US" sz="2000" i="0" kern="0" dirty="0">
                <a:latin typeface="Tahoma" pitchFamily="84" charset="0"/>
              </a:rPr>
              <a:t>President and Chief Executive Officer</a:t>
            </a:r>
          </a:p>
          <a:p>
            <a:pPr marL="0" marR="0" lvl="0" indent="0" algn="l" defTabSz="914400" rtl="0" eaLnBrk="1" fontAlgn="base" latinLnBrk="0" hangingPunct="1">
              <a:lnSpc>
                <a:spcPct val="110000"/>
              </a:lnSpc>
              <a:spcBef>
                <a:spcPct val="0"/>
              </a:spcBef>
              <a:spcAft>
                <a:spcPct val="0"/>
              </a:spcAft>
              <a:buClrTx/>
              <a:buSzTx/>
              <a:buFontTx/>
              <a:buNone/>
              <a:tabLst/>
              <a:defRPr/>
            </a:pPr>
            <a:endParaRPr lang="en-US" sz="2000" i="0" kern="0" dirty="0">
              <a:latin typeface="Tahoma" pitchFamily="84" charset="0"/>
            </a:endParaRPr>
          </a:p>
          <a:p>
            <a:pPr marL="0" marR="0" lvl="0" indent="0" algn="l" defTabSz="914400" rtl="0" eaLnBrk="1" fontAlgn="base" latinLnBrk="0" hangingPunct="1">
              <a:lnSpc>
                <a:spcPct val="110000"/>
              </a:lnSpc>
              <a:spcBef>
                <a:spcPct val="0"/>
              </a:spcBef>
              <a:spcAft>
                <a:spcPct val="0"/>
              </a:spcAft>
              <a:buClrTx/>
              <a:buSzTx/>
              <a:buFontTx/>
              <a:buNone/>
              <a:tabLst/>
              <a:defRPr/>
            </a:pPr>
            <a:r>
              <a:rPr lang="en-US" sz="2000" i="0" kern="0" dirty="0">
                <a:latin typeface="Tahoma" pitchFamily="84" charset="0"/>
              </a:rPr>
              <a:t>New England Roundtable</a:t>
            </a:r>
          </a:p>
          <a:p>
            <a:pPr marL="0" marR="0" lvl="0" indent="0" algn="l" defTabSz="914400" rtl="0" eaLnBrk="1" fontAlgn="base" latinLnBrk="0" hangingPunct="1">
              <a:lnSpc>
                <a:spcPct val="110000"/>
              </a:lnSpc>
              <a:spcBef>
                <a:spcPct val="0"/>
              </a:spcBef>
              <a:spcAft>
                <a:spcPct val="0"/>
              </a:spcAft>
              <a:buClrTx/>
              <a:buSzTx/>
              <a:buFontTx/>
              <a:buNone/>
              <a:tabLst/>
              <a:defRPr/>
            </a:pPr>
            <a:r>
              <a:rPr lang="en-US" sz="2000" i="0" kern="0" dirty="0">
                <a:latin typeface="Tahoma" pitchFamily="84" charset="0"/>
              </a:rPr>
              <a:t>March 22, 2019</a:t>
            </a:r>
          </a:p>
          <a:p>
            <a:pPr lvl="0" eaLnBrk="1" hangingPunct="1">
              <a:lnSpc>
                <a:spcPct val="110000"/>
              </a:lnSpc>
              <a:defRPr/>
            </a:pPr>
            <a:endParaRPr kumimoji="0" lang="en-US" sz="3200" i="0" u="none" strike="noStrike" kern="0" cap="none" spc="0" normalizeH="0" baseline="0" noProof="0" dirty="0">
              <a:ln>
                <a:noFill/>
              </a:ln>
              <a:solidFill>
                <a:schemeClr val="bg1"/>
              </a:solidFill>
              <a:effectLst/>
              <a:uLnTx/>
              <a:uFillTx/>
              <a:latin typeface="Tahoma" pitchFamily="84" charset="0"/>
            </a:endParaRPr>
          </a:p>
        </p:txBody>
      </p:sp>
      <p:pic>
        <p:nvPicPr>
          <p:cNvPr id="1026" name="Picture 2" descr="Image result for new england map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71600"/>
            <a:ext cx="2346058" cy="333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0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1" y="152400"/>
            <a:ext cx="6400800" cy="655638"/>
          </a:xfrm>
        </p:spPr>
        <p:txBody>
          <a:bodyPr/>
          <a:lstStyle/>
          <a:p>
            <a:r>
              <a:rPr lang="en-US" dirty="0"/>
              <a:t>Gas Infrastructure vs. Gas Generation Build Out</a:t>
            </a:r>
          </a:p>
        </p:txBody>
      </p:sp>
      <p:sp>
        <p:nvSpPr>
          <p:cNvPr id="2" name="Rectangle 1"/>
          <p:cNvSpPr/>
          <p:nvPr/>
        </p:nvSpPr>
        <p:spPr bwMode="auto">
          <a:xfrm>
            <a:off x="2152651" y="6248400"/>
            <a:ext cx="3581400" cy="5032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100" b="0" i="1" u="none" strike="noStrike" cap="none" normalizeH="0" baseline="0" dirty="0">
                <a:ln>
                  <a:noFill/>
                </a:ln>
                <a:solidFill>
                  <a:schemeClr val="bg1"/>
                </a:solidFill>
                <a:effectLst/>
                <a:latin typeface="Arial" charset="0"/>
                <a:ea typeface="ＭＳ Ｐゴシック" pitchFamily="84" charset="-128"/>
              </a:rPr>
              <a:t>Source: </a:t>
            </a:r>
            <a:r>
              <a:rPr lang="en-US" sz="1100" dirty="0">
                <a:solidFill>
                  <a:schemeClr val="bg1"/>
                </a:solidFill>
              </a:rPr>
              <a:t>Velocity Suite, FERC Form 2 Page 514</a:t>
            </a:r>
          </a:p>
          <a:p>
            <a:r>
              <a:rPr lang="en-US" sz="900" dirty="0">
                <a:solidFill>
                  <a:schemeClr val="bg1"/>
                </a:solidFill>
              </a:rPr>
              <a:t>State Breakout of Miles of Transmission Lines</a:t>
            </a:r>
            <a:r>
              <a:rPr lang="en-US" sz="1100" dirty="0">
                <a:solidFill>
                  <a:schemeClr val="bg1"/>
                </a:solidFill>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a:ln>
                  <a:noFill/>
                </a:ln>
                <a:solidFill>
                  <a:schemeClr val="bg1"/>
                </a:solidFill>
                <a:effectLst/>
                <a:latin typeface="Arial" charset="0"/>
                <a:ea typeface="ＭＳ Ｐゴシック" pitchFamily="84" charset="-128"/>
              </a:rPr>
              <a:t> </a:t>
            </a:r>
          </a:p>
        </p:txBody>
      </p:sp>
      <p:graphicFrame>
        <p:nvGraphicFramePr>
          <p:cNvPr id="8" name="Chart 7"/>
          <p:cNvGraphicFramePr>
            <a:graphicFrameLocks/>
          </p:cNvGraphicFramePr>
          <p:nvPr>
            <p:extLst>
              <p:ext uri="{D42A27DB-BD31-4B8C-83A1-F6EECF244321}">
                <p14:modId xmlns:p14="http://schemas.microsoft.com/office/powerpoint/2010/main" val="1839319464"/>
              </p:ext>
            </p:extLst>
          </p:nvPr>
        </p:nvGraphicFramePr>
        <p:xfrm>
          <a:off x="228600" y="1371600"/>
          <a:ext cx="85344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538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Performance in 2018 Cold Snap:      Oil Inventories</a:t>
            </a:r>
          </a:p>
        </p:txBody>
      </p:sp>
      <p:pic>
        <p:nvPicPr>
          <p:cNvPr id="7" name="Picture 6"/>
          <p:cNvPicPr>
            <a:picLocks noChangeAspect="1"/>
          </p:cNvPicPr>
          <p:nvPr/>
        </p:nvPicPr>
        <p:blipFill rotWithShape="1">
          <a:blip r:embed="rId3"/>
          <a:srcRect b="6000"/>
          <a:stretch/>
        </p:blipFill>
        <p:spPr>
          <a:xfrm>
            <a:off x="609600" y="1633954"/>
            <a:ext cx="7748862" cy="4297680"/>
          </a:xfrm>
          <a:prstGeom prst="rect">
            <a:avLst/>
          </a:prstGeom>
        </p:spPr>
      </p:pic>
      <p:sp>
        <p:nvSpPr>
          <p:cNvPr id="8" name="Rectangle 7"/>
          <p:cNvSpPr/>
          <p:nvPr/>
        </p:nvSpPr>
        <p:spPr>
          <a:xfrm>
            <a:off x="365312" y="993150"/>
            <a:ext cx="8534400" cy="584775"/>
          </a:xfrm>
          <a:prstGeom prst="rect">
            <a:avLst/>
          </a:prstGeom>
        </p:spPr>
        <p:txBody>
          <a:bodyPr wrap="square">
            <a:spAutoFit/>
          </a:bodyPr>
          <a:lstStyle/>
          <a:p>
            <a:pPr algn="ctr"/>
            <a:r>
              <a:rPr lang="en-US" sz="1600" i="0" dirty="0"/>
              <a:t>Fuel Oil Inventories Declined Rapidly in Two Weeks </a:t>
            </a:r>
          </a:p>
          <a:p>
            <a:pPr algn="ctr"/>
            <a:r>
              <a:rPr lang="en-US" sz="1600" i="0" dirty="0"/>
              <a:t>December 1, 2017, to January 9, 2018</a:t>
            </a:r>
          </a:p>
        </p:txBody>
      </p:sp>
      <p:sp>
        <p:nvSpPr>
          <p:cNvPr id="2" name="Rectangle 1"/>
          <p:cNvSpPr/>
          <p:nvPr/>
        </p:nvSpPr>
        <p:spPr bwMode="auto">
          <a:xfrm>
            <a:off x="1901078" y="5332230"/>
            <a:ext cx="9906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ea typeface="ＭＳ Ｐゴシック" pitchFamily="84" charset="-128"/>
              </a:rPr>
              <a:t>Dec</a:t>
            </a:r>
            <a:r>
              <a:rPr kumimoji="0" lang="en-US" sz="1100" b="1" i="0" u="none" strike="noStrike" cap="none" normalizeH="0" dirty="0">
                <a:ln>
                  <a:noFill/>
                </a:ln>
                <a:effectLst/>
                <a:latin typeface="Arial" charset="0"/>
                <a:ea typeface="ＭＳ Ｐゴシック" pitchFamily="84" charset="-128"/>
              </a:rPr>
              <a:t> </a:t>
            </a:r>
            <a:r>
              <a:rPr kumimoji="0" lang="en-US" sz="1100" b="1" i="0" u="none" strike="noStrike" cap="none" normalizeH="0" baseline="0" dirty="0">
                <a:ln>
                  <a:noFill/>
                </a:ln>
                <a:effectLst/>
                <a:latin typeface="Arial" charset="0"/>
                <a:ea typeface="ＭＳ Ｐゴシック" pitchFamily="84" charset="-128"/>
              </a:rPr>
              <a:t>1</a:t>
            </a:r>
          </a:p>
        </p:txBody>
      </p:sp>
      <p:cxnSp>
        <p:nvCxnSpPr>
          <p:cNvPr id="11" name="Straight Connector 10"/>
          <p:cNvCxnSpPr/>
          <p:nvPr/>
        </p:nvCxnSpPr>
        <p:spPr bwMode="auto">
          <a:xfrm>
            <a:off x="2590800" y="1981200"/>
            <a:ext cx="0" cy="3906371"/>
          </a:xfrm>
          <a:prstGeom prst="line">
            <a:avLst/>
          </a:prstGeom>
          <a:ln>
            <a:prstDash val="sysDash"/>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bwMode="auto">
          <a:xfrm>
            <a:off x="2663077" y="5324375"/>
            <a:ext cx="9906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ea typeface="ＭＳ Ｐゴシック" pitchFamily="84" charset="-128"/>
              </a:rPr>
              <a:t>Jan 1</a:t>
            </a:r>
          </a:p>
        </p:txBody>
      </p:sp>
      <p:sp>
        <p:nvSpPr>
          <p:cNvPr id="10" name="Rectangle 9"/>
          <p:cNvSpPr/>
          <p:nvPr/>
        </p:nvSpPr>
        <p:spPr bwMode="auto">
          <a:xfrm>
            <a:off x="3425077" y="5324375"/>
            <a:ext cx="9906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ea typeface="ＭＳ Ｐゴシック" pitchFamily="84" charset="-128"/>
              </a:rPr>
              <a:t>Jan 4</a:t>
            </a:r>
          </a:p>
        </p:txBody>
      </p:sp>
      <p:sp>
        <p:nvSpPr>
          <p:cNvPr id="13" name="Rectangle 12"/>
          <p:cNvSpPr/>
          <p:nvPr/>
        </p:nvSpPr>
        <p:spPr bwMode="auto">
          <a:xfrm>
            <a:off x="4133289" y="5324375"/>
            <a:ext cx="9906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ea typeface="ＭＳ Ｐゴシック" pitchFamily="84" charset="-128"/>
              </a:rPr>
              <a:t>Jan 5</a:t>
            </a:r>
          </a:p>
        </p:txBody>
      </p:sp>
      <p:sp>
        <p:nvSpPr>
          <p:cNvPr id="14" name="Rectangle 13"/>
          <p:cNvSpPr/>
          <p:nvPr/>
        </p:nvSpPr>
        <p:spPr bwMode="auto">
          <a:xfrm>
            <a:off x="4910977" y="5324375"/>
            <a:ext cx="9906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ea typeface="ＭＳ Ｐゴシック" pitchFamily="84" charset="-128"/>
              </a:rPr>
              <a:t>Jan 6</a:t>
            </a:r>
          </a:p>
        </p:txBody>
      </p:sp>
      <p:sp>
        <p:nvSpPr>
          <p:cNvPr id="15" name="Rectangle 14"/>
          <p:cNvSpPr/>
          <p:nvPr/>
        </p:nvSpPr>
        <p:spPr bwMode="auto">
          <a:xfrm>
            <a:off x="5613026" y="5325496"/>
            <a:ext cx="990600" cy="20388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ea typeface="ＭＳ Ｐゴシック" pitchFamily="84" charset="-128"/>
              </a:rPr>
              <a:t>Jan 7</a:t>
            </a:r>
          </a:p>
        </p:txBody>
      </p:sp>
      <p:sp>
        <p:nvSpPr>
          <p:cNvPr id="16" name="Rectangle 15"/>
          <p:cNvSpPr/>
          <p:nvPr/>
        </p:nvSpPr>
        <p:spPr bwMode="auto">
          <a:xfrm>
            <a:off x="6324600" y="5336274"/>
            <a:ext cx="990600" cy="22632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ea typeface="ＭＳ Ｐゴシック" pitchFamily="84" charset="-128"/>
              </a:rPr>
              <a:t>Jan 8</a:t>
            </a:r>
          </a:p>
        </p:txBody>
      </p:sp>
      <p:sp>
        <p:nvSpPr>
          <p:cNvPr id="17" name="Rectangle 16"/>
          <p:cNvSpPr/>
          <p:nvPr/>
        </p:nvSpPr>
        <p:spPr bwMode="auto">
          <a:xfrm>
            <a:off x="7092763" y="5336274"/>
            <a:ext cx="990600" cy="22632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effectLst/>
                <a:latin typeface="Arial" charset="0"/>
                <a:ea typeface="ＭＳ Ｐゴシック" pitchFamily="84" charset="-128"/>
              </a:rPr>
              <a:t>Jan 9</a:t>
            </a:r>
          </a:p>
        </p:txBody>
      </p:sp>
      <p:sp>
        <p:nvSpPr>
          <p:cNvPr id="9" name="TextBox 8"/>
          <p:cNvSpPr txBox="1"/>
          <p:nvPr/>
        </p:nvSpPr>
        <p:spPr>
          <a:xfrm>
            <a:off x="792834" y="6459539"/>
            <a:ext cx="3931565" cy="369332"/>
          </a:xfrm>
          <a:prstGeom prst="rect">
            <a:avLst/>
          </a:prstGeom>
          <a:noFill/>
        </p:spPr>
        <p:txBody>
          <a:bodyPr wrap="square" rtlCol="0">
            <a:spAutoFit/>
          </a:bodyPr>
          <a:lstStyle/>
          <a:p>
            <a:r>
              <a:rPr lang="en-US" sz="900" b="1" dirty="0"/>
              <a:t>This chart is the ISO’s best approximation of usable oil, discounting unit outages, reductions, or emissions.</a:t>
            </a:r>
          </a:p>
        </p:txBody>
      </p:sp>
      <p:sp>
        <p:nvSpPr>
          <p:cNvPr id="5" name="Rectangle 4"/>
          <p:cNvSpPr/>
          <p:nvPr/>
        </p:nvSpPr>
        <p:spPr bwMode="auto">
          <a:xfrm>
            <a:off x="2730041" y="5571403"/>
            <a:ext cx="6217024" cy="447401"/>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en-US" sz="1100" b="1" i="0" u="none" strike="noStrike" cap="none" normalizeH="0" baseline="0" dirty="0">
                <a:ln>
                  <a:noFill/>
                </a:ln>
                <a:solidFill>
                  <a:schemeClr val="bg1"/>
                </a:solidFill>
                <a:effectLst/>
                <a:latin typeface="+mn-lt"/>
              </a:rPr>
              <a:t>H: 12</a:t>
            </a:r>
            <a:r>
              <a:rPr lang="en-US" sz="1100" b="1" i="0" dirty="0">
                <a:solidFill>
                  <a:schemeClr val="bg1"/>
                </a:solidFill>
              </a:rPr>
              <a:t>°</a:t>
            </a:r>
            <a:r>
              <a:rPr kumimoji="0" lang="en-US" sz="1100" b="1" i="0" u="none" strike="noStrike" cap="none" normalizeH="0" baseline="0" dirty="0">
                <a:ln>
                  <a:noFill/>
                </a:ln>
                <a:solidFill>
                  <a:schemeClr val="bg1"/>
                </a:solidFill>
                <a:effectLst/>
                <a:latin typeface="+mn-lt"/>
              </a:rPr>
              <a:t>  </a:t>
            </a:r>
            <a:r>
              <a:rPr kumimoji="0" lang="en-US" sz="1100" b="1" i="0" u="none" strike="noStrike" cap="none" normalizeH="0" dirty="0">
                <a:ln>
                  <a:noFill/>
                </a:ln>
                <a:solidFill>
                  <a:schemeClr val="bg1"/>
                </a:solidFill>
                <a:effectLst/>
                <a:latin typeface="+mn-lt"/>
              </a:rPr>
              <a:t>       </a:t>
            </a:r>
            <a:r>
              <a:rPr kumimoji="0" lang="en-US" sz="1100" b="1" i="0" u="none" strike="noStrike" cap="none" normalizeH="0" baseline="0" dirty="0">
                <a:ln>
                  <a:noFill/>
                </a:ln>
                <a:solidFill>
                  <a:schemeClr val="bg1"/>
                </a:solidFill>
                <a:effectLst/>
                <a:latin typeface="+mn-lt"/>
              </a:rPr>
              <a:t>H: 28</a:t>
            </a:r>
            <a:r>
              <a:rPr lang="en-US" sz="1100" b="1" i="0" dirty="0">
                <a:solidFill>
                  <a:schemeClr val="bg1"/>
                </a:solidFill>
              </a:rPr>
              <a:t>°</a:t>
            </a:r>
            <a:r>
              <a:rPr kumimoji="0" lang="en-US" sz="1100" b="1" i="0" u="none" strike="noStrike" cap="none" normalizeH="0" dirty="0">
                <a:ln>
                  <a:noFill/>
                </a:ln>
                <a:solidFill>
                  <a:schemeClr val="bg1"/>
                </a:solidFill>
                <a:effectLst/>
                <a:latin typeface="+mn-lt"/>
              </a:rPr>
              <a:t>          </a:t>
            </a:r>
            <a:r>
              <a:rPr kumimoji="0" lang="en-US" sz="1100" b="1" i="0" u="none" strike="noStrike" cap="none" normalizeH="0" baseline="0" dirty="0">
                <a:ln>
                  <a:noFill/>
                </a:ln>
                <a:solidFill>
                  <a:schemeClr val="bg1"/>
                </a:solidFill>
                <a:effectLst/>
                <a:latin typeface="+mn-lt"/>
              </a:rPr>
              <a:t>H: 23</a:t>
            </a:r>
            <a:r>
              <a:rPr lang="en-US" sz="1100" b="1" i="0" dirty="0">
                <a:solidFill>
                  <a:schemeClr val="bg1"/>
                </a:solidFill>
              </a:rPr>
              <a:t>° </a:t>
            </a:r>
            <a:r>
              <a:rPr kumimoji="0" lang="en-US" sz="1100" b="1" i="0" u="none" strike="noStrike" cap="none" normalizeH="0" baseline="0" dirty="0">
                <a:ln>
                  <a:noFill/>
                </a:ln>
                <a:solidFill>
                  <a:schemeClr val="bg1"/>
                </a:solidFill>
                <a:effectLst/>
                <a:latin typeface="+mn-lt"/>
              </a:rPr>
              <a:t>        H: 12</a:t>
            </a:r>
            <a:r>
              <a:rPr lang="en-US" sz="1100" b="1" i="0" dirty="0">
                <a:solidFill>
                  <a:schemeClr val="bg1"/>
                </a:solidFill>
              </a:rPr>
              <a:t>° </a:t>
            </a:r>
            <a:r>
              <a:rPr kumimoji="0" lang="en-US" sz="1100" b="1" i="0" u="none" strike="noStrike" cap="none" normalizeH="0" baseline="0" dirty="0">
                <a:ln>
                  <a:noFill/>
                </a:ln>
                <a:solidFill>
                  <a:schemeClr val="bg1"/>
                </a:solidFill>
                <a:effectLst/>
                <a:latin typeface="+mn-lt"/>
              </a:rPr>
              <a:t>	      H: 16</a:t>
            </a:r>
            <a:r>
              <a:rPr lang="en-US" sz="1100" b="1" i="0" dirty="0">
                <a:solidFill>
                  <a:schemeClr val="bg1"/>
                </a:solidFill>
              </a:rPr>
              <a:t>° </a:t>
            </a:r>
            <a:r>
              <a:rPr kumimoji="0" lang="en-US" sz="1100" b="1" i="0" u="none" strike="noStrike" cap="none" normalizeH="0" baseline="0" dirty="0">
                <a:ln>
                  <a:noFill/>
                </a:ln>
                <a:solidFill>
                  <a:schemeClr val="bg1"/>
                </a:solidFill>
                <a:effectLst/>
                <a:latin typeface="+mn-lt"/>
              </a:rPr>
              <a:t>	H: 36</a:t>
            </a:r>
            <a:r>
              <a:rPr lang="en-US" sz="1100" b="1" i="0" dirty="0">
                <a:solidFill>
                  <a:schemeClr val="bg1"/>
                </a:solidFill>
              </a:rPr>
              <a:t>°</a:t>
            </a:r>
            <a:r>
              <a:rPr lang="en-US" sz="1100" b="1" i="0" dirty="0">
                <a:solidFill>
                  <a:schemeClr val="bg1"/>
                </a:solidFill>
                <a:latin typeface="+mn-lt"/>
              </a:rPr>
              <a:t>         H: 39</a:t>
            </a:r>
            <a:r>
              <a:rPr lang="en-US" sz="1100" b="1" i="0" dirty="0">
                <a:solidFill>
                  <a:schemeClr val="bg1"/>
                </a:solidFill>
              </a:rPr>
              <a:t>°</a:t>
            </a:r>
            <a:r>
              <a:rPr lang="en-US" sz="1100" b="1" i="0" dirty="0">
                <a:solidFill>
                  <a:schemeClr val="bg1"/>
                </a:solidFill>
                <a:latin typeface="+mn-lt"/>
              </a:rPr>
              <a:t>     T</a:t>
            </a:r>
            <a:r>
              <a:rPr lang="en-US" sz="1200" b="1" i="0" dirty="0">
                <a:solidFill>
                  <a:schemeClr val="bg1"/>
                </a:solidFill>
                <a:latin typeface="+mn-lt"/>
              </a:rPr>
              <a:t>emperatures in</a:t>
            </a:r>
            <a:r>
              <a:rPr lang="en-US" sz="1100" b="1" i="0" dirty="0">
                <a:solidFill>
                  <a:schemeClr val="bg1"/>
                </a:solidFill>
                <a:latin typeface="+mn-lt"/>
              </a:rPr>
              <a:t>                    L: 0</a:t>
            </a:r>
            <a:r>
              <a:rPr lang="en-US" sz="1100" b="1" i="0" dirty="0">
                <a:solidFill>
                  <a:schemeClr val="bg1"/>
                </a:solidFill>
              </a:rPr>
              <a:t>°</a:t>
            </a:r>
            <a:r>
              <a:rPr lang="en-US" sz="1100" b="1" i="0" dirty="0">
                <a:solidFill>
                  <a:schemeClr val="bg1"/>
                </a:solidFill>
                <a:latin typeface="+mn-lt"/>
              </a:rPr>
              <a:t>             L: 23</a:t>
            </a:r>
            <a:r>
              <a:rPr lang="en-US" sz="1100" b="1" i="0" dirty="0">
                <a:solidFill>
                  <a:schemeClr val="bg1"/>
                </a:solidFill>
              </a:rPr>
              <a:t>°</a:t>
            </a:r>
            <a:r>
              <a:rPr lang="en-US" sz="1100" b="1" i="0" dirty="0">
                <a:solidFill>
                  <a:schemeClr val="bg1"/>
                </a:solidFill>
                <a:latin typeface="+mn-lt"/>
              </a:rPr>
              <a:t>           L: 7</a:t>
            </a:r>
            <a:r>
              <a:rPr lang="en-US" sz="1100" b="1" i="0" dirty="0">
                <a:solidFill>
                  <a:schemeClr val="bg1"/>
                </a:solidFill>
              </a:rPr>
              <a:t>°</a:t>
            </a:r>
            <a:r>
              <a:rPr lang="en-US" sz="1100" b="1" i="0" dirty="0">
                <a:solidFill>
                  <a:schemeClr val="bg1"/>
                </a:solidFill>
                <a:latin typeface="+mn-lt"/>
              </a:rPr>
              <a:t>            L: 1</a:t>
            </a:r>
            <a:r>
              <a:rPr lang="en-US" sz="1100" b="1" i="0" dirty="0">
                <a:solidFill>
                  <a:schemeClr val="bg1"/>
                </a:solidFill>
              </a:rPr>
              <a:t>°</a:t>
            </a:r>
            <a:r>
              <a:rPr lang="en-US" sz="1100" b="1" i="0" dirty="0">
                <a:solidFill>
                  <a:schemeClr val="bg1"/>
                </a:solidFill>
                <a:latin typeface="+mn-lt"/>
              </a:rPr>
              <a:t>            L: -2</a:t>
            </a:r>
            <a:r>
              <a:rPr lang="en-US" sz="1100" b="1" i="0" dirty="0">
                <a:solidFill>
                  <a:schemeClr val="bg1"/>
                </a:solidFill>
              </a:rPr>
              <a:t>°</a:t>
            </a:r>
            <a:r>
              <a:rPr lang="en-US" sz="1100" b="1" i="0" dirty="0">
                <a:solidFill>
                  <a:schemeClr val="bg1"/>
                </a:solidFill>
                <a:latin typeface="+mn-lt"/>
              </a:rPr>
              <a:t>           L: 19</a:t>
            </a:r>
            <a:r>
              <a:rPr lang="en-US" sz="1100" b="1" i="0" dirty="0">
                <a:solidFill>
                  <a:schemeClr val="bg1"/>
                </a:solidFill>
              </a:rPr>
              <a:t>°</a:t>
            </a:r>
            <a:r>
              <a:rPr lang="en-US" sz="1100" b="1" i="0" dirty="0">
                <a:solidFill>
                  <a:schemeClr val="bg1"/>
                </a:solidFill>
                <a:latin typeface="+mn-lt"/>
              </a:rPr>
              <a:t>          L: 32</a:t>
            </a:r>
            <a:r>
              <a:rPr lang="en-US" sz="1100" b="1" i="0" dirty="0">
                <a:solidFill>
                  <a:schemeClr val="bg1"/>
                </a:solidFill>
              </a:rPr>
              <a:t>°</a:t>
            </a:r>
            <a:r>
              <a:rPr lang="en-US" sz="1100" b="1" i="0" dirty="0">
                <a:solidFill>
                  <a:schemeClr val="bg1"/>
                </a:solidFill>
                <a:latin typeface="+mn-lt"/>
              </a:rPr>
              <a:t>          </a:t>
            </a:r>
            <a:r>
              <a:rPr lang="en-US" sz="1200" b="1" i="0" dirty="0">
                <a:solidFill>
                  <a:schemeClr val="bg1"/>
                </a:solidFill>
                <a:latin typeface="+mn-lt"/>
              </a:rPr>
              <a:t>Boston, MA</a:t>
            </a:r>
          </a:p>
          <a:p>
            <a:pPr marL="0" marR="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mn-lt"/>
                <a:ea typeface="ＭＳ Ｐゴシック" pitchFamily="84" charset="-128"/>
              </a:rPr>
              <a:t>					</a:t>
            </a:r>
          </a:p>
        </p:txBody>
      </p:sp>
      <p:cxnSp>
        <p:nvCxnSpPr>
          <p:cNvPr id="19" name="Straight Connector 18"/>
          <p:cNvCxnSpPr/>
          <p:nvPr/>
        </p:nvCxnSpPr>
        <p:spPr bwMode="auto">
          <a:xfrm>
            <a:off x="7696200" y="5638800"/>
            <a:ext cx="0" cy="292834"/>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2826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0"/>
          </p:nvPr>
        </p:nvPicPr>
        <p:blipFill>
          <a:blip r:embed="rId2"/>
          <a:stretch>
            <a:fillRect/>
          </a:stretch>
        </p:blipFill>
        <p:spPr>
          <a:xfrm>
            <a:off x="670596" y="1371600"/>
            <a:ext cx="7802807" cy="4846637"/>
          </a:xfrm>
          <a:prstGeom prst="rect">
            <a:avLst/>
          </a:prstGeom>
        </p:spPr>
      </p:pic>
      <p:sp>
        <p:nvSpPr>
          <p:cNvPr id="3" name="Title 2"/>
          <p:cNvSpPr>
            <a:spLocks noGrp="1"/>
          </p:cNvSpPr>
          <p:nvPr>
            <p:ph type="title"/>
          </p:nvPr>
        </p:nvSpPr>
        <p:spPr/>
        <p:txBody>
          <a:bodyPr/>
          <a:lstStyle/>
          <a:p>
            <a:r>
              <a:rPr lang="en-US" dirty="0"/>
              <a:t>New England’s Own Waterfowl </a:t>
            </a:r>
          </a:p>
        </p:txBody>
      </p:sp>
    </p:spTree>
    <p:extLst>
      <p:ext uri="{BB962C8B-B14F-4D97-AF65-F5344CB8AC3E}">
        <p14:creationId xmlns:p14="http://schemas.microsoft.com/office/powerpoint/2010/main" val="341140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C11110-BBA9-BA41-AC34-18ABB6DEAC8E}"/>
              </a:ext>
            </a:extLst>
          </p:cNvPr>
          <p:cNvSpPr>
            <a:spLocks noGrp="1"/>
          </p:cNvSpPr>
          <p:nvPr>
            <p:ph sz="half" idx="10"/>
          </p:nvPr>
        </p:nvSpPr>
        <p:spPr>
          <a:xfrm>
            <a:off x="381000" y="1249362"/>
            <a:ext cx="8416926" cy="4846638"/>
          </a:xfrm>
        </p:spPr>
        <p:txBody>
          <a:bodyPr/>
          <a:lstStyle/>
          <a:p>
            <a:r>
              <a:rPr lang="en-US" dirty="0"/>
              <a:t>The New England system is very vulnerable to energy shortages and energy/fuel </a:t>
            </a:r>
            <a:r>
              <a:rPr lang="en-US" dirty="0">
                <a:solidFill>
                  <a:schemeClr val="tx1"/>
                </a:solidFill>
              </a:rPr>
              <a:t>security need to be a top regional priority </a:t>
            </a:r>
            <a:r>
              <a:rPr lang="en-US" dirty="0"/>
              <a:t>to preserve reliability</a:t>
            </a:r>
          </a:p>
          <a:p>
            <a:pPr lvl="1"/>
            <a:r>
              <a:rPr lang="en-US" dirty="0"/>
              <a:t>Gas infrastructure</a:t>
            </a:r>
          </a:p>
          <a:p>
            <a:pPr lvl="1"/>
            <a:r>
              <a:rPr lang="en-US" dirty="0"/>
              <a:t>Dual fuel capability</a:t>
            </a:r>
          </a:p>
          <a:p>
            <a:pPr lvl="1"/>
            <a:r>
              <a:rPr lang="en-US" dirty="0"/>
              <a:t>Resource diversity</a:t>
            </a:r>
          </a:p>
          <a:p>
            <a:r>
              <a:rPr lang="en-US" dirty="0"/>
              <a:t>Renewable </a:t>
            </a:r>
            <a:r>
              <a:rPr lang="en-US" dirty="0">
                <a:solidFill>
                  <a:schemeClr val="tx1"/>
                </a:solidFill>
              </a:rPr>
              <a:t>additions aren’t keeping pace with traditional fuel retirements; a potential closure of Seabrook or Millstone could be very challenging due to loss of energy supplies</a:t>
            </a:r>
          </a:p>
          <a:p>
            <a:r>
              <a:rPr lang="en-US" dirty="0">
                <a:solidFill>
                  <a:schemeClr val="tx1"/>
                </a:solidFill>
              </a:rPr>
              <a:t>Battery deployment, with substantial renewable investments, would help mitigate but scalability is a key question</a:t>
            </a:r>
          </a:p>
          <a:p>
            <a:r>
              <a:rPr lang="en-US" dirty="0">
                <a:solidFill>
                  <a:schemeClr val="tx1"/>
                </a:solidFill>
              </a:rPr>
              <a:t>ISO-New England has managed this system well with innovative practices but will likely need more tools to work with.</a:t>
            </a:r>
          </a:p>
        </p:txBody>
      </p:sp>
      <p:sp>
        <p:nvSpPr>
          <p:cNvPr id="3" name="Title 2">
            <a:extLst>
              <a:ext uri="{FF2B5EF4-FFF2-40B4-BE49-F238E27FC236}">
                <a16:creationId xmlns:a16="http://schemas.microsoft.com/office/drawing/2014/main" id="{F2DAA62C-6B74-9D49-A095-178BA07CA2F0}"/>
              </a:ext>
            </a:extLst>
          </p:cNvPr>
          <p:cNvSpPr>
            <a:spLocks noGrp="1"/>
          </p:cNvSpPr>
          <p:nvPr>
            <p:ph type="title"/>
          </p:nvPr>
        </p:nvSpPr>
        <p:spPr/>
        <p:txBody>
          <a:bodyPr/>
          <a:lstStyle/>
          <a:p>
            <a:r>
              <a:rPr lang="en-US" dirty="0"/>
              <a:t>Thoughts on these challenges</a:t>
            </a:r>
          </a:p>
        </p:txBody>
      </p:sp>
    </p:spTree>
    <p:extLst>
      <p:ext uri="{BB962C8B-B14F-4D97-AF65-F5344CB8AC3E}">
        <p14:creationId xmlns:p14="http://schemas.microsoft.com/office/powerpoint/2010/main" val="96777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17411" name="Rectangle 4"/>
          <p:cNvSpPr>
            <a:spLocks noChangeArrowheads="1"/>
          </p:cNvSpPr>
          <p:nvPr/>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17413" name="Text Box 5"/>
          <p:cNvSpPr txBox="1">
            <a:spLocks noChangeArrowheads="1"/>
          </p:cNvSpPr>
          <p:nvPr/>
        </p:nvSpPr>
        <p:spPr bwMode="auto">
          <a:xfrm>
            <a:off x="-1066800" y="3235325"/>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9261733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7B9B05-5A11-0B46-BFE1-25267EFE3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30299"/>
            <a:ext cx="7073691" cy="4813301"/>
          </a:xfrm>
          <a:prstGeom prst="rect">
            <a:avLst/>
          </a:prstGeom>
        </p:spPr>
      </p:pic>
      <p:sp>
        <p:nvSpPr>
          <p:cNvPr id="7" name="AutoShape 2" descr="IMG_2001.jpg">
            <a:extLst>
              <a:ext uri="{FF2B5EF4-FFF2-40B4-BE49-F238E27FC236}">
                <a16:creationId xmlns:a16="http://schemas.microsoft.com/office/drawing/2014/main" id="{87027459-05CB-4543-BC3F-0CF9872767BF}"/>
              </a:ext>
            </a:extLst>
          </p:cNvPr>
          <p:cNvSpPr>
            <a:spLocks noChangeAspect="1" noChangeArrowheads="1"/>
          </p:cNvSpPr>
          <p:nvPr/>
        </p:nvSpPr>
        <p:spPr bwMode="auto">
          <a:xfrm>
            <a:off x="1130968" y="762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061A56C-1E4A-E240-910D-C4C9975C8B9F}"/>
              </a:ext>
            </a:extLst>
          </p:cNvPr>
          <p:cNvPicPr>
            <a:picLocks noChangeAspect="1"/>
          </p:cNvPicPr>
          <p:nvPr/>
        </p:nvPicPr>
        <p:blipFill>
          <a:blip r:embed="rId3"/>
          <a:stretch>
            <a:fillRect/>
          </a:stretch>
        </p:blipFill>
        <p:spPr>
          <a:xfrm>
            <a:off x="5486400" y="4114800"/>
            <a:ext cx="1393130" cy="914400"/>
          </a:xfrm>
          <a:prstGeom prst="rect">
            <a:avLst/>
          </a:prstGeom>
        </p:spPr>
      </p:pic>
      <p:sp>
        <p:nvSpPr>
          <p:cNvPr id="16" name="TextBox 15">
            <a:extLst>
              <a:ext uri="{FF2B5EF4-FFF2-40B4-BE49-F238E27FC236}">
                <a16:creationId xmlns:a16="http://schemas.microsoft.com/office/drawing/2014/main" id="{74527AE1-1E56-084F-B9EC-D543F4F9664F}"/>
              </a:ext>
            </a:extLst>
          </p:cNvPr>
          <p:cNvSpPr txBox="1"/>
          <p:nvPr/>
        </p:nvSpPr>
        <p:spPr>
          <a:xfrm>
            <a:off x="4343400" y="224135"/>
            <a:ext cx="4808619" cy="461665"/>
          </a:xfrm>
          <a:prstGeom prst="rect">
            <a:avLst/>
          </a:prstGeom>
          <a:noFill/>
        </p:spPr>
        <p:txBody>
          <a:bodyPr wrap="square" rtlCol="0">
            <a:spAutoFit/>
          </a:bodyPr>
          <a:lstStyle/>
          <a:p>
            <a:r>
              <a:rPr lang="en-US" b="1" i="0" dirty="0">
                <a:solidFill>
                  <a:schemeClr val="bg1"/>
                </a:solidFill>
              </a:rPr>
              <a:t>What keeps me awake at night?</a:t>
            </a:r>
          </a:p>
        </p:txBody>
      </p:sp>
    </p:spTree>
    <p:extLst>
      <p:ext uri="{BB962C8B-B14F-4D97-AF65-F5344CB8AC3E}">
        <p14:creationId xmlns:p14="http://schemas.microsoft.com/office/powerpoint/2010/main" val="232330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7B9B05-5A11-0B46-BFE1-25267EFE3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30299"/>
            <a:ext cx="7073691" cy="4813301"/>
          </a:xfrm>
          <a:prstGeom prst="rect">
            <a:avLst/>
          </a:prstGeom>
        </p:spPr>
      </p:pic>
      <p:sp>
        <p:nvSpPr>
          <p:cNvPr id="7" name="AutoShape 2" descr="IMG_2001.jpg">
            <a:extLst>
              <a:ext uri="{FF2B5EF4-FFF2-40B4-BE49-F238E27FC236}">
                <a16:creationId xmlns:a16="http://schemas.microsoft.com/office/drawing/2014/main" id="{87027459-05CB-4543-BC3F-0CF9872767BF}"/>
              </a:ext>
            </a:extLst>
          </p:cNvPr>
          <p:cNvSpPr>
            <a:spLocks noChangeAspect="1" noChangeArrowheads="1"/>
          </p:cNvSpPr>
          <p:nvPr/>
        </p:nvSpPr>
        <p:spPr bwMode="auto">
          <a:xfrm>
            <a:off x="1130968" y="762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061A56C-1E4A-E240-910D-C4C9975C8B9F}"/>
              </a:ext>
            </a:extLst>
          </p:cNvPr>
          <p:cNvPicPr>
            <a:picLocks noChangeAspect="1"/>
          </p:cNvPicPr>
          <p:nvPr/>
        </p:nvPicPr>
        <p:blipFill>
          <a:blip r:embed="rId3"/>
          <a:stretch>
            <a:fillRect/>
          </a:stretch>
        </p:blipFill>
        <p:spPr>
          <a:xfrm>
            <a:off x="5486400" y="4114800"/>
            <a:ext cx="1393130" cy="914400"/>
          </a:xfrm>
          <a:prstGeom prst="rect">
            <a:avLst/>
          </a:prstGeom>
        </p:spPr>
      </p:pic>
      <p:sp>
        <p:nvSpPr>
          <p:cNvPr id="10" name="Rounded Rectangular Callout 9">
            <a:extLst>
              <a:ext uri="{FF2B5EF4-FFF2-40B4-BE49-F238E27FC236}">
                <a16:creationId xmlns:a16="http://schemas.microsoft.com/office/drawing/2014/main" id="{764E1730-25BC-C044-9AF9-BB1EF5A87E19}"/>
              </a:ext>
            </a:extLst>
          </p:cNvPr>
          <p:cNvSpPr/>
          <p:nvPr/>
        </p:nvSpPr>
        <p:spPr bwMode="auto">
          <a:xfrm>
            <a:off x="1066800" y="3009900"/>
            <a:ext cx="2286000" cy="838200"/>
          </a:xfrm>
          <a:prstGeom prst="wedgeRoundRectCallout">
            <a:avLst>
              <a:gd name="adj1" fmla="val -20786"/>
              <a:gd name="adj2" fmla="val 10455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solidFill>
                <a:effectLst/>
                <a:latin typeface="Arial" charset="0"/>
                <a:ea typeface="ＭＳ Ｐゴシック" pitchFamily="84" charset="-128"/>
              </a:rPr>
              <a:t>Do they have enough flexibility?</a:t>
            </a:r>
          </a:p>
        </p:txBody>
      </p:sp>
      <p:sp>
        <p:nvSpPr>
          <p:cNvPr id="16" name="TextBox 15">
            <a:extLst>
              <a:ext uri="{FF2B5EF4-FFF2-40B4-BE49-F238E27FC236}">
                <a16:creationId xmlns:a16="http://schemas.microsoft.com/office/drawing/2014/main" id="{74527AE1-1E56-084F-B9EC-D543F4F9664F}"/>
              </a:ext>
            </a:extLst>
          </p:cNvPr>
          <p:cNvSpPr txBox="1"/>
          <p:nvPr/>
        </p:nvSpPr>
        <p:spPr>
          <a:xfrm>
            <a:off x="4343400" y="224135"/>
            <a:ext cx="4808619" cy="461665"/>
          </a:xfrm>
          <a:prstGeom prst="rect">
            <a:avLst/>
          </a:prstGeom>
          <a:noFill/>
        </p:spPr>
        <p:txBody>
          <a:bodyPr wrap="square" rtlCol="0">
            <a:spAutoFit/>
          </a:bodyPr>
          <a:lstStyle/>
          <a:p>
            <a:r>
              <a:rPr lang="en-US" b="1" i="0" dirty="0">
                <a:solidFill>
                  <a:schemeClr val="bg1"/>
                </a:solidFill>
              </a:rPr>
              <a:t>What keeps me awake at night?</a:t>
            </a:r>
          </a:p>
        </p:txBody>
      </p:sp>
      <p:sp>
        <p:nvSpPr>
          <p:cNvPr id="24" name="Oval 23">
            <a:extLst>
              <a:ext uri="{FF2B5EF4-FFF2-40B4-BE49-F238E27FC236}">
                <a16:creationId xmlns:a16="http://schemas.microsoft.com/office/drawing/2014/main" id="{5D833EE3-9864-8C4D-A156-0F620271C0DF}"/>
              </a:ext>
            </a:extLst>
          </p:cNvPr>
          <p:cNvSpPr/>
          <p:nvPr/>
        </p:nvSpPr>
        <p:spPr bwMode="auto">
          <a:xfrm flipH="1">
            <a:off x="5257800" y="41910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5" name="Oval 24">
            <a:extLst>
              <a:ext uri="{FF2B5EF4-FFF2-40B4-BE49-F238E27FC236}">
                <a16:creationId xmlns:a16="http://schemas.microsoft.com/office/drawing/2014/main" id="{619B5909-DC39-5D44-9E12-14260F2BD825}"/>
              </a:ext>
            </a:extLst>
          </p:cNvPr>
          <p:cNvSpPr/>
          <p:nvPr/>
        </p:nvSpPr>
        <p:spPr bwMode="auto">
          <a:xfrm flipH="1">
            <a:off x="5029200" y="41148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6" name="Oval 25">
            <a:extLst>
              <a:ext uri="{FF2B5EF4-FFF2-40B4-BE49-F238E27FC236}">
                <a16:creationId xmlns:a16="http://schemas.microsoft.com/office/drawing/2014/main" id="{287F063F-0CBC-EB41-A5F8-92F4B27A0AA8}"/>
              </a:ext>
            </a:extLst>
          </p:cNvPr>
          <p:cNvSpPr/>
          <p:nvPr/>
        </p:nvSpPr>
        <p:spPr bwMode="auto">
          <a:xfrm flipH="1">
            <a:off x="4800600" y="40386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7" name="Oval 26">
            <a:extLst>
              <a:ext uri="{FF2B5EF4-FFF2-40B4-BE49-F238E27FC236}">
                <a16:creationId xmlns:a16="http://schemas.microsoft.com/office/drawing/2014/main" id="{5D472B5D-FC14-414B-AA9B-88F5E101DC32}"/>
              </a:ext>
            </a:extLst>
          </p:cNvPr>
          <p:cNvSpPr/>
          <p:nvPr/>
        </p:nvSpPr>
        <p:spPr bwMode="auto">
          <a:xfrm flipH="1">
            <a:off x="4572000" y="39624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8" name="Oval 27">
            <a:extLst>
              <a:ext uri="{FF2B5EF4-FFF2-40B4-BE49-F238E27FC236}">
                <a16:creationId xmlns:a16="http://schemas.microsoft.com/office/drawing/2014/main" id="{1B0C58C3-3AD0-C046-98CA-B29F608B1A77}"/>
              </a:ext>
            </a:extLst>
          </p:cNvPr>
          <p:cNvSpPr/>
          <p:nvPr/>
        </p:nvSpPr>
        <p:spPr bwMode="auto">
          <a:xfrm flipH="1">
            <a:off x="4343400" y="38862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9" name="Oval 28">
            <a:extLst>
              <a:ext uri="{FF2B5EF4-FFF2-40B4-BE49-F238E27FC236}">
                <a16:creationId xmlns:a16="http://schemas.microsoft.com/office/drawing/2014/main" id="{61BAEC79-8A80-6A4B-BA54-1B36BA9D829A}"/>
              </a:ext>
            </a:extLst>
          </p:cNvPr>
          <p:cNvSpPr/>
          <p:nvPr/>
        </p:nvSpPr>
        <p:spPr bwMode="auto">
          <a:xfrm flipH="1">
            <a:off x="4114800" y="38100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0" name="Oval 29">
            <a:extLst>
              <a:ext uri="{FF2B5EF4-FFF2-40B4-BE49-F238E27FC236}">
                <a16:creationId xmlns:a16="http://schemas.microsoft.com/office/drawing/2014/main" id="{204A5DE6-C419-D442-91CD-97DDEC35BFED}"/>
              </a:ext>
            </a:extLst>
          </p:cNvPr>
          <p:cNvSpPr/>
          <p:nvPr/>
        </p:nvSpPr>
        <p:spPr bwMode="auto">
          <a:xfrm flipH="1">
            <a:off x="3886200" y="37338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1" name="Oval 30">
            <a:extLst>
              <a:ext uri="{FF2B5EF4-FFF2-40B4-BE49-F238E27FC236}">
                <a16:creationId xmlns:a16="http://schemas.microsoft.com/office/drawing/2014/main" id="{5A5173BC-6C52-174E-99FF-9F1F85EAD0E1}"/>
              </a:ext>
            </a:extLst>
          </p:cNvPr>
          <p:cNvSpPr/>
          <p:nvPr/>
        </p:nvSpPr>
        <p:spPr bwMode="auto">
          <a:xfrm flipH="1">
            <a:off x="3657600" y="36576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2" name="Oval 31">
            <a:extLst>
              <a:ext uri="{FF2B5EF4-FFF2-40B4-BE49-F238E27FC236}">
                <a16:creationId xmlns:a16="http://schemas.microsoft.com/office/drawing/2014/main" id="{841623F6-0C44-BE4B-848B-947AD216D55F}"/>
              </a:ext>
            </a:extLst>
          </p:cNvPr>
          <p:cNvSpPr/>
          <p:nvPr/>
        </p:nvSpPr>
        <p:spPr bwMode="auto">
          <a:xfrm flipH="1">
            <a:off x="3429000" y="35814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376594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7B9B05-5A11-0B46-BFE1-25267EFE3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30299"/>
            <a:ext cx="7073691" cy="4813301"/>
          </a:xfrm>
          <a:prstGeom prst="rect">
            <a:avLst/>
          </a:prstGeom>
        </p:spPr>
      </p:pic>
      <p:sp>
        <p:nvSpPr>
          <p:cNvPr id="7" name="AutoShape 2" descr="IMG_2001.jpg">
            <a:extLst>
              <a:ext uri="{FF2B5EF4-FFF2-40B4-BE49-F238E27FC236}">
                <a16:creationId xmlns:a16="http://schemas.microsoft.com/office/drawing/2014/main" id="{87027459-05CB-4543-BC3F-0CF9872767BF}"/>
              </a:ext>
            </a:extLst>
          </p:cNvPr>
          <p:cNvSpPr>
            <a:spLocks noChangeAspect="1" noChangeArrowheads="1"/>
          </p:cNvSpPr>
          <p:nvPr/>
        </p:nvSpPr>
        <p:spPr bwMode="auto">
          <a:xfrm>
            <a:off x="1130968" y="762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061A56C-1E4A-E240-910D-C4C9975C8B9F}"/>
              </a:ext>
            </a:extLst>
          </p:cNvPr>
          <p:cNvPicPr>
            <a:picLocks noChangeAspect="1"/>
          </p:cNvPicPr>
          <p:nvPr/>
        </p:nvPicPr>
        <p:blipFill>
          <a:blip r:embed="rId3"/>
          <a:stretch>
            <a:fillRect/>
          </a:stretch>
        </p:blipFill>
        <p:spPr>
          <a:xfrm>
            <a:off x="5486400" y="4114800"/>
            <a:ext cx="1393130" cy="914400"/>
          </a:xfrm>
          <a:prstGeom prst="rect">
            <a:avLst/>
          </a:prstGeom>
        </p:spPr>
      </p:pic>
      <p:sp>
        <p:nvSpPr>
          <p:cNvPr id="10" name="Rounded Rectangular Callout 9">
            <a:extLst>
              <a:ext uri="{FF2B5EF4-FFF2-40B4-BE49-F238E27FC236}">
                <a16:creationId xmlns:a16="http://schemas.microsoft.com/office/drawing/2014/main" id="{764E1730-25BC-C044-9AF9-BB1EF5A87E19}"/>
              </a:ext>
            </a:extLst>
          </p:cNvPr>
          <p:cNvSpPr/>
          <p:nvPr/>
        </p:nvSpPr>
        <p:spPr bwMode="auto">
          <a:xfrm>
            <a:off x="1066800" y="3009900"/>
            <a:ext cx="2286000" cy="838200"/>
          </a:xfrm>
          <a:prstGeom prst="wedgeRoundRectCallout">
            <a:avLst>
              <a:gd name="adj1" fmla="val -20786"/>
              <a:gd name="adj2" fmla="val 104558"/>
              <a:gd name="adj3" fmla="val 16667"/>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solidFill>
                <a:effectLst/>
                <a:latin typeface="Arial" charset="0"/>
                <a:ea typeface="ＭＳ Ｐゴシック" pitchFamily="84" charset="-128"/>
              </a:rPr>
              <a:t>Do they have enough flexibility?</a:t>
            </a:r>
          </a:p>
        </p:txBody>
      </p:sp>
      <p:sp>
        <p:nvSpPr>
          <p:cNvPr id="11" name="Rounded Rectangular Callout 10">
            <a:extLst>
              <a:ext uri="{FF2B5EF4-FFF2-40B4-BE49-F238E27FC236}">
                <a16:creationId xmlns:a16="http://schemas.microsoft.com/office/drawing/2014/main" id="{C30AD817-1A79-1F4C-A729-5696887BD40E}"/>
              </a:ext>
            </a:extLst>
          </p:cNvPr>
          <p:cNvSpPr/>
          <p:nvPr/>
        </p:nvSpPr>
        <p:spPr bwMode="auto">
          <a:xfrm>
            <a:off x="2590800" y="5705976"/>
            <a:ext cx="2286000" cy="838200"/>
          </a:xfrm>
          <a:prstGeom prst="wedgeRoundRectCallout">
            <a:avLst>
              <a:gd name="adj1" fmla="val 35529"/>
              <a:gd name="adj2" fmla="val -10357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solidFill>
                <a:effectLst/>
                <a:latin typeface="Arial" charset="0"/>
                <a:ea typeface="ＭＳ Ｐゴシック" pitchFamily="84" charset="-128"/>
              </a:rPr>
              <a:t>Do they have enough capacity?</a:t>
            </a:r>
          </a:p>
        </p:txBody>
      </p:sp>
      <p:sp>
        <p:nvSpPr>
          <p:cNvPr id="16" name="TextBox 15">
            <a:extLst>
              <a:ext uri="{FF2B5EF4-FFF2-40B4-BE49-F238E27FC236}">
                <a16:creationId xmlns:a16="http://schemas.microsoft.com/office/drawing/2014/main" id="{74527AE1-1E56-084F-B9EC-D543F4F9664F}"/>
              </a:ext>
            </a:extLst>
          </p:cNvPr>
          <p:cNvSpPr txBox="1"/>
          <p:nvPr/>
        </p:nvSpPr>
        <p:spPr>
          <a:xfrm>
            <a:off x="4343400" y="224135"/>
            <a:ext cx="4808619" cy="461665"/>
          </a:xfrm>
          <a:prstGeom prst="rect">
            <a:avLst/>
          </a:prstGeom>
          <a:noFill/>
        </p:spPr>
        <p:txBody>
          <a:bodyPr wrap="square" rtlCol="0">
            <a:spAutoFit/>
          </a:bodyPr>
          <a:lstStyle/>
          <a:p>
            <a:r>
              <a:rPr lang="en-US" b="1" i="0" dirty="0">
                <a:solidFill>
                  <a:schemeClr val="bg1"/>
                </a:solidFill>
              </a:rPr>
              <a:t>What keeps me awake at night?</a:t>
            </a:r>
          </a:p>
        </p:txBody>
      </p:sp>
      <p:sp>
        <p:nvSpPr>
          <p:cNvPr id="33" name="Oval 32">
            <a:extLst>
              <a:ext uri="{FF2B5EF4-FFF2-40B4-BE49-F238E27FC236}">
                <a16:creationId xmlns:a16="http://schemas.microsoft.com/office/drawing/2014/main" id="{D1213DDB-9429-9C4F-9C65-7CC9B9D924A2}"/>
              </a:ext>
            </a:extLst>
          </p:cNvPr>
          <p:cNvSpPr/>
          <p:nvPr/>
        </p:nvSpPr>
        <p:spPr bwMode="auto">
          <a:xfrm flipH="1" flipV="1">
            <a:off x="5181600" y="4533900"/>
            <a:ext cx="2286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4" name="Oval 33">
            <a:extLst>
              <a:ext uri="{FF2B5EF4-FFF2-40B4-BE49-F238E27FC236}">
                <a16:creationId xmlns:a16="http://schemas.microsoft.com/office/drawing/2014/main" id="{10993BC9-51D0-174D-BF70-BCC0C405F904}"/>
              </a:ext>
            </a:extLst>
          </p:cNvPr>
          <p:cNvSpPr/>
          <p:nvPr/>
        </p:nvSpPr>
        <p:spPr bwMode="auto">
          <a:xfrm flipH="1" flipV="1">
            <a:off x="4953000" y="4686300"/>
            <a:ext cx="2286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5" name="Oval 34">
            <a:extLst>
              <a:ext uri="{FF2B5EF4-FFF2-40B4-BE49-F238E27FC236}">
                <a16:creationId xmlns:a16="http://schemas.microsoft.com/office/drawing/2014/main" id="{59E62775-22D7-9046-9915-264EA05A7F07}"/>
              </a:ext>
            </a:extLst>
          </p:cNvPr>
          <p:cNvSpPr/>
          <p:nvPr/>
        </p:nvSpPr>
        <p:spPr bwMode="auto">
          <a:xfrm flipH="1" flipV="1">
            <a:off x="4724400" y="4876800"/>
            <a:ext cx="2286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6" name="Oval 35">
            <a:extLst>
              <a:ext uri="{FF2B5EF4-FFF2-40B4-BE49-F238E27FC236}">
                <a16:creationId xmlns:a16="http://schemas.microsoft.com/office/drawing/2014/main" id="{C637FFEE-C59E-5B4B-BB95-BE8DF3AE767C}"/>
              </a:ext>
            </a:extLst>
          </p:cNvPr>
          <p:cNvSpPr/>
          <p:nvPr/>
        </p:nvSpPr>
        <p:spPr bwMode="auto">
          <a:xfrm flipH="1" flipV="1">
            <a:off x="4572000" y="5067300"/>
            <a:ext cx="2286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1" name="Oval 20">
            <a:extLst>
              <a:ext uri="{FF2B5EF4-FFF2-40B4-BE49-F238E27FC236}">
                <a16:creationId xmlns:a16="http://schemas.microsoft.com/office/drawing/2014/main" id="{5D833EE3-9864-8C4D-A156-0F620271C0DF}"/>
              </a:ext>
            </a:extLst>
          </p:cNvPr>
          <p:cNvSpPr/>
          <p:nvPr/>
        </p:nvSpPr>
        <p:spPr bwMode="auto">
          <a:xfrm flipH="1">
            <a:off x="5257800" y="41910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2" name="Oval 21">
            <a:extLst>
              <a:ext uri="{FF2B5EF4-FFF2-40B4-BE49-F238E27FC236}">
                <a16:creationId xmlns:a16="http://schemas.microsoft.com/office/drawing/2014/main" id="{619B5909-DC39-5D44-9E12-14260F2BD825}"/>
              </a:ext>
            </a:extLst>
          </p:cNvPr>
          <p:cNvSpPr/>
          <p:nvPr/>
        </p:nvSpPr>
        <p:spPr bwMode="auto">
          <a:xfrm flipH="1">
            <a:off x="5029200" y="41148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3" name="Oval 22">
            <a:extLst>
              <a:ext uri="{FF2B5EF4-FFF2-40B4-BE49-F238E27FC236}">
                <a16:creationId xmlns:a16="http://schemas.microsoft.com/office/drawing/2014/main" id="{287F063F-0CBC-EB41-A5F8-92F4B27A0AA8}"/>
              </a:ext>
            </a:extLst>
          </p:cNvPr>
          <p:cNvSpPr/>
          <p:nvPr/>
        </p:nvSpPr>
        <p:spPr bwMode="auto">
          <a:xfrm flipH="1">
            <a:off x="4800600" y="40386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7" name="Oval 36">
            <a:extLst>
              <a:ext uri="{FF2B5EF4-FFF2-40B4-BE49-F238E27FC236}">
                <a16:creationId xmlns:a16="http://schemas.microsoft.com/office/drawing/2014/main" id="{5D472B5D-FC14-414B-AA9B-88F5E101DC32}"/>
              </a:ext>
            </a:extLst>
          </p:cNvPr>
          <p:cNvSpPr/>
          <p:nvPr/>
        </p:nvSpPr>
        <p:spPr bwMode="auto">
          <a:xfrm flipH="1">
            <a:off x="4572000" y="39624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8" name="Oval 37">
            <a:extLst>
              <a:ext uri="{FF2B5EF4-FFF2-40B4-BE49-F238E27FC236}">
                <a16:creationId xmlns:a16="http://schemas.microsoft.com/office/drawing/2014/main" id="{1B0C58C3-3AD0-C046-98CA-B29F608B1A77}"/>
              </a:ext>
            </a:extLst>
          </p:cNvPr>
          <p:cNvSpPr/>
          <p:nvPr/>
        </p:nvSpPr>
        <p:spPr bwMode="auto">
          <a:xfrm flipH="1">
            <a:off x="4343400" y="38862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9" name="Oval 38">
            <a:extLst>
              <a:ext uri="{FF2B5EF4-FFF2-40B4-BE49-F238E27FC236}">
                <a16:creationId xmlns:a16="http://schemas.microsoft.com/office/drawing/2014/main" id="{61BAEC79-8A80-6A4B-BA54-1B36BA9D829A}"/>
              </a:ext>
            </a:extLst>
          </p:cNvPr>
          <p:cNvSpPr/>
          <p:nvPr/>
        </p:nvSpPr>
        <p:spPr bwMode="auto">
          <a:xfrm flipH="1">
            <a:off x="4114800" y="38100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0" name="Oval 39">
            <a:extLst>
              <a:ext uri="{FF2B5EF4-FFF2-40B4-BE49-F238E27FC236}">
                <a16:creationId xmlns:a16="http://schemas.microsoft.com/office/drawing/2014/main" id="{204A5DE6-C419-D442-91CD-97DDEC35BFED}"/>
              </a:ext>
            </a:extLst>
          </p:cNvPr>
          <p:cNvSpPr/>
          <p:nvPr/>
        </p:nvSpPr>
        <p:spPr bwMode="auto">
          <a:xfrm flipH="1">
            <a:off x="3886200" y="37338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1" name="Oval 40">
            <a:extLst>
              <a:ext uri="{FF2B5EF4-FFF2-40B4-BE49-F238E27FC236}">
                <a16:creationId xmlns:a16="http://schemas.microsoft.com/office/drawing/2014/main" id="{5A5173BC-6C52-174E-99FF-9F1F85EAD0E1}"/>
              </a:ext>
            </a:extLst>
          </p:cNvPr>
          <p:cNvSpPr/>
          <p:nvPr/>
        </p:nvSpPr>
        <p:spPr bwMode="auto">
          <a:xfrm flipH="1">
            <a:off x="3657600" y="36576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2" name="Oval 41">
            <a:extLst>
              <a:ext uri="{FF2B5EF4-FFF2-40B4-BE49-F238E27FC236}">
                <a16:creationId xmlns:a16="http://schemas.microsoft.com/office/drawing/2014/main" id="{841623F6-0C44-BE4B-848B-947AD216D55F}"/>
              </a:ext>
            </a:extLst>
          </p:cNvPr>
          <p:cNvSpPr/>
          <p:nvPr/>
        </p:nvSpPr>
        <p:spPr bwMode="auto">
          <a:xfrm flipH="1">
            <a:off x="3429000" y="35814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256933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7B9B05-5A11-0B46-BFE1-25267EFE3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30299"/>
            <a:ext cx="7073691" cy="4813301"/>
          </a:xfrm>
          <a:prstGeom prst="rect">
            <a:avLst/>
          </a:prstGeom>
        </p:spPr>
      </p:pic>
      <p:sp>
        <p:nvSpPr>
          <p:cNvPr id="7" name="AutoShape 2" descr="IMG_2001.jpg">
            <a:extLst>
              <a:ext uri="{FF2B5EF4-FFF2-40B4-BE49-F238E27FC236}">
                <a16:creationId xmlns:a16="http://schemas.microsoft.com/office/drawing/2014/main" id="{87027459-05CB-4543-BC3F-0CF9872767BF}"/>
              </a:ext>
            </a:extLst>
          </p:cNvPr>
          <p:cNvSpPr>
            <a:spLocks noChangeAspect="1" noChangeArrowheads="1"/>
          </p:cNvSpPr>
          <p:nvPr/>
        </p:nvSpPr>
        <p:spPr bwMode="auto">
          <a:xfrm>
            <a:off x="1130968" y="762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061A56C-1E4A-E240-910D-C4C9975C8B9F}"/>
              </a:ext>
            </a:extLst>
          </p:cNvPr>
          <p:cNvPicPr>
            <a:picLocks noChangeAspect="1"/>
          </p:cNvPicPr>
          <p:nvPr/>
        </p:nvPicPr>
        <p:blipFill>
          <a:blip r:embed="rId3"/>
          <a:stretch>
            <a:fillRect/>
          </a:stretch>
        </p:blipFill>
        <p:spPr>
          <a:xfrm>
            <a:off x="5486400" y="4114800"/>
            <a:ext cx="1393130" cy="914400"/>
          </a:xfrm>
          <a:prstGeom prst="rect">
            <a:avLst/>
          </a:prstGeom>
        </p:spPr>
      </p:pic>
      <p:sp>
        <p:nvSpPr>
          <p:cNvPr id="9" name="Rounded Rectangular Callout 8">
            <a:extLst>
              <a:ext uri="{FF2B5EF4-FFF2-40B4-BE49-F238E27FC236}">
                <a16:creationId xmlns:a16="http://schemas.microsoft.com/office/drawing/2014/main" id="{AE6384BD-A6C7-2C47-9633-26A43E8A5C07}"/>
              </a:ext>
            </a:extLst>
          </p:cNvPr>
          <p:cNvSpPr/>
          <p:nvPr/>
        </p:nvSpPr>
        <p:spPr bwMode="auto">
          <a:xfrm>
            <a:off x="6009245" y="1365250"/>
            <a:ext cx="1905000" cy="838200"/>
          </a:xfrm>
          <a:prstGeom prst="wedgeRoundRectCallout">
            <a:avLst>
              <a:gd name="adj1" fmla="val 35004"/>
              <a:gd name="adj2" fmla="val 11317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solidFill>
                <a:effectLst/>
                <a:latin typeface="Arial" charset="0"/>
                <a:ea typeface="ＭＳ Ｐゴシック" pitchFamily="84" charset="-128"/>
              </a:rPr>
              <a:t>Do they have enough fuel?</a:t>
            </a:r>
          </a:p>
        </p:txBody>
      </p:sp>
      <p:sp>
        <p:nvSpPr>
          <p:cNvPr id="10" name="Rounded Rectangular Callout 9">
            <a:extLst>
              <a:ext uri="{FF2B5EF4-FFF2-40B4-BE49-F238E27FC236}">
                <a16:creationId xmlns:a16="http://schemas.microsoft.com/office/drawing/2014/main" id="{764E1730-25BC-C044-9AF9-BB1EF5A87E19}"/>
              </a:ext>
            </a:extLst>
          </p:cNvPr>
          <p:cNvSpPr/>
          <p:nvPr/>
        </p:nvSpPr>
        <p:spPr bwMode="auto">
          <a:xfrm>
            <a:off x="1066800" y="3009900"/>
            <a:ext cx="2286000" cy="838200"/>
          </a:xfrm>
          <a:prstGeom prst="wedgeRoundRectCallout">
            <a:avLst>
              <a:gd name="adj1" fmla="val -20786"/>
              <a:gd name="adj2" fmla="val 104558"/>
              <a:gd name="adj3" fmla="val 16667"/>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solidFill>
                <a:effectLst/>
                <a:latin typeface="Arial" charset="0"/>
                <a:ea typeface="ＭＳ Ｐゴシック" pitchFamily="84" charset="-128"/>
              </a:rPr>
              <a:t>Do they have enough flexibility?</a:t>
            </a:r>
          </a:p>
        </p:txBody>
      </p:sp>
      <p:sp>
        <p:nvSpPr>
          <p:cNvPr id="11" name="Rounded Rectangular Callout 10">
            <a:extLst>
              <a:ext uri="{FF2B5EF4-FFF2-40B4-BE49-F238E27FC236}">
                <a16:creationId xmlns:a16="http://schemas.microsoft.com/office/drawing/2014/main" id="{C30AD817-1A79-1F4C-A729-5696887BD40E}"/>
              </a:ext>
            </a:extLst>
          </p:cNvPr>
          <p:cNvSpPr/>
          <p:nvPr/>
        </p:nvSpPr>
        <p:spPr bwMode="auto">
          <a:xfrm>
            <a:off x="2590800" y="5705976"/>
            <a:ext cx="2286000" cy="838200"/>
          </a:xfrm>
          <a:prstGeom prst="wedgeRoundRectCallout">
            <a:avLst>
              <a:gd name="adj1" fmla="val 35529"/>
              <a:gd name="adj2" fmla="val -103576"/>
              <a:gd name="adj3" fmla="val 16667"/>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solidFill>
                <a:effectLst/>
                <a:latin typeface="Arial" charset="0"/>
                <a:ea typeface="ＭＳ Ｐゴシック" pitchFamily="84" charset="-128"/>
              </a:rPr>
              <a:t>Do they have enough capacity?</a:t>
            </a:r>
          </a:p>
        </p:txBody>
      </p:sp>
      <p:sp>
        <p:nvSpPr>
          <p:cNvPr id="16" name="TextBox 15">
            <a:extLst>
              <a:ext uri="{FF2B5EF4-FFF2-40B4-BE49-F238E27FC236}">
                <a16:creationId xmlns:a16="http://schemas.microsoft.com/office/drawing/2014/main" id="{74527AE1-1E56-084F-B9EC-D543F4F9664F}"/>
              </a:ext>
            </a:extLst>
          </p:cNvPr>
          <p:cNvSpPr txBox="1"/>
          <p:nvPr/>
        </p:nvSpPr>
        <p:spPr>
          <a:xfrm>
            <a:off x="4343400" y="224135"/>
            <a:ext cx="4808619" cy="461665"/>
          </a:xfrm>
          <a:prstGeom prst="rect">
            <a:avLst/>
          </a:prstGeom>
          <a:noFill/>
        </p:spPr>
        <p:txBody>
          <a:bodyPr wrap="square" rtlCol="0">
            <a:spAutoFit/>
          </a:bodyPr>
          <a:lstStyle/>
          <a:p>
            <a:r>
              <a:rPr lang="en-US" b="1" i="0" dirty="0">
                <a:solidFill>
                  <a:schemeClr val="bg1"/>
                </a:solidFill>
              </a:rPr>
              <a:t>What keeps me awake at night?</a:t>
            </a:r>
          </a:p>
        </p:txBody>
      </p:sp>
      <p:sp>
        <p:nvSpPr>
          <p:cNvPr id="17" name="Oval 16">
            <a:extLst>
              <a:ext uri="{FF2B5EF4-FFF2-40B4-BE49-F238E27FC236}">
                <a16:creationId xmlns:a16="http://schemas.microsoft.com/office/drawing/2014/main" id="{7455A818-474B-424E-8CE3-846045A2F6C7}"/>
              </a:ext>
            </a:extLst>
          </p:cNvPr>
          <p:cNvSpPr/>
          <p:nvPr/>
        </p:nvSpPr>
        <p:spPr bwMode="auto">
          <a:xfrm flipH="1">
            <a:off x="6019800" y="3848101"/>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18" name="Oval 17">
            <a:extLst>
              <a:ext uri="{FF2B5EF4-FFF2-40B4-BE49-F238E27FC236}">
                <a16:creationId xmlns:a16="http://schemas.microsoft.com/office/drawing/2014/main" id="{B9704453-123E-454B-BAF6-1F1313AF55B1}"/>
              </a:ext>
            </a:extLst>
          </p:cNvPr>
          <p:cNvSpPr/>
          <p:nvPr/>
        </p:nvSpPr>
        <p:spPr bwMode="auto">
          <a:xfrm flipH="1">
            <a:off x="6172200" y="35814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19" name="Oval 18">
            <a:extLst>
              <a:ext uri="{FF2B5EF4-FFF2-40B4-BE49-F238E27FC236}">
                <a16:creationId xmlns:a16="http://schemas.microsoft.com/office/drawing/2014/main" id="{9619DA9F-5FEA-634E-A08B-FAB66938236F}"/>
              </a:ext>
            </a:extLst>
          </p:cNvPr>
          <p:cNvSpPr/>
          <p:nvPr/>
        </p:nvSpPr>
        <p:spPr bwMode="auto">
          <a:xfrm flipH="1">
            <a:off x="6324600" y="33528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0" name="Oval 19">
            <a:extLst>
              <a:ext uri="{FF2B5EF4-FFF2-40B4-BE49-F238E27FC236}">
                <a16:creationId xmlns:a16="http://schemas.microsoft.com/office/drawing/2014/main" id="{F0216386-4543-8842-8702-0682F5A1223B}"/>
              </a:ext>
            </a:extLst>
          </p:cNvPr>
          <p:cNvSpPr/>
          <p:nvPr/>
        </p:nvSpPr>
        <p:spPr bwMode="auto">
          <a:xfrm flipH="1">
            <a:off x="6477000" y="31242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1" name="Oval 20">
            <a:extLst>
              <a:ext uri="{FF2B5EF4-FFF2-40B4-BE49-F238E27FC236}">
                <a16:creationId xmlns:a16="http://schemas.microsoft.com/office/drawing/2014/main" id="{0547A4CB-008F-B74C-A1E3-599742ED244A}"/>
              </a:ext>
            </a:extLst>
          </p:cNvPr>
          <p:cNvSpPr/>
          <p:nvPr/>
        </p:nvSpPr>
        <p:spPr bwMode="auto">
          <a:xfrm flipH="1">
            <a:off x="6629400" y="28575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2" name="Oval 21">
            <a:extLst>
              <a:ext uri="{FF2B5EF4-FFF2-40B4-BE49-F238E27FC236}">
                <a16:creationId xmlns:a16="http://schemas.microsoft.com/office/drawing/2014/main" id="{3F0FBACA-5B46-2440-99EC-0178442F4B0F}"/>
              </a:ext>
            </a:extLst>
          </p:cNvPr>
          <p:cNvSpPr/>
          <p:nvPr/>
        </p:nvSpPr>
        <p:spPr bwMode="auto">
          <a:xfrm flipH="1">
            <a:off x="6705600" y="25908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3" name="Oval 22">
            <a:extLst>
              <a:ext uri="{FF2B5EF4-FFF2-40B4-BE49-F238E27FC236}">
                <a16:creationId xmlns:a16="http://schemas.microsoft.com/office/drawing/2014/main" id="{7D0A9257-7C3F-BA4B-A656-AC01872F0EBA}"/>
              </a:ext>
            </a:extLst>
          </p:cNvPr>
          <p:cNvSpPr/>
          <p:nvPr/>
        </p:nvSpPr>
        <p:spPr bwMode="auto">
          <a:xfrm flipH="1">
            <a:off x="6705600" y="23622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3" name="Oval 32">
            <a:extLst>
              <a:ext uri="{FF2B5EF4-FFF2-40B4-BE49-F238E27FC236}">
                <a16:creationId xmlns:a16="http://schemas.microsoft.com/office/drawing/2014/main" id="{D1213DDB-9429-9C4F-9C65-7CC9B9D924A2}"/>
              </a:ext>
            </a:extLst>
          </p:cNvPr>
          <p:cNvSpPr/>
          <p:nvPr/>
        </p:nvSpPr>
        <p:spPr bwMode="auto">
          <a:xfrm flipH="1" flipV="1">
            <a:off x="5181600" y="4533900"/>
            <a:ext cx="2286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4" name="Oval 33">
            <a:extLst>
              <a:ext uri="{FF2B5EF4-FFF2-40B4-BE49-F238E27FC236}">
                <a16:creationId xmlns:a16="http://schemas.microsoft.com/office/drawing/2014/main" id="{10993BC9-51D0-174D-BF70-BCC0C405F904}"/>
              </a:ext>
            </a:extLst>
          </p:cNvPr>
          <p:cNvSpPr/>
          <p:nvPr/>
        </p:nvSpPr>
        <p:spPr bwMode="auto">
          <a:xfrm flipH="1" flipV="1">
            <a:off x="4953000" y="4686300"/>
            <a:ext cx="2286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5" name="Oval 34">
            <a:extLst>
              <a:ext uri="{FF2B5EF4-FFF2-40B4-BE49-F238E27FC236}">
                <a16:creationId xmlns:a16="http://schemas.microsoft.com/office/drawing/2014/main" id="{59E62775-22D7-9046-9915-264EA05A7F07}"/>
              </a:ext>
            </a:extLst>
          </p:cNvPr>
          <p:cNvSpPr/>
          <p:nvPr/>
        </p:nvSpPr>
        <p:spPr bwMode="auto">
          <a:xfrm flipH="1" flipV="1">
            <a:off x="4724400" y="4838700"/>
            <a:ext cx="2286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6" name="Oval 35">
            <a:extLst>
              <a:ext uri="{FF2B5EF4-FFF2-40B4-BE49-F238E27FC236}">
                <a16:creationId xmlns:a16="http://schemas.microsoft.com/office/drawing/2014/main" id="{C637FFEE-C59E-5B4B-BB95-BE8DF3AE767C}"/>
              </a:ext>
            </a:extLst>
          </p:cNvPr>
          <p:cNvSpPr/>
          <p:nvPr/>
        </p:nvSpPr>
        <p:spPr bwMode="auto">
          <a:xfrm flipH="1" flipV="1">
            <a:off x="4572000" y="5067300"/>
            <a:ext cx="2286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7" name="Oval 36">
            <a:extLst>
              <a:ext uri="{FF2B5EF4-FFF2-40B4-BE49-F238E27FC236}">
                <a16:creationId xmlns:a16="http://schemas.microsoft.com/office/drawing/2014/main" id="{5D833EE3-9864-8C4D-A156-0F620271C0DF}"/>
              </a:ext>
            </a:extLst>
          </p:cNvPr>
          <p:cNvSpPr/>
          <p:nvPr/>
        </p:nvSpPr>
        <p:spPr bwMode="auto">
          <a:xfrm flipH="1">
            <a:off x="5257800" y="41910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8" name="Oval 37">
            <a:extLst>
              <a:ext uri="{FF2B5EF4-FFF2-40B4-BE49-F238E27FC236}">
                <a16:creationId xmlns:a16="http://schemas.microsoft.com/office/drawing/2014/main" id="{619B5909-DC39-5D44-9E12-14260F2BD825}"/>
              </a:ext>
            </a:extLst>
          </p:cNvPr>
          <p:cNvSpPr/>
          <p:nvPr/>
        </p:nvSpPr>
        <p:spPr bwMode="auto">
          <a:xfrm flipH="1">
            <a:off x="5029200" y="41148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9" name="Oval 38">
            <a:extLst>
              <a:ext uri="{FF2B5EF4-FFF2-40B4-BE49-F238E27FC236}">
                <a16:creationId xmlns:a16="http://schemas.microsoft.com/office/drawing/2014/main" id="{287F063F-0CBC-EB41-A5F8-92F4B27A0AA8}"/>
              </a:ext>
            </a:extLst>
          </p:cNvPr>
          <p:cNvSpPr/>
          <p:nvPr/>
        </p:nvSpPr>
        <p:spPr bwMode="auto">
          <a:xfrm flipH="1">
            <a:off x="4800600" y="40386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0" name="Oval 39">
            <a:extLst>
              <a:ext uri="{FF2B5EF4-FFF2-40B4-BE49-F238E27FC236}">
                <a16:creationId xmlns:a16="http://schemas.microsoft.com/office/drawing/2014/main" id="{5D472B5D-FC14-414B-AA9B-88F5E101DC32}"/>
              </a:ext>
            </a:extLst>
          </p:cNvPr>
          <p:cNvSpPr/>
          <p:nvPr/>
        </p:nvSpPr>
        <p:spPr bwMode="auto">
          <a:xfrm flipH="1">
            <a:off x="4572000" y="39624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1" name="Oval 40">
            <a:extLst>
              <a:ext uri="{FF2B5EF4-FFF2-40B4-BE49-F238E27FC236}">
                <a16:creationId xmlns:a16="http://schemas.microsoft.com/office/drawing/2014/main" id="{1B0C58C3-3AD0-C046-98CA-B29F608B1A77}"/>
              </a:ext>
            </a:extLst>
          </p:cNvPr>
          <p:cNvSpPr/>
          <p:nvPr/>
        </p:nvSpPr>
        <p:spPr bwMode="auto">
          <a:xfrm flipH="1">
            <a:off x="4343400" y="38862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2" name="Oval 41">
            <a:extLst>
              <a:ext uri="{FF2B5EF4-FFF2-40B4-BE49-F238E27FC236}">
                <a16:creationId xmlns:a16="http://schemas.microsoft.com/office/drawing/2014/main" id="{61BAEC79-8A80-6A4B-BA54-1B36BA9D829A}"/>
              </a:ext>
            </a:extLst>
          </p:cNvPr>
          <p:cNvSpPr/>
          <p:nvPr/>
        </p:nvSpPr>
        <p:spPr bwMode="auto">
          <a:xfrm flipH="1">
            <a:off x="4114800" y="38100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3" name="Oval 42">
            <a:extLst>
              <a:ext uri="{FF2B5EF4-FFF2-40B4-BE49-F238E27FC236}">
                <a16:creationId xmlns:a16="http://schemas.microsoft.com/office/drawing/2014/main" id="{204A5DE6-C419-D442-91CD-97DDEC35BFED}"/>
              </a:ext>
            </a:extLst>
          </p:cNvPr>
          <p:cNvSpPr/>
          <p:nvPr/>
        </p:nvSpPr>
        <p:spPr bwMode="auto">
          <a:xfrm flipH="1">
            <a:off x="3886200" y="37338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4" name="Oval 43">
            <a:extLst>
              <a:ext uri="{FF2B5EF4-FFF2-40B4-BE49-F238E27FC236}">
                <a16:creationId xmlns:a16="http://schemas.microsoft.com/office/drawing/2014/main" id="{5A5173BC-6C52-174E-99FF-9F1F85EAD0E1}"/>
              </a:ext>
            </a:extLst>
          </p:cNvPr>
          <p:cNvSpPr/>
          <p:nvPr/>
        </p:nvSpPr>
        <p:spPr bwMode="auto">
          <a:xfrm flipH="1">
            <a:off x="3657600" y="36576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5" name="Oval 44">
            <a:extLst>
              <a:ext uri="{FF2B5EF4-FFF2-40B4-BE49-F238E27FC236}">
                <a16:creationId xmlns:a16="http://schemas.microsoft.com/office/drawing/2014/main" id="{841623F6-0C44-BE4B-848B-947AD216D55F}"/>
              </a:ext>
            </a:extLst>
          </p:cNvPr>
          <p:cNvSpPr/>
          <p:nvPr/>
        </p:nvSpPr>
        <p:spPr bwMode="auto">
          <a:xfrm flipH="1">
            <a:off x="3429000" y="35814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421999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7B9B05-5A11-0B46-BFE1-25267EFE3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30299"/>
            <a:ext cx="7073691" cy="4813301"/>
          </a:xfrm>
          <a:prstGeom prst="rect">
            <a:avLst/>
          </a:prstGeom>
        </p:spPr>
      </p:pic>
      <p:sp>
        <p:nvSpPr>
          <p:cNvPr id="7" name="AutoShape 2" descr="IMG_2001.jpg">
            <a:extLst>
              <a:ext uri="{FF2B5EF4-FFF2-40B4-BE49-F238E27FC236}">
                <a16:creationId xmlns:a16="http://schemas.microsoft.com/office/drawing/2014/main" id="{87027459-05CB-4543-BC3F-0CF9872767BF}"/>
              </a:ext>
            </a:extLst>
          </p:cNvPr>
          <p:cNvSpPr>
            <a:spLocks noChangeAspect="1" noChangeArrowheads="1"/>
          </p:cNvSpPr>
          <p:nvPr/>
        </p:nvSpPr>
        <p:spPr bwMode="auto">
          <a:xfrm>
            <a:off x="1130968" y="7620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061A56C-1E4A-E240-910D-C4C9975C8B9F}"/>
              </a:ext>
            </a:extLst>
          </p:cNvPr>
          <p:cNvPicPr>
            <a:picLocks noChangeAspect="1"/>
          </p:cNvPicPr>
          <p:nvPr/>
        </p:nvPicPr>
        <p:blipFill>
          <a:blip r:embed="rId3"/>
          <a:stretch>
            <a:fillRect/>
          </a:stretch>
        </p:blipFill>
        <p:spPr>
          <a:xfrm>
            <a:off x="5486400" y="4114800"/>
            <a:ext cx="1393130" cy="914400"/>
          </a:xfrm>
          <a:prstGeom prst="rect">
            <a:avLst/>
          </a:prstGeom>
        </p:spPr>
      </p:pic>
      <p:sp>
        <p:nvSpPr>
          <p:cNvPr id="9" name="Rounded Rectangular Callout 8">
            <a:extLst>
              <a:ext uri="{FF2B5EF4-FFF2-40B4-BE49-F238E27FC236}">
                <a16:creationId xmlns:a16="http://schemas.microsoft.com/office/drawing/2014/main" id="{AE6384BD-A6C7-2C47-9633-26A43E8A5C07}"/>
              </a:ext>
            </a:extLst>
          </p:cNvPr>
          <p:cNvSpPr/>
          <p:nvPr/>
        </p:nvSpPr>
        <p:spPr bwMode="auto">
          <a:xfrm>
            <a:off x="6009245" y="1365250"/>
            <a:ext cx="1905000" cy="838200"/>
          </a:xfrm>
          <a:prstGeom prst="wedgeRoundRectCallout">
            <a:avLst>
              <a:gd name="adj1" fmla="val 35004"/>
              <a:gd name="adj2" fmla="val 113170"/>
              <a:gd name="adj3" fmla="val 16667"/>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solidFill>
                <a:effectLst/>
                <a:latin typeface="Arial" charset="0"/>
                <a:ea typeface="ＭＳ Ｐゴシック" pitchFamily="84" charset="-128"/>
              </a:rPr>
              <a:t>Do they have enough fuel?</a:t>
            </a:r>
          </a:p>
        </p:txBody>
      </p:sp>
      <p:sp>
        <p:nvSpPr>
          <p:cNvPr id="11" name="Rounded Rectangular Callout 10">
            <a:extLst>
              <a:ext uri="{FF2B5EF4-FFF2-40B4-BE49-F238E27FC236}">
                <a16:creationId xmlns:a16="http://schemas.microsoft.com/office/drawing/2014/main" id="{C30AD817-1A79-1F4C-A729-5696887BD40E}"/>
              </a:ext>
            </a:extLst>
          </p:cNvPr>
          <p:cNvSpPr/>
          <p:nvPr/>
        </p:nvSpPr>
        <p:spPr bwMode="auto">
          <a:xfrm>
            <a:off x="2590800" y="5705976"/>
            <a:ext cx="2286000" cy="838200"/>
          </a:xfrm>
          <a:prstGeom prst="wedgeRoundRectCallout">
            <a:avLst>
              <a:gd name="adj1" fmla="val 35529"/>
              <a:gd name="adj2" fmla="val -103576"/>
              <a:gd name="adj3" fmla="val 16667"/>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solidFill>
                <a:effectLst/>
                <a:latin typeface="Arial" charset="0"/>
                <a:ea typeface="ＭＳ Ｐゴシック" pitchFamily="84" charset="-128"/>
              </a:rPr>
              <a:t>Do they have enough capacity?</a:t>
            </a:r>
          </a:p>
        </p:txBody>
      </p:sp>
      <p:pic>
        <p:nvPicPr>
          <p:cNvPr id="12" name="Picture 11">
            <a:extLst>
              <a:ext uri="{FF2B5EF4-FFF2-40B4-BE49-F238E27FC236}">
                <a16:creationId xmlns:a16="http://schemas.microsoft.com/office/drawing/2014/main" id="{B34F9E95-5D7E-204E-A542-13C2A4039A1A}"/>
              </a:ext>
            </a:extLst>
          </p:cNvPr>
          <p:cNvPicPr>
            <a:picLocks noChangeAspect="1"/>
          </p:cNvPicPr>
          <p:nvPr/>
        </p:nvPicPr>
        <p:blipFill>
          <a:blip r:embed="rId4"/>
          <a:stretch>
            <a:fillRect/>
          </a:stretch>
        </p:blipFill>
        <p:spPr>
          <a:xfrm flipH="1">
            <a:off x="0" y="1193801"/>
            <a:ext cx="1671190" cy="1289050"/>
          </a:xfrm>
          <a:prstGeom prst="rect">
            <a:avLst/>
          </a:prstGeom>
        </p:spPr>
      </p:pic>
      <p:pic>
        <p:nvPicPr>
          <p:cNvPr id="13" name="Picture 12">
            <a:extLst>
              <a:ext uri="{FF2B5EF4-FFF2-40B4-BE49-F238E27FC236}">
                <a16:creationId xmlns:a16="http://schemas.microsoft.com/office/drawing/2014/main" id="{8E38AE50-D1C9-C74A-8DB4-9FBFA3D2ADC4}"/>
              </a:ext>
            </a:extLst>
          </p:cNvPr>
          <p:cNvPicPr>
            <a:picLocks noChangeAspect="1"/>
          </p:cNvPicPr>
          <p:nvPr/>
        </p:nvPicPr>
        <p:blipFill>
          <a:blip r:embed="rId4"/>
          <a:stretch>
            <a:fillRect/>
          </a:stretch>
        </p:blipFill>
        <p:spPr>
          <a:xfrm flipH="1">
            <a:off x="-32084" y="4404894"/>
            <a:ext cx="1671190" cy="1289050"/>
          </a:xfrm>
          <a:prstGeom prst="rect">
            <a:avLst/>
          </a:prstGeom>
        </p:spPr>
      </p:pic>
      <p:pic>
        <p:nvPicPr>
          <p:cNvPr id="14" name="Picture 13">
            <a:extLst>
              <a:ext uri="{FF2B5EF4-FFF2-40B4-BE49-F238E27FC236}">
                <a16:creationId xmlns:a16="http://schemas.microsoft.com/office/drawing/2014/main" id="{9E9F6B34-BE14-8E4D-9E64-C1F09C0323FB}"/>
              </a:ext>
            </a:extLst>
          </p:cNvPr>
          <p:cNvPicPr>
            <a:picLocks noChangeAspect="1"/>
          </p:cNvPicPr>
          <p:nvPr/>
        </p:nvPicPr>
        <p:blipFill>
          <a:blip r:embed="rId4"/>
          <a:stretch>
            <a:fillRect/>
          </a:stretch>
        </p:blipFill>
        <p:spPr>
          <a:xfrm flipH="1">
            <a:off x="2590800" y="68178"/>
            <a:ext cx="1671190" cy="1289050"/>
          </a:xfrm>
          <a:prstGeom prst="rect">
            <a:avLst/>
          </a:prstGeom>
        </p:spPr>
      </p:pic>
      <p:pic>
        <p:nvPicPr>
          <p:cNvPr id="15" name="Picture 14">
            <a:extLst>
              <a:ext uri="{FF2B5EF4-FFF2-40B4-BE49-F238E27FC236}">
                <a16:creationId xmlns:a16="http://schemas.microsoft.com/office/drawing/2014/main" id="{36EF7067-CC45-C340-B6B3-3EA2F4AE9DE4}"/>
              </a:ext>
            </a:extLst>
          </p:cNvPr>
          <p:cNvPicPr>
            <a:picLocks noChangeAspect="1"/>
          </p:cNvPicPr>
          <p:nvPr/>
        </p:nvPicPr>
        <p:blipFill>
          <a:blip r:embed="rId4"/>
          <a:stretch>
            <a:fillRect/>
          </a:stretch>
        </p:blipFill>
        <p:spPr>
          <a:xfrm flipH="1">
            <a:off x="7448746" y="4310313"/>
            <a:ext cx="1671190" cy="1289050"/>
          </a:xfrm>
          <a:prstGeom prst="rect">
            <a:avLst/>
          </a:prstGeom>
        </p:spPr>
      </p:pic>
      <p:sp>
        <p:nvSpPr>
          <p:cNvPr id="16" name="TextBox 15">
            <a:extLst>
              <a:ext uri="{FF2B5EF4-FFF2-40B4-BE49-F238E27FC236}">
                <a16:creationId xmlns:a16="http://schemas.microsoft.com/office/drawing/2014/main" id="{74527AE1-1E56-084F-B9EC-D543F4F9664F}"/>
              </a:ext>
            </a:extLst>
          </p:cNvPr>
          <p:cNvSpPr txBox="1"/>
          <p:nvPr/>
        </p:nvSpPr>
        <p:spPr>
          <a:xfrm>
            <a:off x="4343400" y="224135"/>
            <a:ext cx="4808619" cy="461665"/>
          </a:xfrm>
          <a:prstGeom prst="rect">
            <a:avLst/>
          </a:prstGeom>
          <a:noFill/>
        </p:spPr>
        <p:txBody>
          <a:bodyPr wrap="square" rtlCol="0">
            <a:spAutoFit/>
          </a:bodyPr>
          <a:lstStyle/>
          <a:p>
            <a:r>
              <a:rPr lang="en-US" b="1" i="0" dirty="0">
                <a:solidFill>
                  <a:schemeClr val="bg1"/>
                </a:solidFill>
              </a:rPr>
              <a:t>What keeps me awake at night?</a:t>
            </a:r>
          </a:p>
        </p:txBody>
      </p:sp>
      <p:sp>
        <p:nvSpPr>
          <p:cNvPr id="17" name="Oval 16">
            <a:extLst>
              <a:ext uri="{FF2B5EF4-FFF2-40B4-BE49-F238E27FC236}">
                <a16:creationId xmlns:a16="http://schemas.microsoft.com/office/drawing/2014/main" id="{7455A818-474B-424E-8CE3-846045A2F6C7}"/>
              </a:ext>
            </a:extLst>
          </p:cNvPr>
          <p:cNvSpPr/>
          <p:nvPr/>
        </p:nvSpPr>
        <p:spPr bwMode="auto">
          <a:xfrm flipH="1">
            <a:off x="6019800" y="3848101"/>
            <a:ext cx="152400" cy="190500"/>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19" name="Oval 18">
            <a:extLst>
              <a:ext uri="{FF2B5EF4-FFF2-40B4-BE49-F238E27FC236}">
                <a16:creationId xmlns:a16="http://schemas.microsoft.com/office/drawing/2014/main" id="{9619DA9F-5FEA-634E-A08B-FAB66938236F}"/>
              </a:ext>
            </a:extLst>
          </p:cNvPr>
          <p:cNvSpPr/>
          <p:nvPr/>
        </p:nvSpPr>
        <p:spPr bwMode="auto">
          <a:xfrm flipH="1">
            <a:off x="6324600" y="3352800"/>
            <a:ext cx="152400" cy="190500"/>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0" name="Oval 19">
            <a:extLst>
              <a:ext uri="{FF2B5EF4-FFF2-40B4-BE49-F238E27FC236}">
                <a16:creationId xmlns:a16="http://schemas.microsoft.com/office/drawing/2014/main" id="{F0216386-4543-8842-8702-0682F5A1223B}"/>
              </a:ext>
            </a:extLst>
          </p:cNvPr>
          <p:cNvSpPr/>
          <p:nvPr/>
        </p:nvSpPr>
        <p:spPr bwMode="auto">
          <a:xfrm flipH="1">
            <a:off x="6477000" y="3124200"/>
            <a:ext cx="152400" cy="190500"/>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1" name="Oval 20">
            <a:extLst>
              <a:ext uri="{FF2B5EF4-FFF2-40B4-BE49-F238E27FC236}">
                <a16:creationId xmlns:a16="http://schemas.microsoft.com/office/drawing/2014/main" id="{0547A4CB-008F-B74C-A1E3-599742ED244A}"/>
              </a:ext>
            </a:extLst>
          </p:cNvPr>
          <p:cNvSpPr/>
          <p:nvPr/>
        </p:nvSpPr>
        <p:spPr bwMode="auto">
          <a:xfrm flipH="1">
            <a:off x="6629400" y="2857500"/>
            <a:ext cx="152400" cy="190500"/>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2" name="Oval 21">
            <a:extLst>
              <a:ext uri="{FF2B5EF4-FFF2-40B4-BE49-F238E27FC236}">
                <a16:creationId xmlns:a16="http://schemas.microsoft.com/office/drawing/2014/main" id="{3F0FBACA-5B46-2440-99EC-0178442F4B0F}"/>
              </a:ext>
            </a:extLst>
          </p:cNvPr>
          <p:cNvSpPr/>
          <p:nvPr/>
        </p:nvSpPr>
        <p:spPr bwMode="auto">
          <a:xfrm flipH="1">
            <a:off x="6705600" y="2590800"/>
            <a:ext cx="152400" cy="190500"/>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3" name="Oval 22">
            <a:extLst>
              <a:ext uri="{FF2B5EF4-FFF2-40B4-BE49-F238E27FC236}">
                <a16:creationId xmlns:a16="http://schemas.microsoft.com/office/drawing/2014/main" id="{7D0A9257-7C3F-BA4B-A656-AC01872F0EBA}"/>
              </a:ext>
            </a:extLst>
          </p:cNvPr>
          <p:cNvSpPr/>
          <p:nvPr/>
        </p:nvSpPr>
        <p:spPr bwMode="auto">
          <a:xfrm flipH="1">
            <a:off x="6705600" y="2362200"/>
            <a:ext cx="152400" cy="190500"/>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3" name="Oval 32">
            <a:extLst>
              <a:ext uri="{FF2B5EF4-FFF2-40B4-BE49-F238E27FC236}">
                <a16:creationId xmlns:a16="http://schemas.microsoft.com/office/drawing/2014/main" id="{D1213DDB-9429-9C4F-9C65-7CC9B9D924A2}"/>
              </a:ext>
            </a:extLst>
          </p:cNvPr>
          <p:cNvSpPr/>
          <p:nvPr/>
        </p:nvSpPr>
        <p:spPr bwMode="auto">
          <a:xfrm flipH="1" flipV="1">
            <a:off x="5181600" y="4533900"/>
            <a:ext cx="2286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4" name="Oval 33">
            <a:extLst>
              <a:ext uri="{FF2B5EF4-FFF2-40B4-BE49-F238E27FC236}">
                <a16:creationId xmlns:a16="http://schemas.microsoft.com/office/drawing/2014/main" id="{10993BC9-51D0-174D-BF70-BCC0C405F904}"/>
              </a:ext>
            </a:extLst>
          </p:cNvPr>
          <p:cNvSpPr/>
          <p:nvPr/>
        </p:nvSpPr>
        <p:spPr bwMode="auto">
          <a:xfrm flipH="1" flipV="1">
            <a:off x="4953000" y="4686300"/>
            <a:ext cx="2286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5" name="Oval 34">
            <a:extLst>
              <a:ext uri="{FF2B5EF4-FFF2-40B4-BE49-F238E27FC236}">
                <a16:creationId xmlns:a16="http://schemas.microsoft.com/office/drawing/2014/main" id="{59E62775-22D7-9046-9915-264EA05A7F07}"/>
              </a:ext>
            </a:extLst>
          </p:cNvPr>
          <p:cNvSpPr/>
          <p:nvPr/>
        </p:nvSpPr>
        <p:spPr bwMode="auto">
          <a:xfrm flipH="1" flipV="1">
            <a:off x="4724400" y="4838700"/>
            <a:ext cx="2286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6" name="Oval 35">
            <a:extLst>
              <a:ext uri="{FF2B5EF4-FFF2-40B4-BE49-F238E27FC236}">
                <a16:creationId xmlns:a16="http://schemas.microsoft.com/office/drawing/2014/main" id="{C637FFEE-C59E-5B4B-BB95-BE8DF3AE767C}"/>
              </a:ext>
            </a:extLst>
          </p:cNvPr>
          <p:cNvSpPr/>
          <p:nvPr/>
        </p:nvSpPr>
        <p:spPr bwMode="auto">
          <a:xfrm flipH="1" flipV="1">
            <a:off x="4572000" y="5067300"/>
            <a:ext cx="2286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7" name="Oval 36">
            <a:extLst>
              <a:ext uri="{FF2B5EF4-FFF2-40B4-BE49-F238E27FC236}">
                <a16:creationId xmlns:a16="http://schemas.microsoft.com/office/drawing/2014/main" id="{5D833EE3-9864-8C4D-A156-0F620271C0DF}"/>
              </a:ext>
            </a:extLst>
          </p:cNvPr>
          <p:cNvSpPr/>
          <p:nvPr/>
        </p:nvSpPr>
        <p:spPr bwMode="auto">
          <a:xfrm flipH="1">
            <a:off x="5257800" y="41910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8" name="Oval 37">
            <a:extLst>
              <a:ext uri="{FF2B5EF4-FFF2-40B4-BE49-F238E27FC236}">
                <a16:creationId xmlns:a16="http://schemas.microsoft.com/office/drawing/2014/main" id="{619B5909-DC39-5D44-9E12-14260F2BD825}"/>
              </a:ext>
            </a:extLst>
          </p:cNvPr>
          <p:cNvSpPr/>
          <p:nvPr/>
        </p:nvSpPr>
        <p:spPr bwMode="auto">
          <a:xfrm flipH="1">
            <a:off x="5029200" y="41148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9" name="Oval 38">
            <a:extLst>
              <a:ext uri="{FF2B5EF4-FFF2-40B4-BE49-F238E27FC236}">
                <a16:creationId xmlns:a16="http://schemas.microsoft.com/office/drawing/2014/main" id="{287F063F-0CBC-EB41-A5F8-92F4B27A0AA8}"/>
              </a:ext>
            </a:extLst>
          </p:cNvPr>
          <p:cNvSpPr/>
          <p:nvPr/>
        </p:nvSpPr>
        <p:spPr bwMode="auto">
          <a:xfrm flipH="1">
            <a:off x="4800600" y="40386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0" name="Oval 39">
            <a:extLst>
              <a:ext uri="{FF2B5EF4-FFF2-40B4-BE49-F238E27FC236}">
                <a16:creationId xmlns:a16="http://schemas.microsoft.com/office/drawing/2014/main" id="{5D472B5D-FC14-414B-AA9B-88F5E101DC32}"/>
              </a:ext>
            </a:extLst>
          </p:cNvPr>
          <p:cNvSpPr/>
          <p:nvPr/>
        </p:nvSpPr>
        <p:spPr bwMode="auto">
          <a:xfrm flipH="1">
            <a:off x="4572000" y="39624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1" name="Oval 40">
            <a:extLst>
              <a:ext uri="{FF2B5EF4-FFF2-40B4-BE49-F238E27FC236}">
                <a16:creationId xmlns:a16="http://schemas.microsoft.com/office/drawing/2014/main" id="{1B0C58C3-3AD0-C046-98CA-B29F608B1A77}"/>
              </a:ext>
            </a:extLst>
          </p:cNvPr>
          <p:cNvSpPr/>
          <p:nvPr/>
        </p:nvSpPr>
        <p:spPr bwMode="auto">
          <a:xfrm flipH="1">
            <a:off x="4343400" y="38862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2" name="Oval 41">
            <a:extLst>
              <a:ext uri="{FF2B5EF4-FFF2-40B4-BE49-F238E27FC236}">
                <a16:creationId xmlns:a16="http://schemas.microsoft.com/office/drawing/2014/main" id="{61BAEC79-8A80-6A4B-BA54-1B36BA9D829A}"/>
              </a:ext>
            </a:extLst>
          </p:cNvPr>
          <p:cNvSpPr/>
          <p:nvPr/>
        </p:nvSpPr>
        <p:spPr bwMode="auto">
          <a:xfrm flipH="1">
            <a:off x="4114800" y="38100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3" name="Oval 42">
            <a:extLst>
              <a:ext uri="{FF2B5EF4-FFF2-40B4-BE49-F238E27FC236}">
                <a16:creationId xmlns:a16="http://schemas.microsoft.com/office/drawing/2014/main" id="{204A5DE6-C419-D442-91CD-97DDEC35BFED}"/>
              </a:ext>
            </a:extLst>
          </p:cNvPr>
          <p:cNvSpPr/>
          <p:nvPr/>
        </p:nvSpPr>
        <p:spPr bwMode="auto">
          <a:xfrm flipH="1">
            <a:off x="3886200" y="37338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4" name="Oval 43">
            <a:extLst>
              <a:ext uri="{FF2B5EF4-FFF2-40B4-BE49-F238E27FC236}">
                <a16:creationId xmlns:a16="http://schemas.microsoft.com/office/drawing/2014/main" id="{5A5173BC-6C52-174E-99FF-9F1F85EAD0E1}"/>
              </a:ext>
            </a:extLst>
          </p:cNvPr>
          <p:cNvSpPr/>
          <p:nvPr/>
        </p:nvSpPr>
        <p:spPr bwMode="auto">
          <a:xfrm flipH="1">
            <a:off x="3657600" y="36576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5" name="Oval 44">
            <a:extLst>
              <a:ext uri="{FF2B5EF4-FFF2-40B4-BE49-F238E27FC236}">
                <a16:creationId xmlns:a16="http://schemas.microsoft.com/office/drawing/2014/main" id="{841623F6-0C44-BE4B-848B-947AD216D55F}"/>
              </a:ext>
            </a:extLst>
          </p:cNvPr>
          <p:cNvSpPr/>
          <p:nvPr/>
        </p:nvSpPr>
        <p:spPr bwMode="auto">
          <a:xfrm flipH="1">
            <a:off x="3429000" y="3581400"/>
            <a:ext cx="152400" cy="190500"/>
          </a:xfrm>
          <a:prstGeom prst="ellipse">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2" name="Rounded Rectangle 1">
            <a:extLst>
              <a:ext uri="{FF2B5EF4-FFF2-40B4-BE49-F238E27FC236}">
                <a16:creationId xmlns:a16="http://schemas.microsoft.com/office/drawing/2014/main" id="{D68B5824-5335-B742-BACD-640B77A54D96}"/>
              </a:ext>
            </a:extLst>
          </p:cNvPr>
          <p:cNvSpPr/>
          <p:nvPr/>
        </p:nvSpPr>
        <p:spPr bwMode="auto">
          <a:xfrm>
            <a:off x="3352800" y="1981200"/>
            <a:ext cx="2057400" cy="8001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Arial" charset="0"/>
                <a:ea typeface="ＭＳ Ｐゴシック" pitchFamily="84" charset="-128"/>
              </a:rPr>
              <a:t>What about these guys?</a:t>
            </a:r>
          </a:p>
        </p:txBody>
      </p:sp>
      <p:sp>
        <p:nvSpPr>
          <p:cNvPr id="46" name="Oval 45">
            <a:extLst>
              <a:ext uri="{FF2B5EF4-FFF2-40B4-BE49-F238E27FC236}">
                <a16:creationId xmlns:a16="http://schemas.microsoft.com/office/drawing/2014/main" id="{101F28F0-4E49-AD48-B84C-A318E40351DA}"/>
              </a:ext>
            </a:extLst>
          </p:cNvPr>
          <p:cNvSpPr/>
          <p:nvPr/>
        </p:nvSpPr>
        <p:spPr bwMode="auto">
          <a:xfrm flipH="1">
            <a:off x="4953000" y="2891088"/>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7" name="Oval 46">
            <a:extLst>
              <a:ext uri="{FF2B5EF4-FFF2-40B4-BE49-F238E27FC236}">
                <a16:creationId xmlns:a16="http://schemas.microsoft.com/office/drawing/2014/main" id="{2D63500F-42A9-FA4C-BDF0-221984FCCAC3}"/>
              </a:ext>
            </a:extLst>
          </p:cNvPr>
          <p:cNvSpPr/>
          <p:nvPr/>
        </p:nvSpPr>
        <p:spPr bwMode="auto">
          <a:xfrm flipH="1">
            <a:off x="5105400" y="3043488"/>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8" name="Oval 47">
            <a:extLst>
              <a:ext uri="{FF2B5EF4-FFF2-40B4-BE49-F238E27FC236}">
                <a16:creationId xmlns:a16="http://schemas.microsoft.com/office/drawing/2014/main" id="{01554664-454C-8049-9C75-41A1F8617AB5}"/>
              </a:ext>
            </a:extLst>
          </p:cNvPr>
          <p:cNvSpPr/>
          <p:nvPr/>
        </p:nvSpPr>
        <p:spPr bwMode="auto">
          <a:xfrm flipH="1">
            <a:off x="5257800" y="3195888"/>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9" name="Oval 48">
            <a:extLst>
              <a:ext uri="{FF2B5EF4-FFF2-40B4-BE49-F238E27FC236}">
                <a16:creationId xmlns:a16="http://schemas.microsoft.com/office/drawing/2014/main" id="{F30D5E20-0626-974D-9E93-B163A3CC8339}"/>
              </a:ext>
            </a:extLst>
          </p:cNvPr>
          <p:cNvSpPr/>
          <p:nvPr/>
        </p:nvSpPr>
        <p:spPr bwMode="auto">
          <a:xfrm flipH="1">
            <a:off x="5410200" y="3348288"/>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50" name="Oval 49">
            <a:extLst>
              <a:ext uri="{FF2B5EF4-FFF2-40B4-BE49-F238E27FC236}">
                <a16:creationId xmlns:a16="http://schemas.microsoft.com/office/drawing/2014/main" id="{F9187836-DA54-924C-B677-9526AA278746}"/>
              </a:ext>
            </a:extLst>
          </p:cNvPr>
          <p:cNvSpPr/>
          <p:nvPr/>
        </p:nvSpPr>
        <p:spPr bwMode="auto">
          <a:xfrm flipH="1">
            <a:off x="5562600" y="3500688"/>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51" name="Oval 50">
            <a:extLst>
              <a:ext uri="{FF2B5EF4-FFF2-40B4-BE49-F238E27FC236}">
                <a16:creationId xmlns:a16="http://schemas.microsoft.com/office/drawing/2014/main" id="{55B947E4-42B0-944B-B823-F90299312E66}"/>
              </a:ext>
            </a:extLst>
          </p:cNvPr>
          <p:cNvSpPr/>
          <p:nvPr/>
        </p:nvSpPr>
        <p:spPr bwMode="auto">
          <a:xfrm flipH="1">
            <a:off x="5715000" y="3653088"/>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52" name="Oval 51">
            <a:extLst>
              <a:ext uri="{FF2B5EF4-FFF2-40B4-BE49-F238E27FC236}">
                <a16:creationId xmlns:a16="http://schemas.microsoft.com/office/drawing/2014/main" id="{47BBD0FF-2885-FE42-B574-C25723EE4676}"/>
              </a:ext>
            </a:extLst>
          </p:cNvPr>
          <p:cNvSpPr/>
          <p:nvPr/>
        </p:nvSpPr>
        <p:spPr bwMode="auto">
          <a:xfrm flipH="1">
            <a:off x="5791200" y="3848100"/>
            <a:ext cx="152400" cy="1905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cxnSp>
        <p:nvCxnSpPr>
          <p:cNvPr id="4" name="Straight Arrow Connector 3">
            <a:extLst>
              <a:ext uri="{FF2B5EF4-FFF2-40B4-BE49-F238E27FC236}">
                <a16:creationId xmlns:a16="http://schemas.microsoft.com/office/drawing/2014/main" id="{F7A5DB22-624F-BA44-89A1-F24B0A878860}"/>
              </a:ext>
            </a:extLst>
          </p:cNvPr>
          <p:cNvCxnSpPr/>
          <p:nvPr/>
        </p:nvCxnSpPr>
        <p:spPr bwMode="auto">
          <a:xfrm flipH="1" flipV="1">
            <a:off x="3733800" y="1371600"/>
            <a:ext cx="381000" cy="533400"/>
          </a:xfrm>
          <a:prstGeom prst="straightConnector1">
            <a:avLst/>
          </a:prstGeom>
          <a:solidFill>
            <a:schemeClr val="accent1"/>
          </a:solidFill>
          <a:ln w="28575" cap="flat" cmpd="sng" algn="ctr">
            <a:solidFill>
              <a:srgbClr val="1B4C80"/>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478DBF39-8A29-CF4D-BBC8-E74439C135AC}"/>
              </a:ext>
            </a:extLst>
          </p:cNvPr>
          <p:cNvCxnSpPr>
            <a:cxnSpLocks/>
          </p:cNvCxnSpPr>
          <p:nvPr/>
        </p:nvCxnSpPr>
        <p:spPr bwMode="auto">
          <a:xfrm flipH="1" flipV="1">
            <a:off x="1932312" y="2362200"/>
            <a:ext cx="1344288" cy="9526"/>
          </a:xfrm>
          <a:prstGeom prst="straightConnector1">
            <a:avLst/>
          </a:prstGeom>
          <a:solidFill>
            <a:schemeClr val="accent1"/>
          </a:solidFill>
          <a:ln w="28575" cap="flat" cmpd="sng" algn="ctr">
            <a:solidFill>
              <a:srgbClr val="1B4C80"/>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D653383E-D290-C840-990A-34812E20A7DD}"/>
              </a:ext>
            </a:extLst>
          </p:cNvPr>
          <p:cNvCxnSpPr>
            <a:cxnSpLocks/>
          </p:cNvCxnSpPr>
          <p:nvPr/>
        </p:nvCxnSpPr>
        <p:spPr bwMode="auto">
          <a:xfrm flipH="1">
            <a:off x="1295400" y="2857500"/>
            <a:ext cx="2781300" cy="1990975"/>
          </a:xfrm>
          <a:prstGeom prst="straightConnector1">
            <a:avLst/>
          </a:prstGeom>
          <a:solidFill>
            <a:schemeClr val="accent1"/>
          </a:solidFill>
          <a:ln w="28575" cap="flat" cmpd="sng" algn="ctr">
            <a:solidFill>
              <a:srgbClr val="1B4C80"/>
            </a:solidFill>
            <a:prstDash val="solid"/>
            <a:round/>
            <a:headEnd type="none" w="med" len="med"/>
            <a:tailEnd type="triangle"/>
          </a:ln>
          <a:effectLst/>
        </p:spPr>
      </p:cxnSp>
      <p:sp>
        <p:nvSpPr>
          <p:cNvPr id="55" name="Rounded Rectangular Callout 54">
            <a:extLst>
              <a:ext uri="{FF2B5EF4-FFF2-40B4-BE49-F238E27FC236}">
                <a16:creationId xmlns:a16="http://schemas.microsoft.com/office/drawing/2014/main" id="{3B5438CD-3804-9B4F-981A-8275574B5680}"/>
              </a:ext>
            </a:extLst>
          </p:cNvPr>
          <p:cNvSpPr/>
          <p:nvPr/>
        </p:nvSpPr>
        <p:spPr bwMode="auto">
          <a:xfrm>
            <a:off x="1066800" y="3009900"/>
            <a:ext cx="2286000" cy="838200"/>
          </a:xfrm>
          <a:prstGeom prst="wedgeRoundRectCallout">
            <a:avLst>
              <a:gd name="adj1" fmla="val -20786"/>
              <a:gd name="adj2" fmla="val 104558"/>
              <a:gd name="adj3" fmla="val 16667"/>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a:ln>
                  <a:noFill/>
                </a:ln>
                <a:solidFill>
                  <a:schemeClr val="bg1"/>
                </a:solidFill>
                <a:effectLst/>
                <a:latin typeface="Arial" charset="0"/>
                <a:ea typeface="ＭＳ Ｐゴシック" pitchFamily="84" charset="-128"/>
              </a:rPr>
              <a:t>Do they have enough flexibility?</a:t>
            </a:r>
          </a:p>
        </p:txBody>
      </p:sp>
      <p:cxnSp>
        <p:nvCxnSpPr>
          <p:cNvPr id="56" name="Straight Arrow Connector 55">
            <a:extLst>
              <a:ext uri="{FF2B5EF4-FFF2-40B4-BE49-F238E27FC236}">
                <a16:creationId xmlns:a16="http://schemas.microsoft.com/office/drawing/2014/main" id="{938BCAB0-C9E7-F34A-BA5E-87CA3C37B740}"/>
              </a:ext>
            </a:extLst>
          </p:cNvPr>
          <p:cNvCxnSpPr>
            <a:cxnSpLocks/>
          </p:cNvCxnSpPr>
          <p:nvPr/>
        </p:nvCxnSpPr>
        <p:spPr bwMode="auto">
          <a:xfrm>
            <a:off x="4515852" y="2814512"/>
            <a:ext cx="2814513" cy="1338388"/>
          </a:xfrm>
          <a:prstGeom prst="straightConnector1">
            <a:avLst/>
          </a:prstGeom>
          <a:solidFill>
            <a:schemeClr val="accent1"/>
          </a:solidFill>
          <a:ln w="28575" cap="flat" cmpd="sng" algn="ctr">
            <a:solidFill>
              <a:srgbClr val="1B4C80"/>
            </a:solidFill>
            <a:prstDash val="solid"/>
            <a:round/>
            <a:headEnd type="none" w="med" len="med"/>
            <a:tailEnd type="triangle"/>
          </a:ln>
          <a:effectLst/>
        </p:spPr>
      </p:cxnSp>
      <p:sp>
        <p:nvSpPr>
          <p:cNvPr id="57" name="Oval 56">
            <a:extLst>
              <a:ext uri="{FF2B5EF4-FFF2-40B4-BE49-F238E27FC236}">
                <a16:creationId xmlns:a16="http://schemas.microsoft.com/office/drawing/2014/main" id="{5B13ED34-EEE4-A84C-B5DC-C95C983DD6B1}"/>
              </a:ext>
            </a:extLst>
          </p:cNvPr>
          <p:cNvSpPr/>
          <p:nvPr/>
        </p:nvSpPr>
        <p:spPr bwMode="auto">
          <a:xfrm flipH="1">
            <a:off x="6172200" y="3581400"/>
            <a:ext cx="152400" cy="190500"/>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231265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346074" y="1219200"/>
            <a:ext cx="8569326" cy="4953000"/>
          </a:xfrm>
        </p:spPr>
        <p:txBody>
          <a:bodyPr/>
          <a:lstStyle/>
          <a:p>
            <a:pPr marL="171450" indent="-171450">
              <a:buFont typeface="Arial" panose="020B0604020202020204" pitchFamily="34" charset="0"/>
              <a:buChar char="•"/>
            </a:pPr>
            <a:r>
              <a:rPr lang="en-US" b="1" dirty="0"/>
              <a:t>There is a lot to admire about what New England has accomplished in repositioning its fleet to meet its environmental objectives.</a:t>
            </a:r>
          </a:p>
          <a:p>
            <a:pPr lvl="1"/>
            <a:endParaRPr lang="en-US" sz="2400" dirty="0"/>
          </a:p>
          <a:p>
            <a:r>
              <a:rPr lang="en-US" b="1" dirty="0">
                <a:solidFill>
                  <a:schemeClr val="tx1"/>
                </a:solidFill>
              </a:rPr>
              <a:t>However, the resulting fuel mix substantially changes the risk profile to the sector with the move away from on-site fuel (coal, petroleum and nuclear reductions) to just in time delivery of natural gas backed up by petroleum and weather dependencies of wind and solar.</a:t>
            </a:r>
          </a:p>
          <a:p>
            <a:pPr marL="228600" lvl="1" indent="0">
              <a:buNone/>
            </a:pPr>
            <a:endParaRPr lang="en-US" sz="2400" dirty="0">
              <a:solidFill>
                <a:schemeClr val="tx1"/>
              </a:solidFill>
            </a:endParaRPr>
          </a:p>
          <a:p>
            <a:r>
              <a:rPr lang="en-US" b="1" dirty="0">
                <a:solidFill>
                  <a:schemeClr val="tx1"/>
                </a:solidFill>
              </a:rPr>
              <a:t>While New England has ample capacity, energy security, especially, but not exclusively, in the winter is a major reliability concern.  </a:t>
            </a:r>
          </a:p>
        </p:txBody>
      </p:sp>
      <p:sp>
        <p:nvSpPr>
          <p:cNvPr id="3" name="Title 2"/>
          <p:cNvSpPr>
            <a:spLocks noGrp="1"/>
          </p:cNvSpPr>
          <p:nvPr>
            <p:ph type="title"/>
          </p:nvPr>
        </p:nvSpPr>
        <p:spPr/>
        <p:txBody>
          <a:bodyPr/>
          <a:lstStyle/>
          <a:p>
            <a:r>
              <a:rPr lang="en-US" dirty="0"/>
              <a:t>Focus on New England</a:t>
            </a:r>
          </a:p>
        </p:txBody>
      </p:sp>
    </p:spTree>
    <p:extLst>
      <p:ext uri="{BB962C8B-B14F-4D97-AF65-F5344CB8AC3E}">
        <p14:creationId xmlns:p14="http://schemas.microsoft.com/office/powerpoint/2010/main" val="324259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Evolution of Generation Mix</a:t>
            </a:r>
            <a:br>
              <a:rPr lang="en-US" dirty="0"/>
            </a:br>
            <a:r>
              <a:rPr lang="en-US" dirty="0"/>
              <a:t>1990-2017</a:t>
            </a:r>
          </a:p>
        </p:txBody>
      </p:sp>
      <p:sp>
        <p:nvSpPr>
          <p:cNvPr id="3" name="TextBox 2"/>
          <p:cNvSpPr txBox="1"/>
          <p:nvPr/>
        </p:nvSpPr>
        <p:spPr>
          <a:xfrm>
            <a:off x="152400" y="1828800"/>
            <a:ext cx="461665" cy="1200329"/>
          </a:xfrm>
          <a:prstGeom prst="rect">
            <a:avLst/>
          </a:prstGeom>
          <a:noFill/>
        </p:spPr>
        <p:txBody>
          <a:bodyPr vert="vert270" wrap="square" rtlCol="0">
            <a:spAutoFit/>
          </a:bodyPr>
          <a:lstStyle/>
          <a:p>
            <a:r>
              <a:rPr lang="en-US" sz="1800" i="0" dirty="0"/>
              <a:t>MWh</a:t>
            </a:r>
          </a:p>
        </p:txBody>
      </p:sp>
      <p:sp>
        <p:nvSpPr>
          <p:cNvPr id="11" name="AutoShape 3"/>
          <p:cNvSpPr>
            <a:spLocks noChangeAspect="1" noChangeArrowheads="1" noTextEdit="1"/>
          </p:cNvSpPr>
          <p:nvPr/>
        </p:nvSpPr>
        <p:spPr bwMode="auto">
          <a:xfrm>
            <a:off x="608013" y="1295400"/>
            <a:ext cx="8078787"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noEditPoints="1"/>
          </p:cNvSpPr>
          <p:nvPr/>
        </p:nvSpPr>
        <p:spPr bwMode="auto">
          <a:xfrm>
            <a:off x="1811338" y="1473200"/>
            <a:ext cx="6951662" cy="3084513"/>
          </a:xfrm>
          <a:custGeom>
            <a:avLst/>
            <a:gdLst>
              <a:gd name="T0" fmla="*/ 0 w 4341"/>
              <a:gd name="T1" fmla="*/ 1937 h 1943"/>
              <a:gd name="T2" fmla="*/ 4341 w 4341"/>
              <a:gd name="T3" fmla="*/ 1937 h 1943"/>
              <a:gd name="T4" fmla="*/ 4341 w 4341"/>
              <a:gd name="T5" fmla="*/ 1943 h 1943"/>
              <a:gd name="T6" fmla="*/ 0 w 4341"/>
              <a:gd name="T7" fmla="*/ 1943 h 1943"/>
              <a:gd name="T8" fmla="*/ 0 w 4341"/>
              <a:gd name="T9" fmla="*/ 1937 h 1943"/>
              <a:gd name="T10" fmla="*/ 0 w 4341"/>
              <a:gd name="T11" fmla="*/ 1555 h 1943"/>
              <a:gd name="T12" fmla="*/ 4341 w 4341"/>
              <a:gd name="T13" fmla="*/ 1555 h 1943"/>
              <a:gd name="T14" fmla="*/ 4341 w 4341"/>
              <a:gd name="T15" fmla="*/ 1561 h 1943"/>
              <a:gd name="T16" fmla="*/ 0 w 4341"/>
              <a:gd name="T17" fmla="*/ 1561 h 1943"/>
              <a:gd name="T18" fmla="*/ 0 w 4341"/>
              <a:gd name="T19" fmla="*/ 1555 h 1943"/>
              <a:gd name="T20" fmla="*/ 0 w 4341"/>
              <a:gd name="T21" fmla="*/ 1166 h 1943"/>
              <a:gd name="T22" fmla="*/ 4341 w 4341"/>
              <a:gd name="T23" fmla="*/ 1166 h 1943"/>
              <a:gd name="T24" fmla="*/ 4341 w 4341"/>
              <a:gd name="T25" fmla="*/ 1172 h 1943"/>
              <a:gd name="T26" fmla="*/ 0 w 4341"/>
              <a:gd name="T27" fmla="*/ 1172 h 1943"/>
              <a:gd name="T28" fmla="*/ 0 w 4341"/>
              <a:gd name="T29" fmla="*/ 1166 h 1943"/>
              <a:gd name="T30" fmla="*/ 0 w 4341"/>
              <a:gd name="T31" fmla="*/ 777 h 1943"/>
              <a:gd name="T32" fmla="*/ 4341 w 4341"/>
              <a:gd name="T33" fmla="*/ 777 h 1943"/>
              <a:gd name="T34" fmla="*/ 4341 w 4341"/>
              <a:gd name="T35" fmla="*/ 784 h 1943"/>
              <a:gd name="T36" fmla="*/ 0 w 4341"/>
              <a:gd name="T37" fmla="*/ 784 h 1943"/>
              <a:gd name="T38" fmla="*/ 0 w 4341"/>
              <a:gd name="T39" fmla="*/ 777 h 1943"/>
              <a:gd name="T40" fmla="*/ 0 w 4341"/>
              <a:gd name="T41" fmla="*/ 389 h 1943"/>
              <a:gd name="T42" fmla="*/ 4341 w 4341"/>
              <a:gd name="T43" fmla="*/ 389 h 1943"/>
              <a:gd name="T44" fmla="*/ 4341 w 4341"/>
              <a:gd name="T45" fmla="*/ 395 h 1943"/>
              <a:gd name="T46" fmla="*/ 0 w 4341"/>
              <a:gd name="T47" fmla="*/ 395 h 1943"/>
              <a:gd name="T48" fmla="*/ 0 w 4341"/>
              <a:gd name="T49" fmla="*/ 389 h 1943"/>
              <a:gd name="T50" fmla="*/ 0 w 4341"/>
              <a:gd name="T51" fmla="*/ 0 h 1943"/>
              <a:gd name="T52" fmla="*/ 4341 w 4341"/>
              <a:gd name="T53" fmla="*/ 0 h 1943"/>
              <a:gd name="T54" fmla="*/ 4341 w 4341"/>
              <a:gd name="T55" fmla="*/ 6 h 1943"/>
              <a:gd name="T56" fmla="*/ 0 w 4341"/>
              <a:gd name="T57" fmla="*/ 6 h 1943"/>
              <a:gd name="T58" fmla="*/ 0 w 4341"/>
              <a:gd name="T59" fmla="*/ 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41" h="1943">
                <a:moveTo>
                  <a:pt x="0" y="1937"/>
                </a:moveTo>
                <a:lnTo>
                  <a:pt x="4341" y="1937"/>
                </a:lnTo>
                <a:lnTo>
                  <a:pt x="4341" y="1943"/>
                </a:lnTo>
                <a:lnTo>
                  <a:pt x="0" y="1943"/>
                </a:lnTo>
                <a:lnTo>
                  <a:pt x="0" y="1937"/>
                </a:lnTo>
                <a:close/>
                <a:moveTo>
                  <a:pt x="0" y="1555"/>
                </a:moveTo>
                <a:lnTo>
                  <a:pt x="4341" y="1555"/>
                </a:lnTo>
                <a:lnTo>
                  <a:pt x="4341" y="1561"/>
                </a:lnTo>
                <a:lnTo>
                  <a:pt x="0" y="1561"/>
                </a:lnTo>
                <a:lnTo>
                  <a:pt x="0" y="1555"/>
                </a:lnTo>
                <a:close/>
                <a:moveTo>
                  <a:pt x="0" y="1166"/>
                </a:moveTo>
                <a:lnTo>
                  <a:pt x="4341" y="1166"/>
                </a:lnTo>
                <a:lnTo>
                  <a:pt x="4341" y="1172"/>
                </a:lnTo>
                <a:lnTo>
                  <a:pt x="0" y="1172"/>
                </a:lnTo>
                <a:lnTo>
                  <a:pt x="0" y="1166"/>
                </a:lnTo>
                <a:close/>
                <a:moveTo>
                  <a:pt x="0" y="777"/>
                </a:moveTo>
                <a:lnTo>
                  <a:pt x="4341" y="777"/>
                </a:lnTo>
                <a:lnTo>
                  <a:pt x="4341" y="784"/>
                </a:lnTo>
                <a:lnTo>
                  <a:pt x="0" y="784"/>
                </a:lnTo>
                <a:lnTo>
                  <a:pt x="0" y="777"/>
                </a:lnTo>
                <a:close/>
                <a:moveTo>
                  <a:pt x="0" y="389"/>
                </a:moveTo>
                <a:lnTo>
                  <a:pt x="4341" y="389"/>
                </a:lnTo>
                <a:lnTo>
                  <a:pt x="4341" y="395"/>
                </a:lnTo>
                <a:lnTo>
                  <a:pt x="0" y="395"/>
                </a:lnTo>
                <a:lnTo>
                  <a:pt x="0" y="389"/>
                </a:lnTo>
                <a:close/>
                <a:moveTo>
                  <a:pt x="0" y="0"/>
                </a:moveTo>
                <a:lnTo>
                  <a:pt x="4341" y="0"/>
                </a:lnTo>
                <a:lnTo>
                  <a:pt x="4341" y="6"/>
                </a:lnTo>
                <a:lnTo>
                  <a:pt x="0" y="6"/>
                </a:lnTo>
                <a:lnTo>
                  <a:pt x="0" y="0"/>
                </a:lnTo>
                <a:close/>
              </a:path>
            </a:pathLst>
          </a:custGeom>
          <a:solidFill>
            <a:srgbClr val="D9D9D9"/>
          </a:solidFill>
          <a:ln w="9525"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noEditPoints="1"/>
          </p:cNvSpPr>
          <p:nvPr/>
        </p:nvSpPr>
        <p:spPr bwMode="auto">
          <a:xfrm>
            <a:off x="1979614" y="2871788"/>
            <a:ext cx="5707318" cy="2303463"/>
          </a:xfrm>
          <a:custGeom>
            <a:avLst/>
            <a:gdLst>
              <a:gd name="T0" fmla="*/ 0 w 4002"/>
              <a:gd name="T1" fmla="*/ 1329 h 1451"/>
              <a:gd name="T2" fmla="*/ 97 w 4002"/>
              <a:gd name="T3" fmla="*/ 1329 h 1451"/>
              <a:gd name="T4" fmla="*/ 97 w 4002"/>
              <a:gd name="T5" fmla="*/ 1451 h 1451"/>
              <a:gd name="T6" fmla="*/ 0 w 4002"/>
              <a:gd name="T7" fmla="*/ 1451 h 1451"/>
              <a:gd name="T8" fmla="*/ 0 w 4002"/>
              <a:gd name="T9" fmla="*/ 1329 h 1451"/>
              <a:gd name="T10" fmla="*/ 437 w 4002"/>
              <a:gd name="T11" fmla="*/ 734 h 1451"/>
              <a:gd name="T12" fmla="*/ 534 w 4002"/>
              <a:gd name="T13" fmla="*/ 734 h 1451"/>
              <a:gd name="T14" fmla="*/ 534 w 4002"/>
              <a:gd name="T15" fmla="*/ 1451 h 1451"/>
              <a:gd name="T16" fmla="*/ 437 w 4002"/>
              <a:gd name="T17" fmla="*/ 1451 h 1451"/>
              <a:gd name="T18" fmla="*/ 437 w 4002"/>
              <a:gd name="T19" fmla="*/ 734 h 1451"/>
              <a:gd name="T20" fmla="*/ 867 w 4002"/>
              <a:gd name="T21" fmla="*/ 1093 h 1451"/>
              <a:gd name="T22" fmla="*/ 964 w 4002"/>
              <a:gd name="T23" fmla="*/ 1093 h 1451"/>
              <a:gd name="T24" fmla="*/ 964 w 4002"/>
              <a:gd name="T25" fmla="*/ 1451 h 1451"/>
              <a:gd name="T26" fmla="*/ 867 w 4002"/>
              <a:gd name="T27" fmla="*/ 1451 h 1451"/>
              <a:gd name="T28" fmla="*/ 867 w 4002"/>
              <a:gd name="T29" fmla="*/ 1093 h 1451"/>
              <a:gd name="T30" fmla="*/ 1304 w 4002"/>
              <a:gd name="T31" fmla="*/ 1123 h 1451"/>
              <a:gd name="T32" fmla="*/ 1401 w 4002"/>
              <a:gd name="T33" fmla="*/ 1123 h 1451"/>
              <a:gd name="T34" fmla="*/ 1401 w 4002"/>
              <a:gd name="T35" fmla="*/ 1451 h 1451"/>
              <a:gd name="T36" fmla="*/ 1304 w 4002"/>
              <a:gd name="T37" fmla="*/ 1451 h 1451"/>
              <a:gd name="T38" fmla="*/ 1304 w 4002"/>
              <a:gd name="T39" fmla="*/ 1123 h 1451"/>
              <a:gd name="T40" fmla="*/ 1734 w 4002"/>
              <a:gd name="T41" fmla="*/ 0 h 1451"/>
              <a:gd name="T42" fmla="*/ 1837 w 4002"/>
              <a:gd name="T43" fmla="*/ 0 h 1451"/>
              <a:gd name="T44" fmla="*/ 1837 w 4002"/>
              <a:gd name="T45" fmla="*/ 1451 h 1451"/>
              <a:gd name="T46" fmla="*/ 1734 w 4002"/>
              <a:gd name="T47" fmla="*/ 1451 h 1451"/>
              <a:gd name="T48" fmla="*/ 1734 w 4002"/>
              <a:gd name="T49" fmla="*/ 0 h 1451"/>
              <a:gd name="T50" fmla="*/ 2607 w 4002"/>
              <a:gd name="T51" fmla="*/ 303 h 1451"/>
              <a:gd name="T52" fmla="*/ 2704 w 4002"/>
              <a:gd name="T53" fmla="*/ 303 h 1451"/>
              <a:gd name="T54" fmla="*/ 2704 w 4002"/>
              <a:gd name="T55" fmla="*/ 1451 h 1451"/>
              <a:gd name="T56" fmla="*/ 2607 w 4002"/>
              <a:gd name="T57" fmla="*/ 1451 h 1451"/>
              <a:gd name="T58" fmla="*/ 2607 w 4002"/>
              <a:gd name="T59" fmla="*/ 303 h 1451"/>
              <a:gd name="T60" fmla="*/ 3905 w 4002"/>
              <a:gd name="T61" fmla="*/ 1287 h 1451"/>
              <a:gd name="T62" fmla="*/ 4002 w 4002"/>
              <a:gd name="T63" fmla="*/ 1287 h 1451"/>
              <a:gd name="T64" fmla="*/ 4002 w 4002"/>
              <a:gd name="T65" fmla="*/ 1451 h 1451"/>
              <a:gd name="T66" fmla="*/ 3905 w 4002"/>
              <a:gd name="T67" fmla="*/ 1451 h 1451"/>
              <a:gd name="T68" fmla="*/ 3905 w 4002"/>
              <a:gd name="T69" fmla="*/ 1287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2" h="1451">
                <a:moveTo>
                  <a:pt x="0" y="1329"/>
                </a:moveTo>
                <a:lnTo>
                  <a:pt x="97" y="1329"/>
                </a:lnTo>
                <a:lnTo>
                  <a:pt x="97" y="1451"/>
                </a:lnTo>
                <a:lnTo>
                  <a:pt x="0" y="1451"/>
                </a:lnTo>
                <a:lnTo>
                  <a:pt x="0" y="1329"/>
                </a:lnTo>
                <a:close/>
                <a:moveTo>
                  <a:pt x="437" y="734"/>
                </a:moveTo>
                <a:lnTo>
                  <a:pt x="534" y="734"/>
                </a:lnTo>
                <a:lnTo>
                  <a:pt x="534" y="1451"/>
                </a:lnTo>
                <a:lnTo>
                  <a:pt x="437" y="1451"/>
                </a:lnTo>
                <a:lnTo>
                  <a:pt x="437" y="734"/>
                </a:lnTo>
                <a:close/>
                <a:moveTo>
                  <a:pt x="867" y="1093"/>
                </a:moveTo>
                <a:lnTo>
                  <a:pt x="964" y="1093"/>
                </a:lnTo>
                <a:lnTo>
                  <a:pt x="964" y="1451"/>
                </a:lnTo>
                <a:lnTo>
                  <a:pt x="867" y="1451"/>
                </a:lnTo>
                <a:lnTo>
                  <a:pt x="867" y="1093"/>
                </a:lnTo>
                <a:close/>
                <a:moveTo>
                  <a:pt x="1304" y="1123"/>
                </a:moveTo>
                <a:lnTo>
                  <a:pt x="1401" y="1123"/>
                </a:lnTo>
                <a:lnTo>
                  <a:pt x="1401" y="1451"/>
                </a:lnTo>
                <a:lnTo>
                  <a:pt x="1304" y="1451"/>
                </a:lnTo>
                <a:lnTo>
                  <a:pt x="1304" y="1123"/>
                </a:lnTo>
                <a:close/>
                <a:moveTo>
                  <a:pt x="1734" y="0"/>
                </a:moveTo>
                <a:lnTo>
                  <a:pt x="1837" y="0"/>
                </a:lnTo>
                <a:lnTo>
                  <a:pt x="1837" y="1451"/>
                </a:lnTo>
                <a:lnTo>
                  <a:pt x="1734" y="1451"/>
                </a:lnTo>
                <a:lnTo>
                  <a:pt x="1734" y="0"/>
                </a:lnTo>
                <a:close/>
                <a:moveTo>
                  <a:pt x="2607" y="303"/>
                </a:moveTo>
                <a:lnTo>
                  <a:pt x="2704" y="303"/>
                </a:lnTo>
                <a:lnTo>
                  <a:pt x="2704" y="1451"/>
                </a:lnTo>
                <a:lnTo>
                  <a:pt x="2607" y="1451"/>
                </a:lnTo>
                <a:lnTo>
                  <a:pt x="2607" y="303"/>
                </a:lnTo>
                <a:close/>
                <a:moveTo>
                  <a:pt x="3905" y="1287"/>
                </a:moveTo>
                <a:lnTo>
                  <a:pt x="4002" y="1287"/>
                </a:lnTo>
                <a:lnTo>
                  <a:pt x="4002" y="1451"/>
                </a:lnTo>
                <a:lnTo>
                  <a:pt x="3905" y="1451"/>
                </a:lnTo>
                <a:lnTo>
                  <a:pt x="3905" y="1287"/>
                </a:lnTo>
                <a:close/>
              </a:path>
            </a:pathLst>
          </a:custGeom>
          <a:solidFill>
            <a:srgbClr val="204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noEditPoints="1"/>
          </p:cNvSpPr>
          <p:nvPr/>
        </p:nvSpPr>
        <p:spPr bwMode="auto">
          <a:xfrm>
            <a:off x="2181227" y="1993900"/>
            <a:ext cx="5707318" cy="3181350"/>
          </a:xfrm>
          <a:custGeom>
            <a:avLst/>
            <a:gdLst>
              <a:gd name="T0" fmla="*/ 0 w 4002"/>
              <a:gd name="T1" fmla="*/ 1907 h 2004"/>
              <a:gd name="T2" fmla="*/ 97 w 4002"/>
              <a:gd name="T3" fmla="*/ 1907 h 2004"/>
              <a:gd name="T4" fmla="*/ 97 w 4002"/>
              <a:gd name="T5" fmla="*/ 2004 h 2004"/>
              <a:gd name="T6" fmla="*/ 0 w 4002"/>
              <a:gd name="T7" fmla="*/ 2004 h 2004"/>
              <a:gd name="T8" fmla="*/ 0 w 4002"/>
              <a:gd name="T9" fmla="*/ 1907 h 2004"/>
              <a:gd name="T10" fmla="*/ 431 w 4002"/>
              <a:gd name="T11" fmla="*/ 1931 h 2004"/>
              <a:gd name="T12" fmla="*/ 528 w 4002"/>
              <a:gd name="T13" fmla="*/ 1931 h 2004"/>
              <a:gd name="T14" fmla="*/ 528 w 4002"/>
              <a:gd name="T15" fmla="*/ 2004 h 2004"/>
              <a:gd name="T16" fmla="*/ 431 w 4002"/>
              <a:gd name="T17" fmla="*/ 2004 h 2004"/>
              <a:gd name="T18" fmla="*/ 431 w 4002"/>
              <a:gd name="T19" fmla="*/ 1931 h 2004"/>
              <a:gd name="T20" fmla="*/ 867 w 4002"/>
              <a:gd name="T21" fmla="*/ 1712 h 2004"/>
              <a:gd name="T22" fmla="*/ 964 w 4002"/>
              <a:gd name="T23" fmla="*/ 1712 h 2004"/>
              <a:gd name="T24" fmla="*/ 964 w 4002"/>
              <a:gd name="T25" fmla="*/ 2004 h 2004"/>
              <a:gd name="T26" fmla="*/ 867 w 4002"/>
              <a:gd name="T27" fmla="*/ 2004 h 2004"/>
              <a:gd name="T28" fmla="*/ 867 w 4002"/>
              <a:gd name="T29" fmla="*/ 1712 h 2004"/>
              <a:gd name="T30" fmla="*/ 1298 w 4002"/>
              <a:gd name="T31" fmla="*/ 0 h 2004"/>
              <a:gd name="T32" fmla="*/ 1395 w 4002"/>
              <a:gd name="T33" fmla="*/ 0 h 2004"/>
              <a:gd name="T34" fmla="*/ 1395 w 4002"/>
              <a:gd name="T35" fmla="*/ 2004 h 2004"/>
              <a:gd name="T36" fmla="*/ 1298 w 4002"/>
              <a:gd name="T37" fmla="*/ 2004 h 2004"/>
              <a:gd name="T38" fmla="*/ 1298 w 4002"/>
              <a:gd name="T39" fmla="*/ 0 h 2004"/>
              <a:gd name="T40" fmla="*/ 1734 w 4002"/>
              <a:gd name="T41" fmla="*/ 1397 h 2004"/>
              <a:gd name="T42" fmla="*/ 1831 w 4002"/>
              <a:gd name="T43" fmla="*/ 1397 h 2004"/>
              <a:gd name="T44" fmla="*/ 1831 w 4002"/>
              <a:gd name="T45" fmla="*/ 2004 h 2004"/>
              <a:gd name="T46" fmla="*/ 1734 w 4002"/>
              <a:gd name="T47" fmla="*/ 2004 h 2004"/>
              <a:gd name="T48" fmla="*/ 1734 w 4002"/>
              <a:gd name="T49" fmla="*/ 1397 h 2004"/>
              <a:gd name="T50" fmla="*/ 2165 w 4002"/>
              <a:gd name="T51" fmla="*/ 1931 h 2004"/>
              <a:gd name="T52" fmla="*/ 2262 w 4002"/>
              <a:gd name="T53" fmla="*/ 1931 h 2004"/>
              <a:gd name="T54" fmla="*/ 2262 w 4002"/>
              <a:gd name="T55" fmla="*/ 2004 h 2004"/>
              <a:gd name="T56" fmla="*/ 2165 w 4002"/>
              <a:gd name="T57" fmla="*/ 2004 h 2004"/>
              <a:gd name="T58" fmla="*/ 2165 w 4002"/>
              <a:gd name="T59" fmla="*/ 1931 h 2004"/>
              <a:gd name="T60" fmla="*/ 2601 w 4002"/>
              <a:gd name="T61" fmla="*/ 1973 h 2004"/>
              <a:gd name="T62" fmla="*/ 2698 w 4002"/>
              <a:gd name="T63" fmla="*/ 1973 h 2004"/>
              <a:gd name="T64" fmla="*/ 2698 w 4002"/>
              <a:gd name="T65" fmla="*/ 2004 h 2004"/>
              <a:gd name="T66" fmla="*/ 2601 w 4002"/>
              <a:gd name="T67" fmla="*/ 2004 h 2004"/>
              <a:gd name="T68" fmla="*/ 2601 w 4002"/>
              <a:gd name="T69" fmla="*/ 1973 h 2004"/>
              <a:gd name="T70" fmla="*/ 3038 w 4002"/>
              <a:gd name="T71" fmla="*/ 1967 h 2004"/>
              <a:gd name="T72" fmla="*/ 3135 w 4002"/>
              <a:gd name="T73" fmla="*/ 1967 h 2004"/>
              <a:gd name="T74" fmla="*/ 3135 w 4002"/>
              <a:gd name="T75" fmla="*/ 2004 h 2004"/>
              <a:gd name="T76" fmla="*/ 3038 w 4002"/>
              <a:gd name="T77" fmla="*/ 2004 h 2004"/>
              <a:gd name="T78" fmla="*/ 3038 w 4002"/>
              <a:gd name="T79" fmla="*/ 1967 h 2004"/>
              <a:gd name="T80" fmla="*/ 3468 w 4002"/>
              <a:gd name="T81" fmla="*/ 1870 h 2004"/>
              <a:gd name="T82" fmla="*/ 3565 w 4002"/>
              <a:gd name="T83" fmla="*/ 1870 h 2004"/>
              <a:gd name="T84" fmla="*/ 3565 w 4002"/>
              <a:gd name="T85" fmla="*/ 2004 h 2004"/>
              <a:gd name="T86" fmla="*/ 3468 w 4002"/>
              <a:gd name="T87" fmla="*/ 2004 h 2004"/>
              <a:gd name="T88" fmla="*/ 3468 w 4002"/>
              <a:gd name="T89" fmla="*/ 1870 h 2004"/>
              <a:gd name="T90" fmla="*/ 3905 w 4002"/>
              <a:gd name="T91" fmla="*/ 1816 h 2004"/>
              <a:gd name="T92" fmla="*/ 4002 w 4002"/>
              <a:gd name="T93" fmla="*/ 1816 h 2004"/>
              <a:gd name="T94" fmla="*/ 4002 w 4002"/>
              <a:gd name="T95" fmla="*/ 2004 h 2004"/>
              <a:gd name="T96" fmla="*/ 3905 w 4002"/>
              <a:gd name="T97" fmla="*/ 2004 h 2004"/>
              <a:gd name="T98" fmla="*/ 3905 w 4002"/>
              <a:gd name="T99" fmla="*/ 1816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2" h="2004">
                <a:moveTo>
                  <a:pt x="0" y="1907"/>
                </a:moveTo>
                <a:lnTo>
                  <a:pt x="97" y="1907"/>
                </a:lnTo>
                <a:lnTo>
                  <a:pt x="97" y="2004"/>
                </a:lnTo>
                <a:lnTo>
                  <a:pt x="0" y="2004"/>
                </a:lnTo>
                <a:lnTo>
                  <a:pt x="0" y="1907"/>
                </a:lnTo>
                <a:close/>
                <a:moveTo>
                  <a:pt x="431" y="1931"/>
                </a:moveTo>
                <a:lnTo>
                  <a:pt x="528" y="1931"/>
                </a:lnTo>
                <a:lnTo>
                  <a:pt x="528" y="2004"/>
                </a:lnTo>
                <a:lnTo>
                  <a:pt x="431" y="2004"/>
                </a:lnTo>
                <a:lnTo>
                  <a:pt x="431" y="1931"/>
                </a:lnTo>
                <a:close/>
                <a:moveTo>
                  <a:pt x="867" y="1712"/>
                </a:moveTo>
                <a:lnTo>
                  <a:pt x="964" y="1712"/>
                </a:lnTo>
                <a:lnTo>
                  <a:pt x="964" y="2004"/>
                </a:lnTo>
                <a:lnTo>
                  <a:pt x="867" y="2004"/>
                </a:lnTo>
                <a:lnTo>
                  <a:pt x="867" y="1712"/>
                </a:lnTo>
                <a:close/>
                <a:moveTo>
                  <a:pt x="1298" y="0"/>
                </a:moveTo>
                <a:lnTo>
                  <a:pt x="1395" y="0"/>
                </a:lnTo>
                <a:lnTo>
                  <a:pt x="1395" y="2004"/>
                </a:lnTo>
                <a:lnTo>
                  <a:pt x="1298" y="2004"/>
                </a:lnTo>
                <a:lnTo>
                  <a:pt x="1298" y="0"/>
                </a:lnTo>
                <a:close/>
                <a:moveTo>
                  <a:pt x="1734" y="1397"/>
                </a:moveTo>
                <a:lnTo>
                  <a:pt x="1831" y="1397"/>
                </a:lnTo>
                <a:lnTo>
                  <a:pt x="1831" y="2004"/>
                </a:lnTo>
                <a:lnTo>
                  <a:pt x="1734" y="2004"/>
                </a:lnTo>
                <a:lnTo>
                  <a:pt x="1734" y="1397"/>
                </a:lnTo>
                <a:close/>
                <a:moveTo>
                  <a:pt x="2165" y="1931"/>
                </a:moveTo>
                <a:lnTo>
                  <a:pt x="2262" y="1931"/>
                </a:lnTo>
                <a:lnTo>
                  <a:pt x="2262" y="2004"/>
                </a:lnTo>
                <a:lnTo>
                  <a:pt x="2165" y="2004"/>
                </a:lnTo>
                <a:lnTo>
                  <a:pt x="2165" y="1931"/>
                </a:lnTo>
                <a:close/>
                <a:moveTo>
                  <a:pt x="2601" y="1973"/>
                </a:moveTo>
                <a:lnTo>
                  <a:pt x="2698" y="1973"/>
                </a:lnTo>
                <a:lnTo>
                  <a:pt x="2698" y="2004"/>
                </a:lnTo>
                <a:lnTo>
                  <a:pt x="2601" y="2004"/>
                </a:lnTo>
                <a:lnTo>
                  <a:pt x="2601" y="1973"/>
                </a:lnTo>
                <a:close/>
                <a:moveTo>
                  <a:pt x="3038" y="1967"/>
                </a:moveTo>
                <a:lnTo>
                  <a:pt x="3135" y="1967"/>
                </a:lnTo>
                <a:lnTo>
                  <a:pt x="3135" y="2004"/>
                </a:lnTo>
                <a:lnTo>
                  <a:pt x="3038" y="2004"/>
                </a:lnTo>
                <a:lnTo>
                  <a:pt x="3038" y="1967"/>
                </a:lnTo>
                <a:close/>
                <a:moveTo>
                  <a:pt x="3468" y="1870"/>
                </a:moveTo>
                <a:lnTo>
                  <a:pt x="3565" y="1870"/>
                </a:lnTo>
                <a:lnTo>
                  <a:pt x="3565" y="2004"/>
                </a:lnTo>
                <a:lnTo>
                  <a:pt x="3468" y="2004"/>
                </a:lnTo>
                <a:lnTo>
                  <a:pt x="3468" y="1870"/>
                </a:lnTo>
                <a:close/>
                <a:moveTo>
                  <a:pt x="3905" y="1816"/>
                </a:moveTo>
                <a:lnTo>
                  <a:pt x="4002" y="1816"/>
                </a:lnTo>
                <a:lnTo>
                  <a:pt x="4002" y="2004"/>
                </a:lnTo>
                <a:lnTo>
                  <a:pt x="3905" y="2004"/>
                </a:lnTo>
                <a:lnTo>
                  <a:pt x="3905" y="1816"/>
                </a:lnTo>
                <a:close/>
              </a:path>
            </a:pathLst>
          </a:custGeom>
          <a:solidFill>
            <a:srgbClr val="579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9"/>
          <p:cNvSpPr>
            <a:spLocks noChangeArrowheads="1"/>
          </p:cNvSpPr>
          <p:nvPr/>
        </p:nvSpPr>
        <p:spPr bwMode="auto">
          <a:xfrm>
            <a:off x="1522412" y="5041900"/>
            <a:ext cx="2176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595959"/>
                </a:solidFill>
                <a:effectLst/>
                <a:latin typeface="Calibri" panose="020F050202020403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0"/>
          <p:cNvSpPr>
            <a:spLocks noChangeArrowheads="1"/>
          </p:cNvSpPr>
          <p:nvPr/>
        </p:nvSpPr>
        <p:spPr bwMode="auto">
          <a:xfrm>
            <a:off x="692151" y="4424363"/>
            <a:ext cx="1060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595959"/>
                </a:solidFill>
                <a:effectLst/>
                <a:latin typeface="Calibri" panose="020F0502020204030204" pitchFamily="34" charset="0"/>
              </a:rPr>
              <a:t>10,000,000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1"/>
          <p:cNvSpPr>
            <a:spLocks noChangeArrowheads="1"/>
          </p:cNvSpPr>
          <p:nvPr/>
        </p:nvSpPr>
        <p:spPr bwMode="auto">
          <a:xfrm>
            <a:off x="692151" y="3811588"/>
            <a:ext cx="1060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595959"/>
                </a:solidFill>
                <a:effectLst/>
                <a:latin typeface="Calibri" panose="020F0502020204030204" pitchFamily="34" charset="0"/>
              </a:rPr>
              <a:t>20,000,000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2"/>
          <p:cNvSpPr>
            <a:spLocks noChangeArrowheads="1"/>
          </p:cNvSpPr>
          <p:nvPr/>
        </p:nvSpPr>
        <p:spPr bwMode="auto">
          <a:xfrm>
            <a:off x="692151" y="3195638"/>
            <a:ext cx="1060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595959"/>
                </a:solidFill>
                <a:effectLst/>
                <a:latin typeface="Calibri" panose="020F0502020204030204" pitchFamily="34" charset="0"/>
              </a:rPr>
              <a:t>30,000,000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3"/>
          <p:cNvSpPr>
            <a:spLocks noChangeArrowheads="1"/>
          </p:cNvSpPr>
          <p:nvPr/>
        </p:nvSpPr>
        <p:spPr bwMode="auto">
          <a:xfrm>
            <a:off x="692151" y="2578100"/>
            <a:ext cx="1060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595959"/>
                </a:solidFill>
                <a:effectLst/>
                <a:latin typeface="Calibri" panose="020F0502020204030204" pitchFamily="34" charset="0"/>
              </a:rPr>
              <a:t>40,000,000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4"/>
          <p:cNvSpPr>
            <a:spLocks noChangeArrowheads="1"/>
          </p:cNvSpPr>
          <p:nvPr/>
        </p:nvSpPr>
        <p:spPr bwMode="auto">
          <a:xfrm>
            <a:off x="692151" y="1962150"/>
            <a:ext cx="1060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Calibri" panose="020F0502020204030204" pitchFamily="34" charset="0"/>
              </a:rPr>
              <a:t>50,000,000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5"/>
          <p:cNvSpPr>
            <a:spLocks noChangeArrowheads="1"/>
          </p:cNvSpPr>
          <p:nvPr/>
        </p:nvSpPr>
        <p:spPr bwMode="auto">
          <a:xfrm>
            <a:off x="692151" y="1349375"/>
            <a:ext cx="1060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595959"/>
                </a:solidFill>
                <a:effectLst/>
                <a:latin typeface="Calibri" panose="020F0502020204030204" pitchFamily="34" charset="0"/>
              </a:rPr>
              <a:t>60,000,000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Freeform 16"/>
          <p:cNvSpPr>
            <a:spLocks noEditPoints="1"/>
          </p:cNvSpPr>
          <p:nvPr/>
        </p:nvSpPr>
        <p:spPr bwMode="auto">
          <a:xfrm>
            <a:off x="1577976" y="5418138"/>
            <a:ext cx="553333" cy="592138"/>
          </a:xfrm>
          <a:custGeom>
            <a:avLst/>
            <a:gdLst>
              <a:gd name="T0" fmla="*/ 237 w 1024"/>
              <a:gd name="T1" fmla="*/ 915 h 983"/>
              <a:gd name="T2" fmla="*/ 1 w 1024"/>
              <a:gd name="T3" fmla="*/ 815 h 983"/>
              <a:gd name="T4" fmla="*/ 142 w 1024"/>
              <a:gd name="T5" fmla="*/ 757 h 983"/>
              <a:gd name="T6" fmla="*/ 193 w 1024"/>
              <a:gd name="T7" fmla="*/ 806 h 983"/>
              <a:gd name="T8" fmla="*/ 78 w 1024"/>
              <a:gd name="T9" fmla="*/ 774 h 983"/>
              <a:gd name="T10" fmla="*/ 133 w 1024"/>
              <a:gd name="T11" fmla="*/ 809 h 983"/>
              <a:gd name="T12" fmla="*/ 158 w 1024"/>
              <a:gd name="T13" fmla="*/ 842 h 983"/>
              <a:gd name="T14" fmla="*/ 221 w 1024"/>
              <a:gd name="T15" fmla="*/ 881 h 983"/>
              <a:gd name="T16" fmla="*/ 329 w 1024"/>
              <a:gd name="T17" fmla="*/ 827 h 983"/>
              <a:gd name="T18" fmla="*/ 189 w 1024"/>
              <a:gd name="T19" fmla="*/ 720 h 983"/>
              <a:gd name="T20" fmla="*/ 206 w 1024"/>
              <a:gd name="T21" fmla="*/ 697 h 983"/>
              <a:gd name="T22" fmla="*/ 173 w 1024"/>
              <a:gd name="T23" fmla="*/ 682 h 983"/>
              <a:gd name="T24" fmla="*/ 174 w 1024"/>
              <a:gd name="T25" fmla="*/ 655 h 983"/>
              <a:gd name="T26" fmla="*/ 402 w 1024"/>
              <a:gd name="T27" fmla="*/ 748 h 983"/>
              <a:gd name="T28" fmla="*/ 282 w 1024"/>
              <a:gd name="T29" fmla="*/ 625 h 983"/>
              <a:gd name="T30" fmla="*/ 405 w 1024"/>
              <a:gd name="T31" fmla="*/ 624 h 983"/>
              <a:gd name="T32" fmla="*/ 306 w 1024"/>
              <a:gd name="T33" fmla="*/ 654 h 983"/>
              <a:gd name="T34" fmla="*/ 415 w 1024"/>
              <a:gd name="T35" fmla="*/ 708 h 983"/>
              <a:gd name="T36" fmla="*/ 691 w 1024"/>
              <a:gd name="T37" fmla="*/ 461 h 983"/>
              <a:gd name="T38" fmla="*/ 670 w 1024"/>
              <a:gd name="T39" fmla="*/ 482 h 983"/>
              <a:gd name="T40" fmla="*/ 537 w 1024"/>
              <a:gd name="T41" fmla="*/ 398 h 983"/>
              <a:gd name="T42" fmla="*/ 610 w 1024"/>
              <a:gd name="T43" fmla="*/ 546 h 983"/>
              <a:gd name="T44" fmla="*/ 517 w 1024"/>
              <a:gd name="T45" fmla="*/ 486 h 983"/>
              <a:gd name="T46" fmla="*/ 451 w 1024"/>
              <a:gd name="T47" fmla="*/ 530 h 983"/>
              <a:gd name="T48" fmla="*/ 522 w 1024"/>
              <a:gd name="T49" fmla="*/ 634 h 983"/>
              <a:gd name="T50" fmla="*/ 392 w 1024"/>
              <a:gd name="T51" fmla="*/ 511 h 983"/>
              <a:gd name="T52" fmla="*/ 413 w 1024"/>
              <a:gd name="T53" fmla="*/ 497 h 983"/>
              <a:gd name="T54" fmla="*/ 491 w 1024"/>
              <a:gd name="T55" fmla="*/ 434 h 983"/>
              <a:gd name="T56" fmla="*/ 547 w 1024"/>
              <a:gd name="T57" fmla="*/ 359 h 983"/>
              <a:gd name="T58" fmla="*/ 819 w 1024"/>
              <a:gd name="T59" fmla="*/ 334 h 983"/>
              <a:gd name="T60" fmla="*/ 787 w 1024"/>
              <a:gd name="T61" fmla="*/ 338 h 983"/>
              <a:gd name="T62" fmla="*/ 689 w 1024"/>
              <a:gd name="T63" fmla="*/ 398 h 983"/>
              <a:gd name="T64" fmla="*/ 716 w 1024"/>
              <a:gd name="T65" fmla="*/ 273 h 983"/>
              <a:gd name="T66" fmla="*/ 641 w 1024"/>
              <a:gd name="T67" fmla="*/ 304 h 983"/>
              <a:gd name="T68" fmla="*/ 621 w 1024"/>
              <a:gd name="T69" fmla="*/ 319 h 983"/>
              <a:gd name="T70" fmla="*/ 645 w 1024"/>
              <a:gd name="T71" fmla="*/ 253 h 983"/>
              <a:gd name="T72" fmla="*/ 741 w 1024"/>
              <a:gd name="T73" fmla="*/ 298 h 983"/>
              <a:gd name="T74" fmla="*/ 731 w 1024"/>
              <a:gd name="T75" fmla="*/ 384 h 983"/>
              <a:gd name="T76" fmla="*/ 918 w 1024"/>
              <a:gd name="T77" fmla="*/ 197 h 983"/>
              <a:gd name="T78" fmla="*/ 860 w 1024"/>
              <a:gd name="T79" fmla="*/ 286 h 983"/>
              <a:gd name="T80" fmla="*/ 833 w 1024"/>
              <a:gd name="T81" fmla="*/ 270 h 983"/>
              <a:gd name="T82" fmla="*/ 889 w 1024"/>
              <a:gd name="T83" fmla="*/ 233 h 983"/>
              <a:gd name="T84" fmla="*/ 847 w 1024"/>
              <a:gd name="T85" fmla="*/ 200 h 983"/>
              <a:gd name="T86" fmla="*/ 756 w 1024"/>
              <a:gd name="T87" fmla="*/ 185 h 983"/>
              <a:gd name="T88" fmla="*/ 805 w 1024"/>
              <a:gd name="T89" fmla="*/ 103 h 983"/>
              <a:gd name="T90" fmla="*/ 828 w 1024"/>
              <a:gd name="T91" fmla="*/ 112 h 983"/>
              <a:gd name="T92" fmla="*/ 804 w 1024"/>
              <a:gd name="T93" fmla="*/ 130 h 983"/>
              <a:gd name="T94" fmla="*/ 798 w 1024"/>
              <a:gd name="T95" fmla="*/ 186 h 983"/>
              <a:gd name="T96" fmla="*/ 890 w 1024"/>
              <a:gd name="T97" fmla="*/ 167 h 983"/>
              <a:gd name="T98" fmla="*/ 999 w 1024"/>
              <a:gd name="T99" fmla="*/ 161 h 983"/>
              <a:gd name="T100" fmla="*/ 941 w 1024"/>
              <a:gd name="T101" fmla="*/ 179 h 983"/>
              <a:gd name="T102" fmla="*/ 953 w 1024"/>
              <a:gd name="T103" fmla="*/ 160 h 983"/>
              <a:gd name="T104" fmla="*/ 987 w 1024"/>
              <a:gd name="T105" fmla="*/ 99 h 983"/>
              <a:gd name="T106" fmla="*/ 901 w 1024"/>
              <a:gd name="T107" fmla="*/ 114 h 983"/>
              <a:gd name="T108" fmla="*/ 877 w 1024"/>
              <a:gd name="T109" fmla="*/ 21 h 983"/>
              <a:gd name="T110" fmla="*/ 919 w 1024"/>
              <a:gd name="T111" fmla="*/ 1 h 983"/>
              <a:gd name="T112" fmla="*/ 931 w 1024"/>
              <a:gd name="T113" fmla="*/ 19 h 983"/>
              <a:gd name="T114" fmla="*/ 881 w 1024"/>
              <a:gd name="T115" fmla="*/ 60 h 983"/>
              <a:gd name="T116" fmla="*/ 942 w 1024"/>
              <a:gd name="T117" fmla="*/ 71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 h="983">
                <a:moveTo>
                  <a:pt x="231" y="825"/>
                </a:moveTo>
                <a:cubicBezTo>
                  <a:pt x="237" y="830"/>
                  <a:pt x="241" y="836"/>
                  <a:pt x="244" y="842"/>
                </a:cubicBezTo>
                <a:cubicBezTo>
                  <a:pt x="247" y="848"/>
                  <a:pt x="250" y="854"/>
                  <a:pt x="251" y="860"/>
                </a:cubicBezTo>
                <a:cubicBezTo>
                  <a:pt x="252" y="866"/>
                  <a:pt x="252" y="872"/>
                  <a:pt x="251" y="878"/>
                </a:cubicBezTo>
                <a:cubicBezTo>
                  <a:pt x="251" y="885"/>
                  <a:pt x="249" y="891"/>
                  <a:pt x="246" y="897"/>
                </a:cubicBezTo>
                <a:cubicBezTo>
                  <a:pt x="244" y="903"/>
                  <a:pt x="241" y="909"/>
                  <a:pt x="237" y="915"/>
                </a:cubicBezTo>
                <a:cubicBezTo>
                  <a:pt x="233" y="921"/>
                  <a:pt x="227" y="927"/>
                  <a:pt x="221" y="934"/>
                </a:cubicBezTo>
                <a:lnTo>
                  <a:pt x="176" y="979"/>
                </a:lnTo>
                <a:cubicBezTo>
                  <a:pt x="174" y="981"/>
                  <a:pt x="171" y="982"/>
                  <a:pt x="168" y="982"/>
                </a:cubicBezTo>
                <a:cubicBezTo>
                  <a:pt x="165" y="983"/>
                  <a:pt x="162" y="981"/>
                  <a:pt x="158" y="978"/>
                </a:cubicBezTo>
                <a:lnTo>
                  <a:pt x="5" y="825"/>
                </a:lnTo>
                <a:cubicBezTo>
                  <a:pt x="2" y="821"/>
                  <a:pt x="0" y="818"/>
                  <a:pt x="1" y="815"/>
                </a:cubicBezTo>
                <a:cubicBezTo>
                  <a:pt x="1" y="812"/>
                  <a:pt x="2" y="809"/>
                  <a:pt x="4" y="807"/>
                </a:cubicBezTo>
                <a:lnTo>
                  <a:pt x="43" y="768"/>
                </a:lnTo>
                <a:cubicBezTo>
                  <a:pt x="54" y="758"/>
                  <a:pt x="63" y="750"/>
                  <a:pt x="72" y="746"/>
                </a:cubicBezTo>
                <a:cubicBezTo>
                  <a:pt x="80" y="741"/>
                  <a:pt x="88" y="739"/>
                  <a:pt x="96" y="738"/>
                </a:cubicBezTo>
                <a:cubicBezTo>
                  <a:pt x="104" y="737"/>
                  <a:pt x="112" y="739"/>
                  <a:pt x="120" y="742"/>
                </a:cubicBezTo>
                <a:cubicBezTo>
                  <a:pt x="128" y="745"/>
                  <a:pt x="135" y="750"/>
                  <a:pt x="142" y="757"/>
                </a:cubicBezTo>
                <a:cubicBezTo>
                  <a:pt x="146" y="761"/>
                  <a:pt x="149" y="765"/>
                  <a:pt x="152" y="770"/>
                </a:cubicBezTo>
                <a:cubicBezTo>
                  <a:pt x="154" y="775"/>
                  <a:pt x="156" y="779"/>
                  <a:pt x="158" y="784"/>
                </a:cubicBezTo>
                <a:cubicBezTo>
                  <a:pt x="159" y="789"/>
                  <a:pt x="159" y="795"/>
                  <a:pt x="159" y="800"/>
                </a:cubicBezTo>
                <a:cubicBezTo>
                  <a:pt x="159" y="805"/>
                  <a:pt x="157" y="811"/>
                  <a:pt x="155" y="816"/>
                </a:cubicBezTo>
                <a:cubicBezTo>
                  <a:pt x="161" y="812"/>
                  <a:pt x="167" y="809"/>
                  <a:pt x="173" y="808"/>
                </a:cubicBezTo>
                <a:cubicBezTo>
                  <a:pt x="180" y="806"/>
                  <a:pt x="186" y="805"/>
                  <a:pt x="193" y="806"/>
                </a:cubicBezTo>
                <a:cubicBezTo>
                  <a:pt x="199" y="807"/>
                  <a:pt x="206" y="808"/>
                  <a:pt x="213" y="811"/>
                </a:cubicBezTo>
                <a:cubicBezTo>
                  <a:pt x="219" y="815"/>
                  <a:pt x="226" y="819"/>
                  <a:pt x="231" y="825"/>
                </a:cubicBezTo>
                <a:close/>
                <a:moveTo>
                  <a:pt x="120" y="782"/>
                </a:moveTo>
                <a:cubicBezTo>
                  <a:pt x="116" y="778"/>
                  <a:pt x="112" y="775"/>
                  <a:pt x="107" y="773"/>
                </a:cubicBezTo>
                <a:cubicBezTo>
                  <a:pt x="103" y="771"/>
                  <a:pt x="98" y="770"/>
                  <a:pt x="93" y="770"/>
                </a:cubicBezTo>
                <a:cubicBezTo>
                  <a:pt x="89" y="770"/>
                  <a:pt x="84" y="771"/>
                  <a:pt x="78" y="774"/>
                </a:cubicBezTo>
                <a:cubicBezTo>
                  <a:pt x="73" y="777"/>
                  <a:pt x="67" y="781"/>
                  <a:pt x="61" y="788"/>
                </a:cubicBezTo>
                <a:lnTo>
                  <a:pt x="37" y="811"/>
                </a:lnTo>
                <a:lnTo>
                  <a:pt x="93" y="867"/>
                </a:lnTo>
                <a:lnTo>
                  <a:pt x="119" y="841"/>
                </a:lnTo>
                <a:cubicBezTo>
                  <a:pt x="125" y="835"/>
                  <a:pt x="129" y="830"/>
                  <a:pt x="131" y="824"/>
                </a:cubicBezTo>
                <a:cubicBezTo>
                  <a:pt x="133" y="819"/>
                  <a:pt x="134" y="814"/>
                  <a:pt x="133" y="809"/>
                </a:cubicBezTo>
                <a:cubicBezTo>
                  <a:pt x="133" y="804"/>
                  <a:pt x="132" y="799"/>
                  <a:pt x="129" y="795"/>
                </a:cubicBezTo>
                <a:cubicBezTo>
                  <a:pt x="127" y="790"/>
                  <a:pt x="124" y="786"/>
                  <a:pt x="120" y="782"/>
                </a:cubicBezTo>
                <a:close/>
                <a:moveTo>
                  <a:pt x="209" y="850"/>
                </a:moveTo>
                <a:cubicBezTo>
                  <a:pt x="204" y="845"/>
                  <a:pt x="198" y="841"/>
                  <a:pt x="193" y="839"/>
                </a:cubicBezTo>
                <a:cubicBezTo>
                  <a:pt x="187" y="837"/>
                  <a:pt x="182" y="836"/>
                  <a:pt x="176" y="836"/>
                </a:cubicBezTo>
                <a:cubicBezTo>
                  <a:pt x="170" y="837"/>
                  <a:pt x="164" y="839"/>
                  <a:pt x="158" y="842"/>
                </a:cubicBezTo>
                <a:cubicBezTo>
                  <a:pt x="152" y="846"/>
                  <a:pt x="145" y="851"/>
                  <a:pt x="138" y="858"/>
                </a:cubicBezTo>
                <a:lnTo>
                  <a:pt x="111" y="885"/>
                </a:lnTo>
                <a:lnTo>
                  <a:pt x="171" y="946"/>
                </a:lnTo>
                <a:lnTo>
                  <a:pt x="204" y="913"/>
                </a:lnTo>
                <a:cubicBezTo>
                  <a:pt x="210" y="907"/>
                  <a:pt x="214" y="902"/>
                  <a:pt x="216" y="897"/>
                </a:cubicBezTo>
                <a:cubicBezTo>
                  <a:pt x="219" y="892"/>
                  <a:pt x="220" y="887"/>
                  <a:pt x="221" y="881"/>
                </a:cubicBezTo>
                <a:cubicBezTo>
                  <a:pt x="221" y="876"/>
                  <a:pt x="221" y="871"/>
                  <a:pt x="219" y="865"/>
                </a:cubicBezTo>
                <a:cubicBezTo>
                  <a:pt x="217" y="860"/>
                  <a:pt x="214" y="855"/>
                  <a:pt x="209" y="850"/>
                </a:cubicBezTo>
                <a:close/>
                <a:moveTo>
                  <a:pt x="331" y="817"/>
                </a:moveTo>
                <a:cubicBezTo>
                  <a:pt x="331" y="818"/>
                  <a:pt x="332" y="819"/>
                  <a:pt x="332" y="820"/>
                </a:cubicBezTo>
                <a:cubicBezTo>
                  <a:pt x="332" y="821"/>
                  <a:pt x="332" y="822"/>
                  <a:pt x="331" y="823"/>
                </a:cubicBezTo>
                <a:cubicBezTo>
                  <a:pt x="331" y="824"/>
                  <a:pt x="330" y="825"/>
                  <a:pt x="329" y="827"/>
                </a:cubicBezTo>
                <a:cubicBezTo>
                  <a:pt x="328" y="828"/>
                  <a:pt x="326" y="830"/>
                  <a:pt x="324" y="832"/>
                </a:cubicBezTo>
                <a:cubicBezTo>
                  <a:pt x="322" y="835"/>
                  <a:pt x="320" y="836"/>
                  <a:pt x="318" y="838"/>
                </a:cubicBezTo>
                <a:cubicBezTo>
                  <a:pt x="317" y="839"/>
                  <a:pt x="315" y="840"/>
                  <a:pt x="314" y="840"/>
                </a:cubicBezTo>
                <a:cubicBezTo>
                  <a:pt x="313" y="841"/>
                  <a:pt x="312" y="841"/>
                  <a:pt x="311" y="841"/>
                </a:cubicBezTo>
                <a:cubicBezTo>
                  <a:pt x="310" y="840"/>
                  <a:pt x="309" y="840"/>
                  <a:pt x="309" y="839"/>
                </a:cubicBezTo>
                <a:lnTo>
                  <a:pt x="189" y="720"/>
                </a:lnTo>
                <a:cubicBezTo>
                  <a:pt x="189" y="719"/>
                  <a:pt x="188" y="719"/>
                  <a:pt x="188" y="718"/>
                </a:cubicBezTo>
                <a:cubicBezTo>
                  <a:pt x="188" y="717"/>
                  <a:pt x="188" y="716"/>
                  <a:pt x="189" y="715"/>
                </a:cubicBezTo>
                <a:cubicBezTo>
                  <a:pt x="189" y="713"/>
                  <a:pt x="190" y="712"/>
                  <a:pt x="191" y="711"/>
                </a:cubicBezTo>
                <a:cubicBezTo>
                  <a:pt x="192" y="709"/>
                  <a:pt x="194" y="707"/>
                  <a:pt x="196" y="705"/>
                </a:cubicBezTo>
                <a:cubicBezTo>
                  <a:pt x="198" y="703"/>
                  <a:pt x="200" y="701"/>
                  <a:pt x="202" y="700"/>
                </a:cubicBezTo>
                <a:cubicBezTo>
                  <a:pt x="203" y="699"/>
                  <a:pt x="205" y="698"/>
                  <a:pt x="206" y="697"/>
                </a:cubicBezTo>
                <a:cubicBezTo>
                  <a:pt x="207" y="697"/>
                  <a:pt x="208" y="697"/>
                  <a:pt x="209" y="697"/>
                </a:cubicBezTo>
                <a:cubicBezTo>
                  <a:pt x="210" y="697"/>
                  <a:pt x="211" y="697"/>
                  <a:pt x="211" y="698"/>
                </a:cubicBezTo>
                <a:lnTo>
                  <a:pt x="331" y="817"/>
                </a:lnTo>
                <a:close/>
                <a:moveTo>
                  <a:pt x="174" y="655"/>
                </a:moveTo>
                <a:cubicBezTo>
                  <a:pt x="179" y="660"/>
                  <a:pt x="181" y="665"/>
                  <a:pt x="181" y="669"/>
                </a:cubicBezTo>
                <a:cubicBezTo>
                  <a:pt x="181" y="672"/>
                  <a:pt x="178" y="677"/>
                  <a:pt x="173" y="682"/>
                </a:cubicBezTo>
                <a:cubicBezTo>
                  <a:pt x="168" y="687"/>
                  <a:pt x="164" y="690"/>
                  <a:pt x="160" y="690"/>
                </a:cubicBezTo>
                <a:cubicBezTo>
                  <a:pt x="156" y="690"/>
                  <a:pt x="152" y="688"/>
                  <a:pt x="147" y="683"/>
                </a:cubicBezTo>
                <a:cubicBezTo>
                  <a:pt x="142" y="677"/>
                  <a:pt x="139" y="673"/>
                  <a:pt x="139" y="669"/>
                </a:cubicBezTo>
                <a:cubicBezTo>
                  <a:pt x="139" y="665"/>
                  <a:pt x="142" y="661"/>
                  <a:pt x="147" y="656"/>
                </a:cubicBezTo>
                <a:cubicBezTo>
                  <a:pt x="152" y="650"/>
                  <a:pt x="157" y="648"/>
                  <a:pt x="160" y="648"/>
                </a:cubicBezTo>
                <a:cubicBezTo>
                  <a:pt x="164" y="648"/>
                  <a:pt x="168" y="650"/>
                  <a:pt x="174" y="655"/>
                </a:cubicBezTo>
                <a:close/>
                <a:moveTo>
                  <a:pt x="427" y="599"/>
                </a:moveTo>
                <a:cubicBezTo>
                  <a:pt x="436" y="609"/>
                  <a:pt x="444" y="619"/>
                  <a:pt x="450" y="630"/>
                </a:cubicBezTo>
                <a:cubicBezTo>
                  <a:pt x="455" y="641"/>
                  <a:pt x="458" y="652"/>
                  <a:pt x="459" y="663"/>
                </a:cubicBezTo>
                <a:cubicBezTo>
                  <a:pt x="460" y="674"/>
                  <a:pt x="458" y="685"/>
                  <a:pt x="454" y="696"/>
                </a:cubicBezTo>
                <a:cubicBezTo>
                  <a:pt x="450" y="707"/>
                  <a:pt x="443" y="717"/>
                  <a:pt x="432" y="727"/>
                </a:cubicBezTo>
                <a:cubicBezTo>
                  <a:pt x="423" y="737"/>
                  <a:pt x="413" y="744"/>
                  <a:pt x="402" y="748"/>
                </a:cubicBezTo>
                <a:cubicBezTo>
                  <a:pt x="392" y="753"/>
                  <a:pt x="382" y="755"/>
                  <a:pt x="371" y="754"/>
                </a:cubicBezTo>
                <a:cubicBezTo>
                  <a:pt x="361" y="753"/>
                  <a:pt x="351" y="750"/>
                  <a:pt x="340" y="745"/>
                </a:cubicBezTo>
                <a:cubicBezTo>
                  <a:pt x="330" y="739"/>
                  <a:pt x="320" y="731"/>
                  <a:pt x="310" y="721"/>
                </a:cubicBezTo>
                <a:cubicBezTo>
                  <a:pt x="300" y="711"/>
                  <a:pt x="292" y="701"/>
                  <a:pt x="287" y="690"/>
                </a:cubicBezTo>
                <a:cubicBezTo>
                  <a:pt x="281" y="680"/>
                  <a:pt x="278" y="669"/>
                  <a:pt x="277" y="658"/>
                </a:cubicBezTo>
                <a:cubicBezTo>
                  <a:pt x="276" y="647"/>
                  <a:pt x="278" y="636"/>
                  <a:pt x="282" y="625"/>
                </a:cubicBezTo>
                <a:cubicBezTo>
                  <a:pt x="286" y="614"/>
                  <a:pt x="294" y="604"/>
                  <a:pt x="304" y="594"/>
                </a:cubicBezTo>
                <a:cubicBezTo>
                  <a:pt x="314" y="584"/>
                  <a:pt x="324" y="577"/>
                  <a:pt x="334" y="572"/>
                </a:cubicBezTo>
                <a:cubicBezTo>
                  <a:pt x="344" y="568"/>
                  <a:pt x="354" y="566"/>
                  <a:pt x="365" y="567"/>
                </a:cubicBezTo>
                <a:cubicBezTo>
                  <a:pt x="375" y="567"/>
                  <a:pt x="386" y="571"/>
                  <a:pt x="396" y="576"/>
                </a:cubicBezTo>
                <a:cubicBezTo>
                  <a:pt x="406" y="582"/>
                  <a:pt x="417" y="589"/>
                  <a:pt x="427" y="599"/>
                </a:cubicBezTo>
                <a:close/>
                <a:moveTo>
                  <a:pt x="405" y="624"/>
                </a:moveTo>
                <a:cubicBezTo>
                  <a:pt x="399" y="617"/>
                  <a:pt x="392" y="612"/>
                  <a:pt x="385" y="607"/>
                </a:cubicBezTo>
                <a:cubicBezTo>
                  <a:pt x="378" y="603"/>
                  <a:pt x="371" y="599"/>
                  <a:pt x="364" y="598"/>
                </a:cubicBezTo>
                <a:cubicBezTo>
                  <a:pt x="357" y="596"/>
                  <a:pt x="350" y="597"/>
                  <a:pt x="343" y="599"/>
                </a:cubicBezTo>
                <a:cubicBezTo>
                  <a:pt x="335" y="601"/>
                  <a:pt x="328" y="606"/>
                  <a:pt x="321" y="613"/>
                </a:cubicBezTo>
                <a:cubicBezTo>
                  <a:pt x="315" y="619"/>
                  <a:pt x="310" y="626"/>
                  <a:pt x="308" y="633"/>
                </a:cubicBezTo>
                <a:cubicBezTo>
                  <a:pt x="306" y="640"/>
                  <a:pt x="305" y="647"/>
                  <a:pt x="306" y="654"/>
                </a:cubicBezTo>
                <a:cubicBezTo>
                  <a:pt x="307" y="662"/>
                  <a:pt x="310" y="669"/>
                  <a:pt x="314" y="676"/>
                </a:cubicBezTo>
                <a:cubicBezTo>
                  <a:pt x="319" y="683"/>
                  <a:pt x="324" y="690"/>
                  <a:pt x="331" y="697"/>
                </a:cubicBezTo>
                <a:cubicBezTo>
                  <a:pt x="337" y="704"/>
                  <a:pt x="344" y="709"/>
                  <a:pt x="351" y="714"/>
                </a:cubicBezTo>
                <a:cubicBezTo>
                  <a:pt x="358" y="718"/>
                  <a:pt x="365" y="721"/>
                  <a:pt x="372" y="723"/>
                </a:cubicBezTo>
                <a:cubicBezTo>
                  <a:pt x="379" y="724"/>
                  <a:pt x="386" y="724"/>
                  <a:pt x="394" y="722"/>
                </a:cubicBezTo>
                <a:cubicBezTo>
                  <a:pt x="401" y="719"/>
                  <a:pt x="408" y="715"/>
                  <a:pt x="415" y="708"/>
                </a:cubicBezTo>
                <a:cubicBezTo>
                  <a:pt x="422" y="701"/>
                  <a:pt x="426" y="695"/>
                  <a:pt x="428" y="687"/>
                </a:cubicBezTo>
                <a:cubicBezTo>
                  <a:pt x="431" y="680"/>
                  <a:pt x="432" y="673"/>
                  <a:pt x="430" y="666"/>
                </a:cubicBezTo>
                <a:cubicBezTo>
                  <a:pt x="429" y="659"/>
                  <a:pt x="427" y="652"/>
                  <a:pt x="422" y="645"/>
                </a:cubicBezTo>
                <a:cubicBezTo>
                  <a:pt x="418" y="637"/>
                  <a:pt x="412" y="630"/>
                  <a:pt x="405" y="624"/>
                </a:cubicBezTo>
                <a:close/>
                <a:moveTo>
                  <a:pt x="689" y="459"/>
                </a:moveTo>
                <a:cubicBezTo>
                  <a:pt x="690" y="459"/>
                  <a:pt x="691" y="460"/>
                  <a:pt x="691" y="461"/>
                </a:cubicBezTo>
                <a:cubicBezTo>
                  <a:pt x="691" y="462"/>
                  <a:pt x="691" y="463"/>
                  <a:pt x="690" y="464"/>
                </a:cubicBezTo>
                <a:cubicBezTo>
                  <a:pt x="690" y="465"/>
                  <a:pt x="689" y="466"/>
                  <a:pt x="688" y="468"/>
                </a:cubicBezTo>
                <a:cubicBezTo>
                  <a:pt x="686" y="470"/>
                  <a:pt x="685" y="471"/>
                  <a:pt x="683" y="474"/>
                </a:cubicBezTo>
                <a:cubicBezTo>
                  <a:pt x="680" y="476"/>
                  <a:pt x="679" y="478"/>
                  <a:pt x="677" y="479"/>
                </a:cubicBezTo>
                <a:cubicBezTo>
                  <a:pt x="675" y="480"/>
                  <a:pt x="674" y="481"/>
                  <a:pt x="673" y="481"/>
                </a:cubicBezTo>
                <a:cubicBezTo>
                  <a:pt x="672" y="482"/>
                  <a:pt x="671" y="482"/>
                  <a:pt x="670" y="482"/>
                </a:cubicBezTo>
                <a:cubicBezTo>
                  <a:pt x="669" y="482"/>
                  <a:pt x="668" y="481"/>
                  <a:pt x="667" y="481"/>
                </a:cubicBezTo>
                <a:lnTo>
                  <a:pt x="595" y="408"/>
                </a:lnTo>
                <a:cubicBezTo>
                  <a:pt x="590" y="403"/>
                  <a:pt x="585" y="399"/>
                  <a:pt x="580" y="396"/>
                </a:cubicBezTo>
                <a:cubicBezTo>
                  <a:pt x="575" y="392"/>
                  <a:pt x="570" y="390"/>
                  <a:pt x="565" y="389"/>
                </a:cubicBezTo>
                <a:cubicBezTo>
                  <a:pt x="560" y="388"/>
                  <a:pt x="555" y="388"/>
                  <a:pt x="550" y="390"/>
                </a:cubicBezTo>
                <a:cubicBezTo>
                  <a:pt x="546" y="391"/>
                  <a:pt x="542" y="394"/>
                  <a:pt x="537" y="398"/>
                </a:cubicBezTo>
                <a:cubicBezTo>
                  <a:pt x="532" y="403"/>
                  <a:pt x="529" y="410"/>
                  <a:pt x="528" y="419"/>
                </a:cubicBezTo>
                <a:cubicBezTo>
                  <a:pt x="527" y="428"/>
                  <a:pt x="527" y="439"/>
                  <a:pt x="528" y="453"/>
                </a:cubicBezTo>
                <a:lnTo>
                  <a:pt x="612" y="536"/>
                </a:lnTo>
                <a:cubicBezTo>
                  <a:pt x="613" y="537"/>
                  <a:pt x="613" y="538"/>
                  <a:pt x="613" y="538"/>
                </a:cubicBezTo>
                <a:cubicBezTo>
                  <a:pt x="613" y="539"/>
                  <a:pt x="613" y="540"/>
                  <a:pt x="613" y="542"/>
                </a:cubicBezTo>
                <a:cubicBezTo>
                  <a:pt x="612" y="543"/>
                  <a:pt x="611" y="544"/>
                  <a:pt x="610" y="546"/>
                </a:cubicBezTo>
                <a:cubicBezTo>
                  <a:pt x="609" y="547"/>
                  <a:pt x="607" y="549"/>
                  <a:pt x="605" y="551"/>
                </a:cubicBezTo>
                <a:cubicBezTo>
                  <a:pt x="603" y="553"/>
                  <a:pt x="601" y="555"/>
                  <a:pt x="599" y="556"/>
                </a:cubicBezTo>
                <a:cubicBezTo>
                  <a:pt x="598" y="558"/>
                  <a:pt x="596" y="558"/>
                  <a:pt x="595" y="559"/>
                </a:cubicBezTo>
                <a:cubicBezTo>
                  <a:pt x="594" y="559"/>
                  <a:pt x="593" y="560"/>
                  <a:pt x="592" y="559"/>
                </a:cubicBezTo>
                <a:cubicBezTo>
                  <a:pt x="591" y="559"/>
                  <a:pt x="591" y="559"/>
                  <a:pt x="590" y="558"/>
                </a:cubicBezTo>
                <a:lnTo>
                  <a:pt x="517" y="486"/>
                </a:lnTo>
                <a:cubicBezTo>
                  <a:pt x="512" y="480"/>
                  <a:pt x="507" y="476"/>
                  <a:pt x="502" y="473"/>
                </a:cubicBezTo>
                <a:cubicBezTo>
                  <a:pt x="497" y="470"/>
                  <a:pt x="492" y="468"/>
                  <a:pt x="487" y="467"/>
                </a:cubicBezTo>
                <a:cubicBezTo>
                  <a:pt x="482" y="466"/>
                  <a:pt x="477" y="466"/>
                  <a:pt x="473" y="467"/>
                </a:cubicBezTo>
                <a:cubicBezTo>
                  <a:pt x="468" y="469"/>
                  <a:pt x="464" y="471"/>
                  <a:pt x="460" y="475"/>
                </a:cubicBezTo>
                <a:cubicBezTo>
                  <a:pt x="455" y="480"/>
                  <a:pt x="452" y="488"/>
                  <a:pt x="450" y="497"/>
                </a:cubicBezTo>
                <a:cubicBezTo>
                  <a:pt x="449" y="506"/>
                  <a:pt x="449" y="517"/>
                  <a:pt x="451" y="530"/>
                </a:cubicBezTo>
                <a:lnTo>
                  <a:pt x="534" y="614"/>
                </a:lnTo>
                <a:cubicBezTo>
                  <a:pt x="535" y="614"/>
                  <a:pt x="535" y="615"/>
                  <a:pt x="536" y="616"/>
                </a:cubicBezTo>
                <a:cubicBezTo>
                  <a:pt x="536" y="617"/>
                  <a:pt x="536" y="618"/>
                  <a:pt x="535" y="619"/>
                </a:cubicBezTo>
                <a:cubicBezTo>
                  <a:pt x="535" y="620"/>
                  <a:pt x="534" y="622"/>
                  <a:pt x="533" y="623"/>
                </a:cubicBezTo>
                <a:cubicBezTo>
                  <a:pt x="531" y="625"/>
                  <a:pt x="530" y="627"/>
                  <a:pt x="527" y="629"/>
                </a:cubicBezTo>
                <a:cubicBezTo>
                  <a:pt x="525" y="631"/>
                  <a:pt x="523" y="633"/>
                  <a:pt x="522" y="634"/>
                </a:cubicBezTo>
                <a:cubicBezTo>
                  <a:pt x="520" y="635"/>
                  <a:pt x="519" y="636"/>
                  <a:pt x="518" y="636"/>
                </a:cubicBezTo>
                <a:cubicBezTo>
                  <a:pt x="516" y="637"/>
                  <a:pt x="515" y="637"/>
                  <a:pt x="515" y="637"/>
                </a:cubicBezTo>
                <a:cubicBezTo>
                  <a:pt x="514" y="637"/>
                  <a:pt x="513" y="636"/>
                  <a:pt x="512" y="636"/>
                </a:cubicBezTo>
                <a:lnTo>
                  <a:pt x="393" y="516"/>
                </a:lnTo>
                <a:cubicBezTo>
                  <a:pt x="392" y="516"/>
                  <a:pt x="392" y="515"/>
                  <a:pt x="392" y="514"/>
                </a:cubicBezTo>
                <a:cubicBezTo>
                  <a:pt x="391" y="513"/>
                  <a:pt x="392" y="512"/>
                  <a:pt x="392" y="511"/>
                </a:cubicBezTo>
                <a:cubicBezTo>
                  <a:pt x="392" y="510"/>
                  <a:pt x="393" y="509"/>
                  <a:pt x="394" y="507"/>
                </a:cubicBezTo>
                <a:cubicBezTo>
                  <a:pt x="395" y="506"/>
                  <a:pt x="397" y="504"/>
                  <a:pt x="399" y="502"/>
                </a:cubicBezTo>
                <a:cubicBezTo>
                  <a:pt x="401" y="500"/>
                  <a:pt x="403" y="499"/>
                  <a:pt x="404" y="498"/>
                </a:cubicBezTo>
                <a:cubicBezTo>
                  <a:pt x="405" y="496"/>
                  <a:pt x="407" y="496"/>
                  <a:pt x="408" y="495"/>
                </a:cubicBezTo>
                <a:cubicBezTo>
                  <a:pt x="409" y="495"/>
                  <a:pt x="410" y="495"/>
                  <a:pt x="411" y="495"/>
                </a:cubicBezTo>
                <a:cubicBezTo>
                  <a:pt x="411" y="495"/>
                  <a:pt x="412" y="496"/>
                  <a:pt x="413" y="497"/>
                </a:cubicBezTo>
                <a:lnTo>
                  <a:pt x="429" y="512"/>
                </a:lnTo>
                <a:cubicBezTo>
                  <a:pt x="428" y="498"/>
                  <a:pt x="429" y="486"/>
                  <a:pt x="432" y="476"/>
                </a:cubicBezTo>
                <a:cubicBezTo>
                  <a:pt x="434" y="466"/>
                  <a:pt x="439" y="458"/>
                  <a:pt x="446" y="452"/>
                </a:cubicBezTo>
                <a:cubicBezTo>
                  <a:pt x="451" y="447"/>
                  <a:pt x="456" y="443"/>
                  <a:pt x="461" y="440"/>
                </a:cubicBezTo>
                <a:cubicBezTo>
                  <a:pt x="466" y="437"/>
                  <a:pt x="471" y="436"/>
                  <a:pt x="476" y="435"/>
                </a:cubicBezTo>
                <a:cubicBezTo>
                  <a:pt x="481" y="434"/>
                  <a:pt x="486" y="434"/>
                  <a:pt x="491" y="434"/>
                </a:cubicBezTo>
                <a:cubicBezTo>
                  <a:pt x="496" y="435"/>
                  <a:pt x="501" y="437"/>
                  <a:pt x="506" y="439"/>
                </a:cubicBezTo>
                <a:cubicBezTo>
                  <a:pt x="506" y="430"/>
                  <a:pt x="506" y="423"/>
                  <a:pt x="506" y="416"/>
                </a:cubicBezTo>
                <a:cubicBezTo>
                  <a:pt x="507" y="410"/>
                  <a:pt x="508" y="404"/>
                  <a:pt x="509" y="399"/>
                </a:cubicBezTo>
                <a:cubicBezTo>
                  <a:pt x="511" y="394"/>
                  <a:pt x="513" y="389"/>
                  <a:pt x="515" y="385"/>
                </a:cubicBezTo>
                <a:cubicBezTo>
                  <a:pt x="517" y="381"/>
                  <a:pt x="520" y="377"/>
                  <a:pt x="523" y="374"/>
                </a:cubicBezTo>
                <a:cubicBezTo>
                  <a:pt x="531" y="367"/>
                  <a:pt x="539" y="361"/>
                  <a:pt x="547" y="359"/>
                </a:cubicBezTo>
                <a:cubicBezTo>
                  <a:pt x="554" y="356"/>
                  <a:pt x="562" y="356"/>
                  <a:pt x="570" y="357"/>
                </a:cubicBezTo>
                <a:cubicBezTo>
                  <a:pt x="578" y="358"/>
                  <a:pt x="585" y="361"/>
                  <a:pt x="593" y="366"/>
                </a:cubicBezTo>
                <a:cubicBezTo>
                  <a:pt x="600" y="371"/>
                  <a:pt x="607" y="376"/>
                  <a:pt x="614" y="383"/>
                </a:cubicBezTo>
                <a:lnTo>
                  <a:pt x="689" y="459"/>
                </a:lnTo>
                <a:close/>
                <a:moveTo>
                  <a:pt x="817" y="331"/>
                </a:moveTo>
                <a:cubicBezTo>
                  <a:pt x="818" y="332"/>
                  <a:pt x="819" y="333"/>
                  <a:pt x="819" y="334"/>
                </a:cubicBezTo>
                <a:cubicBezTo>
                  <a:pt x="819" y="336"/>
                  <a:pt x="818" y="337"/>
                  <a:pt x="817" y="338"/>
                </a:cubicBezTo>
                <a:cubicBezTo>
                  <a:pt x="816" y="340"/>
                  <a:pt x="814" y="342"/>
                  <a:pt x="812" y="344"/>
                </a:cubicBezTo>
                <a:cubicBezTo>
                  <a:pt x="810" y="347"/>
                  <a:pt x="808" y="348"/>
                  <a:pt x="806" y="349"/>
                </a:cubicBezTo>
                <a:cubicBezTo>
                  <a:pt x="804" y="350"/>
                  <a:pt x="803" y="351"/>
                  <a:pt x="802" y="351"/>
                </a:cubicBezTo>
                <a:cubicBezTo>
                  <a:pt x="801" y="351"/>
                  <a:pt x="800" y="351"/>
                  <a:pt x="799" y="350"/>
                </a:cubicBezTo>
                <a:lnTo>
                  <a:pt x="787" y="338"/>
                </a:lnTo>
                <a:cubicBezTo>
                  <a:pt x="787" y="349"/>
                  <a:pt x="786" y="359"/>
                  <a:pt x="782" y="368"/>
                </a:cubicBezTo>
                <a:cubicBezTo>
                  <a:pt x="779" y="378"/>
                  <a:pt x="774" y="386"/>
                  <a:pt x="766" y="393"/>
                </a:cubicBezTo>
                <a:cubicBezTo>
                  <a:pt x="760" y="399"/>
                  <a:pt x="754" y="404"/>
                  <a:pt x="747" y="408"/>
                </a:cubicBezTo>
                <a:cubicBezTo>
                  <a:pt x="740" y="411"/>
                  <a:pt x="734" y="413"/>
                  <a:pt x="727" y="414"/>
                </a:cubicBezTo>
                <a:cubicBezTo>
                  <a:pt x="720" y="414"/>
                  <a:pt x="714" y="413"/>
                  <a:pt x="707" y="411"/>
                </a:cubicBezTo>
                <a:cubicBezTo>
                  <a:pt x="701" y="408"/>
                  <a:pt x="695" y="404"/>
                  <a:pt x="689" y="398"/>
                </a:cubicBezTo>
                <a:cubicBezTo>
                  <a:pt x="682" y="392"/>
                  <a:pt x="678" y="384"/>
                  <a:pt x="675" y="377"/>
                </a:cubicBezTo>
                <a:cubicBezTo>
                  <a:pt x="673" y="369"/>
                  <a:pt x="673" y="361"/>
                  <a:pt x="675" y="352"/>
                </a:cubicBezTo>
                <a:cubicBezTo>
                  <a:pt x="677" y="344"/>
                  <a:pt x="681" y="335"/>
                  <a:pt x="686" y="326"/>
                </a:cubicBezTo>
                <a:cubicBezTo>
                  <a:pt x="692" y="317"/>
                  <a:pt x="700" y="308"/>
                  <a:pt x="709" y="299"/>
                </a:cubicBezTo>
                <a:lnTo>
                  <a:pt x="725" y="282"/>
                </a:lnTo>
                <a:lnTo>
                  <a:pt x="716" y="273"/>
                </a:lnTo>
                <a:cubicBezTo>
                  <a:pt x="711" y="268"/>
                  <a:pt x="707" y="265"/>
                  <a:pt x="702" y="262"/>
                </a:cubicBezTo>
                <a:cubicBezTo>
                  <a:pt x="698" y="260"/>
                  <a:pt x="693" y="258"/>
                  <a:pt x="689" y="258"/>
                </a:cubicBezTo>
                <a:cubicBezTo>
                  <a:pt x="684" y="258"/>
                  <a:pt x="680" y="259"/>
                  <a:pt x="675" y="261"/>
                </a:cubicBezTo>
                <a:cubicBezTo>
                  <a:pt x="671" y="264"/>
                  <a:pt x="666" y="267"/>
                  <a:pt x="661" y="272"/>
                </a:cubicBezTo>
                <a:cubicBezTo>
                  <a:pt x="655" y="278"/>
                  <a:pt x="651" y="283"/>
                  <a:pt x="648" y="289"/>
                </a:cubicBezTo>
                <a:cubicBezTo>
                  <a:pt x="645" y="294"/>
                  <a:pt x="643" y="299"/>
                  <a:pt x="641" y="304"/>
                </a:cubicBezTo>
                <a:cubicBezTo>
                  <a:pt x="639" y="309"/>
                  <a:pt x="638" y="313"/>
                  <a:pt x="637" y="317"/>
                </a:cubicBezTo>
                <a:cubicBezTo>
                  <a:pt x="636" y="320"/>
                  <a:pt x="635" y="322"/>
                  <a:pt x="634" y="323"/>
                </a:cubicBezTo>
                <a:cubicBezTo>
                  <a:pt x="634" y="324"/>
                  <a:pt x="633" y="324"/>
                  <a:pt x="632" y="325"/>
                </a:cubicBezTo>
                <a:cubicBezTo>
                  <a:pt x="631" y="325"/>
                  <a:pt x="630" y="325"/>
                  <a:pt x="629" y="324"/>
                </a:cubicBezTo>
                <a:cubicBezTo>
                  <a:pt x="628" y="324"/>
                  <a:pt x="627" y="324"/>
                  <a:pt x="625" y="323"/>
                </a:cubicBezTo>
                <a:cubicBezTo>
                  <a:pt x="624" y="322"/>
                  <a:pt x="623" y="321"/>
                  <a:pt x="621" y="319"/>
                </a:cubicBezTo>
                <a:cubicBezTo>
                  <a:pt x="619" y="317"/>
                  <a:pt x="618" y="315"/>
                  <a:pt x="617" y="314"/>
                </a:cubicBezTo>
                <a:cubicBezTo>
                  <a:pt x="616" y="312"/>
                  <a:pt x="615" y="310"/>
                  <a:pt x="615" y="308"/>
                </a:cubicBezTo>
                <a:cubicBezTo>
                  <a:pt x="615" y="305"/>
                  <a:pt x="616" y="302"/>
                  <a:pt x="617" y="297"/>
                </a:cubicBezTo>
                <a:cubicBezTo>
                  <a:pt x="619" y="293"/>
                  <a:pt x="621" y="288"/>
                  <a:pt x="623" y="283"/>
                </a:cubicBezTo>
                <a:cubicBezTo>
                  <a:pt x="626" y="278"/>
                  <a:pt x="629" y="273"/>
                  <a:pt x="632" y="267"/>
                </a:cubicBezTo>
                <a:cubicBezTo>
                  <a:pt x="636" y="262"/>
                  <a:pt x="640" y="257"/>
                  <a:pt x="645" y="253"/>
                </a:cubicBezTo>
                <a:cubicBezTo>
                  <a:pt x="653" y="244"/>
                  <a:pt x="662" y="238"/>
                  <a:pt x="670" y="234"/>
                </a:cubicBezTo>
                <a:cubicBezTo>
                  <a:pt x="678" y="229"/>
                  <a:pt x="685" y="227"/>
                  <a:pt x="693" y="228"/>
                </a:cubicBezTo>
                <a:cubicBezTo>
                  <a:pt x="700" y="228"/>
                  <a:pt x="708" y="230"/>
                  <a:pt x="715" y="233"/>
                </a:cubicBezTo>
                <a:cubicBezTo>
                  <a:pt x="722" y="237"/>
                  <a:pt x="729" y="243"/>
                  <a:pt x="737" y="250"/>
                </a:cubicBezTo>
                <a:lnTo>
                  <a:pt x="817" y="331"/>
                </a:lnTo>
                <a:close/>
                <a:moveTo>
                  <a:pt x="741" y="298"/>
                </a:moveTo>
                <a:lnTo>
                  <a:pt x="722" y="317"/>
                </a:lnTo>
                <a:cubicBezTo>
                  <a:pt x="716" y="323"/>
                  <a:pt x="712" y="329"/>
                  <a:pt x="708" y="334"/>
                </a:cubicBezTo>
                <a:cubicBezTo>
                  <a:pt x="705" y="339"/>
                  <a:pt x="703" y="345"/>
                  <a:pt x="702" y="350"/>
                </a:cubicBezTo>
                <a:cubicBezTo>
                  <a:pt x="701" y="354"/>
                  <a:pt x="701" y="359"/>
                  <a:pt x="703" y="363"/>
                </a:cubicBezTo>
                <a:cubicBezTo>
                  <a:pt x="704" y="367"/>
                  <a:pt x="707" y="371"/>
                  <a:pt x="710" y="375"/>
                </a:cubicBezTo>
                <a:cubicBezTo>
                  <a:pt x="716" y="381"/>
                  <a:pt x="723" y="384"/>
                  <a:pt x="731" y="384"/>
                </a:cubicBezTo>
                <a:cubicBezTo>
                  <a:pt x="738" y="383"/>
                  <a:pt x="746" y="380"/>
                  <a:pt x="753" y="373"/>
                </a:cubicBezTo>
                <a:cubicBezTo>
                  <a:pt x="759" y="367"/>
                  <a:pt x="762" y="360"/>
                  <a:pt x="764" y="352"/>
                </a:cubicBezTo>
                <a:cubicBezTo>
                  <a:pt x="766" y="344"/>
                  <a:pt x="767" y="335"/>
                  <a:pt x="766" y="323"/>
                </a:cubicBezTo>
                <a:lnTo>
                  <a:pt x="741" y="298"/>
                </a:lnTo>
                <a:close/>
                <a:moveTo>
                  <a:pt x="906" y="177"/>
                </a:moveTo>
                <a:cubicBezTo>
                  <a:pt x="912" y="184"/>
                  <a:pt x="916" y="190"/>
                  <a:pt x="918" y="197"/>
                </a:cubicBezTo>
                <a:cubicBezTo>
                  <a:pt x="921" y="204"/>
                  <a:pt x="922" y="211"/>
                  <a:pt x="921" y="219"/>
                </a:cubicBezTo>
                <a:cubicBezTo>
                  <a:pt x="920" y="226"/>
                  <a:pt x="918" y="234"/>
                  <a:pt x="914" y="241"/>
                </a:cubicBezTo>
                <a:cubicBezTo>
                  <a:pt x="909" y="249"/>
                  <a:pt x="904" y="256"/>
                  <a:pt x="897" y="263"/>
                </a:cubicBezTo>
                <a:cubicBezTo>
                  <a:pt x="893" y="267"/>
                  <a:pt x="888" y="271"/>
                  <a:pt x="884" y="274"/>
                </a:cubicBezTo>
                <a:cubicBezTo>
                  <a:pt x="879" y="277"/>
                  <a:pt x="875" y="280"/>
                  <a:pt x="871" y="282"/>
                </a:cubicBezTo>
                <a:cubicBezTo>
                  <a:pt x="867" y="284"/>
                  <a:pt x="863" y="285"/>
                  <a:pt x="860" y="286"/>
                </a:cubicBezTo>
                <a:cubicBezTo>
                  <a:pt x="857" y="287"/>
                  <a:pt x="854" y="288"/>
                  <a:pt x="853" y="288"/>
                </a:cubicBezTo>
                <a:cubicBezTo>
                  <a:pt x="851" y="288"/>
                  <a:pt x="849" y="287"/>
                  <a:pt x="847" y="286"/>
                </a:cubicBezTo>
                <a:cubicBezTo>
                  <a:pt x="845" y="285"/>
                  <a:pt x="842" y="283"/>
                  <a:pt x="840" y="280"/>
                </a:cubicBezTo>
                <a:cubicBezTo>
                  <a:pt x="838" y="279"/>
                  <a:pt x="837" y="277"/>
                  <a:pt x="836" y="276"/>
                </a:cubicBezTo>
                <a:cubicBezTo>
                  <a:pt x="835" y="275"/>
                  <a:pt x="834" y="273"/>
                  <a:pt x="833" y="272"/>
                </a:cubicBezTo>
                <a:cubicBezTo>
                  <a:pt x="833" y="271"/>
                  <a:pt x="833" y="271"/>
                  <a:pt x="833" y="270"/>
                </a:cubicBezTo>
                <a:cubicBezTo>
                  <a:pt x="833" y="269"/>
                  <a:pt x="834" y="268"/>
                  <a:pt x="834" y="268"/>
                </a:cubicBezTo>
                <a:cubicBezTo>
                  <a:pt x="835" y="267"/>
                  <a:pt x="837" y="266"/>
                  <a:pt x="840" y="265"/>
                </a:cubicBezTo>
                <a:cubicBezTo>
                  <a:pt x="843" y="264"/>
                  <a:pt x="847" y="263"/>
                  <a:pt x="851" y="262"/>
                </a:cubicBezTo>
                <a:cubicBezTo>
                  <a:pt x="855" y="261"/>
                  <a:pt x="860" y="259"/>
                  <a:pt x="865" y="256"/>
                </a:cubicBezTo>
                <a:cubicBezTo>
                  <a:pt x="870" y="253"/>
                  <a:pt x="875" y="250"/>
                  <a:pt x="880" y="245"/>
                </a:cubicBezTo>
                <a:cubicBezTo>
                  <a:pt x="884" y="241"/>
                  <a:pt x="887" y="237"/>
                  <a:pt x="889" y="233"/>
                </a:cubicBezTo>
                <a:cubicBezTo>
                  <a:pt x="891" y="230"/>
                  <a:pt x="892" y="226"/>
                  <a:pt x="893" y="222"/>
                </a:cubicBezTo>
                <a:cubicBezTo>
                  <a:pt x="894" y="218"/>
                  <a:pt x="894" y="215"/>
                  <a:pt x="892" y="211"/>
                </a:cubicBezTo>
                <a:cubicBezTo>
                  <a:pt x="891" y="208"/>
                  <a:pt x="889" y="204"/>
                  <a:pt x="886" y="201"/>
                </a:cubicBezTo>
                <a:cubicBezTo>
                  <a:pt x="882" y="197"/>
                  <a:pt x="879" y="195"/>
                  <a:pt x="875" y="195"/>
                </a:cubicBezTo>
                <a:cubicBezTo>
                  <a:pt x="871" y="194"/>
                  <a:pt x="866" y="195"/>
                  <a:pt x="862" y="196"/>
                </a:cubicBezTo>
                <a:cubicBezTo>
                  <a:pt x="857" y="197"/>
                  <a:pt x="852" y="198"/>
                  <a:pt x="847" y="200"/>
                </a:cubicBezTo>
                <a:cubicBezTo>
                  <a:pt x="843" y="203"/>
                  <a:pt x="837" y="205"/>
                  <a:pt x="832" y="207"/>
                </a:cubicBezTo>
                <a:cubicBezTo>
                  <a:pt x="827" y="209"/>
                  <a:pt x="822" y="211"/>
                  <a:pt x="816" y="213"/>
                </a:cubicBezTo>
                <a:cubicBezTo>
                  <a:pt x="811" y="215"/>
                  <a:pt x="805" y="216"/>
                  <a:pt x="799" y="216"/>
                </a:cubicBezTo>
                <a:cubicBezTo>
                  <a:pt x="794" y="216"/>
                  <a:pt x="788" y="215"/>
                  <a:pt x="783" y="213"/>
                </a:cubicBezTo>
                <a:cubicBezTo>
                  <a:pt x="777" y="211"/>
                  <a:pt x="772" y="207"/>
                  <a:pt x="767" y="202"/>
                </a:cubicBezTo>
                <a:cubicBezTo>
                  <a:pt x="762" y="197"/>
                  <a:pt x="758" y="192"/>
                  <a:pt x="756" y="185"/>
                </a:cubicBezTo>
                <a:cubicBezTo>
                  <a:pt x="753" y="179"/>
                  <a:pt x="752" y="173"/>
                  <a:pt x="753" y="166"/>
                </a:cubicBezTo>
                <a:cubicBezTo>
                  <a:pt x="753" y="159"/>
                  <a:pt x="755" y="152"/>
                  <a:pt x="759" y="145"/>
                </a:cubicBezTo>
                <a:cubicBezTo>
                  <a:pt x="762" y="137"/>
                  <a:pt x="767" y="130"/>
                  <a:pt x="775" y="123"/>
                </a:cubicBezTo>
                <a:cubicBezTo>
                  <a:pt x="778" y="120"/>
                  <a:pt x="781" y="117"/>
                  <a:pt x="785" y="114"/>
                </a:cubicBezTo>
                <a:cubicBezTo>
                  <a:pt x="789" y="111"/>
                  <a:pt x="792" y="109"/>
                  <a:pt x="796" y="107"/>
                </a:cubicBezTo>
                <a:cubicBezTo>
                  <a:pt x="799" y="106"/>
                  <a:pt x="802" y="104"/>
                  <a:pt x="805" y="103"/>
                </a:cubicBezTo>
                <a:cubicBezTo>
                  <a:pt x="808" y="102"/>
                  <a:pt x="810" y="102"/>
                  <a:pt x="811" y="102"/>
                </a:cubicBezTo>
                <a:cubicBezTo>
                  <a:pt x="813" y="101"/>
                  <a:pt x="814" y="101"/>
                  <a:pt x="815" y="102"/>
                </a:cubicBezTo>
                <a:cubicBezTo>
                  <a:pt x="816" y="102"/>
                  <a:pt x="817" y="102"/>
                  <a:pt x="818" y="103"/>
                </a:cubicBezTo>
                <a:cubicBezTo>
                  <a:pt x="818" y="103"/>
                  <a:pt x="819" y="104"/>
                  <a:pt x="820" y="105"/>
                </a:cubicBezTo>
                <a:cubicBezTo>
                  <a:pt x="821" y="106"/>
                  <a:pt x="823" y="107"/>
                  <a:pt x="824" y="108"/>
                </a:cubicBezTo>
                <a:cubicBezTo>
                  <a:pt x="826" y="110"/>
                  <a:pt x="827" y="111"/>
                  <a:pt x="828" y="112"/>
                </a:cubicBezTo>
                <a:cubicBezTo>
                  <a:pt x="829" y="114"/>
                  <a:pt x="830" y="115"/>
                  <a:pt x="830" y="116"/>
                </a:cubicBezTo>
                <a:cubicBezTo>
                  <a:pt x="830" y="117"/>
                  <a:pt x="830" y="118"/>
                  <a:pt x="830" y="118"/>
                </a:cubicBezTo>
                <a:cubicBezTo>
                  <a:pt x="830" y="119"/>
                  <a:pt x="830" y="120"/>
                  <a:pt x="829" y="120"/>
                </a:cubicBezTo>
                <a:cubicBezTo>
                  <a:pt x="829" y="121"/>
                  <a:pt x="827" y="122"/>
                  <a:pt x="824" y="122"/>
                </a:cubicBezTo>
                <a:cubicBezTo>
                  <a:pt x="822" y="123"/>
                  <a:pt x="819" y="124"/>
                  <a:pt x="815" y="125"/>
                </a:cubicBezTo>
                <a:cubicBezTo>
                  <a:pt x="812" y="126"/>
                  <a:pt x="808" y="128"/>
                  <a:pt x="804" y="130"/>
                </a:cubicBezTo>
                <a:cubicBezTo>
                  <a:pt x="800" y="133"/>
                  <a:pt x="796" y="136"/>
                  <a:pt x="791" y="140"/>
                </a:cubicBezTo>
                <a:cubicBezTo>
                  <a:pt x="788" y="144"/>
                  <a:pt x="785" y="147"/>
                  <a:pt x="783" y="151"/>
                </a:cubicBezTo>
                <a:cubicBezTo>
                  <a:pt x="781" y="155"/>
                  <a:pt x="780" y="158"/>
                  <a:pt x="779" y="162"/>
                </a:cubicBezTo>
                <a:cubicBezTo>
                  <a:pt x="779" y="165"/>
                  <a:pt x="780" y="168"/>
                  <a:pt x="781" y="171"/>
                </a:cubicBezTo>
                <a:cubicBezTo>
                  <a:pt x="782" y="174"/>
                  <a:pt x="784" y="177"/>
                  <a:pt x="786" y="179"/>
                </a:cubicBezTo>
                <a:cubicBezTo>
                  <a:pt x="790" y="183"/>
                  <a:pt x="794" y="185"/>
                  <a:pt x="798" y="186"/>
                </a:cubicBezTo>
                <a:cubicBezTo>
                  <a:pt x="802" y="186"/>
                  <a:pt x="806" y="186"/>
                  <a:pt x="811" y="185"/>
                </a:cubicBezTo>
                <a:cubicBezTo>
                  <a:pt x="815" y="184"/>
                  <a:pt x="820" y="182"/>
                  <a:pt x="825" y="180"/>
                </a:cubicBezTo>
                <a:cubicBezTo>
                  <a:pt x="830" y="178"/>
                  <a:pt x="835" y="175"/>
                  <a:pt x="841" y="173"/>
                </a:cubicBezTo>
                <a:cubicBezTo>
                  <a:pt x="846" y="171"/>
                  <a:pt x="851" y="169"/>
                  <a:pt x="857" y="167"/>
                </a:cubicBezTo>
                <a:cubicBezTo>
                  <a:pt x="862" y="165"/>
                  <a:pt x="868" y="164"/>
                  <a:pt x="873" y="164"/>
                </a:cubicBezTo>
                <a:cubicBezTo>
                  <a:pt x="879" y="164"/>
                  <a:pt x="884" y="165"/>
                  <a:pt x="890" y="167"/>
                </a:cubicBezTo>
                <a:cubicBezTo>
                  <a:pt x="895" y="169"/>
                  <a:pt x="900" y="172"/>
                  <a:pt x="906" y="177"/>
                </a:cubicBezTo>
                <a:close/>
                <a:moveTo>
                  <a:pt x="1007" y="76"/>
                </a:moveTo>
                <a:cubicBezTo>
                  <a:pt x="1013" y="82"/>
                  <a:pt x="1018" y="88"/>
                  <a:pt x="1020" y="95"/>
                </a:cubicBezTo>
                <a:cubicBezTo>
                  <a:pt x="1023" y="102"/>
                  <a:pt x="1024" y="110"/>
                  <a:pt x="1023" y="117"/>
                </a:cubicBezTo>
                <a:cubicBezTo>
                  <a:pt x="1022" y="124"/>
                  <a:pt x="1019" y="132"/>
                  <a:pt x="1015" y="139"/>
                </a:cubicBezTo>
                <a:cubicBezTo>
                  <a:pt x="1011" y="147"/>
                  <a:pt x="1006" y="154"/>
                  <a:pt x="999" y="161"/>
                </a:cubicBezTo>
                <a:cubicBezTo>
                  <a:pt x="995" y="165"/>
                  <a:pt x="990" y="169"/>
                  <a:pt x="986" y="172"/>
                </a:cubicBezTo>
                <a:cubicBezTo>
                  <a:pt x="981" y="175"/>
                  <a:pt x="977" y="178"/>
                  <a:pt x="973" y="180"/>
                </a:cubicBezTo>
                <a:cubicBezTo>
                  <a:pt x="969" y="182"/>
                  <a:pt x="965" y="183"/>
                  <a:pt x="962" y="184"/>
                </a:cubicBezTo>
                <a:cubicBezTo>
                  <a:pt x="959" y="185"/>
                  <a:pt x="956" y="186"/>
                  <a:pt x="954" y="186"/>
                </a:cubicBezTo>
                <a:cubicBezTo>
                  <a:pt x="952" y="186"/>
                  <a:pt x="951" y="186"/>
                  <a:pt x="949" y="184"/>
                </a:cubicBezTo>
                <a:cubicBezTo>
                  <a:pt x="946" y="183"/>
                  <a:pt x="944" y="181"/>
                  <a:pt x="941" y="179"/>
                </a:cubicBezTo>
                <a:cubicBezTo>
                  <a:pt x="940" y="177"/>
                  <a:pt x="938" y="175"/>
                  <a:pt x="937" y="174"/>
                </a:cubicBezTo>
                <a:cubicBezTo>
                  <a:pt x="936" y="173"/>
                  <a:pt x="936" y="172"/>
                  <a:pt x="935" y="171"/>
                </a:cubicBezTo>
                <a:cubicBezTo>
                  <a:pt x="935" y="170"/>
                  <a:pt x="935" y="169"/>
                  <a:pt x="935" y="168"/>
                </a:cubicBezTo>
                <a:cubicBezTo>
                  <a:pt x="935" y="167"/>
                  <a:pt x="935" y="166"/>
                  <a:pt x="936" y="166"/>
                </a:cubicBezTo>
                <a:cubicBezTo>
                  <a:pt x="937" y="165"/>
                  <a:pt x="939" y="164"/>
                  <a:pt x="942" y="163"/>
                </a:cubicBezTo>
                <a:cubicBezTo>
                  <a:pt x="945" y="163"/>
                  <a:pt x="949" y="162"/>
                  <a:pt x="953" y="160"/>
                </a:cubicBezTo>
                <a:cubicBezTo>
                  <a:pt x="957" y="159"/>
                  <a:pt x="962" y="157"/>
                  <a:pt x="967" y="154"/>
                </a:cubicBezTo>
                <a:cubicBezTo>
                  <a:pt x="972" y="152"/>
                  <a:pt x="977" y="148"/>
                  <a:pt x="982" y="143"/>
                </a:cubicBezTo>
                <a:cubicBezTo>
                  <a:pt x="986" y="139"/>
                  <a:pt x="988" y="135"/>
                  <a:pt x="991" y="132"/>
                </a:cubicBezTo>
                <a:cubicBezTo>
                  <a:pt x="993" y="128"/>
                  <a:pt x="994" y="124"/>
                  <a:pt x="995" y="120"/>
                </a:cubicBezTo>
                <a:cubicBezTo>
                  <a:pt x="996" y="117"/>
                  <a:pt x="995" y="113"/>
                  <a:pt x="994" y="109"/>
                </a:cubicBezTo>
                <a:cubicBezTo>
                  <a:pt x="993" y="106"/>
                  <a:pt x="991" y="102"/>
                  <a:pt x="987" y="99"/>
                </a:cubicBezTo>
                <a:cubicBezTo>
                  <a:pt x="984" y="96"/>
                  <a:pt x="980" y="94"/>
                  <a:pt x="976" y="93"/>
                </a:cubicBezTo>
                <a:cubicBezTo>
                  <a:pt x="972" y="93"/>
                  <a:pt x="968" y="93"/>
                  <a:pt x="963" y="94"/>
                </a:cubicBezTo>
                <a:cubicBezTo>
                  <a:pt x="959" y="95"/>
                  <a:pt x="954" y="96"/>
                  <a:pt x="949" y="99"/>
                </a:cubicBezTo>
                <a:cubicBezTo>
                  <a:pt x="944" y="101"/>
                  <a:pt x="939" y="103"/>
                  <a:pt x="934" y="105"/>
                </a:cubicBezTo>
                <a:cubicBezTo>
                  <a:pt x="929" y="108"/>
                  <a:pt x="923" y="110"/>
                  <a:pt x="918" y="111"/>
                </a:cubicBezTo>
                <a:cubicBezTo>
                  <a:pt x="912" y="113"/>
                  <a:pt x="907" y="114"/>
                  <a:pt x="901" y="114"/>
                </a:cubicBezTo>
                <a:cubicBezTo>
                  <a:pt x="896" y="114"/>
                  <a:pt x="890" y="113"/>
                  <a:pt x="885" y="111"/>
                </a:cubicBezTo>
                <a:cubicBezTo>
                  <a:pt x="879" y="109"/>
                  <a:pt x="874" y="105"/>
                  <a:pt x="868" y="100"/>
                </a:cubicBezTo>
                <a:cubicBezTo>
                  <a:pt x="864" y="95"/>
                  <a:pt x="860" y="90"/>
                  <a:pt x="858" y="84"/>
                </a:cubicBezTo>
                <a:cubicBezTo>
                  <a:pt x="855" y="78"/>
                  <a:pt x="854" y="71"/>
                  <a:pt x="855" y="64"/>
                </a:cubicBezTo>
                <a:cubicBezTo>
                  <a:pt x="855" y="57"/>
                  <a:pt x="857" y="50"/>
                  <a:pt x="860" y="43"/>
                </a:cubicBezTo>
                <a:cubicBezTo>
                  <a:pt x="864" y="35"/>
                  <a:pt x="869" y="28"/>
                  <a:pt x="877" y="21"/>
                </a:cubicBezTo>
                <a:cubicBezTo>
                  <a:pt x="880" y="18"/>
                  <a:pt x="883" y="15"/>
                  <a:pt x="887" y="12"/>
                </a:cubicBezTo>
                <a:cubicBezTo>
                  <a:pt x="891" y="10"/>
                  <a:pt x="894" y="7"/>
                  <a:pt x="897" y="6"/>
                </a:cubicBezTo>
                <a:cubicBezTo>
                  <a:pt x="901" y="4"/>
                  <a:pt x="904" y="2"/>
                  <a:pt x="907" y="2"/>
                </a:cubicBezTo>
                <a:cubicBezTo>
                  <a:pt x="909" y="1"/>
                  <a:pt x="912" y="0"/>
                  <a:pt x="913" y="0"/>
                </a:cubicBezTo>
                <a:cubicBezTo>
                  <a:pt x="915" y="0"/>
                  <a:pt x="916" y="0"/>
                  <a:pt x="917" y="0"/>
                </a:cubicBezTo>
                <a:cubicBezTo>
                  <a:pt x="918" y="0"/>
                  <a:pt x="919" y="0"/>
                  <a:pt x="919" y="1"/>
                </a:cubicBezTo>
                <a:cubicBezTo>
                  <a:pt x="920" y="2"/>
                  <a:pt x="921" y="2"/>
                  <a:pt x="922" y="3"/>
                </a:cubicBezTo>
                <a:cubicBezTo>
                  <a:pt x="923" y="4"/>
                  <a:pt x="925" y="5"/>
                  <a:pt x="926" y="6"/>
                </a:cubicBezTo>
                <a:cubicBezTo>
                  <a:pt x="927" y="8"/>
                  <a:pt x="929" y="9"/>
                  <a:pt x="930" y="11"/>
                </a:cubicBezTo>
                <a:cubicBezTo>
                  <a:pt x="931" y="12"/>
                  <a:pt x="931" y="13"/>
                  <a:pt x="932" y="14"/>
                </a:cubicBezTo>
                <a:cubicBezTo>
                  <a:pt x="932" y="15"/>
                  <a:pt x="932" y="16"/>
                  <a:pt x="932" y="17"/>
                </a:cubicBezTo>
                <a:cubicBezTo>
                  <a:pt x="932" y="17"/>
                  <a:pt x="932" y="18"/>
                  <a:pt x="931" y="19"/>
                </a:cubicBezTo>
                <a:cubicBezTo>
                  <a:pt x="930" y="19"/>
                  <a:pt x="929" y="20"/>
                  <a:pt x="926" y="21"/>
                </a:cubicBezTo>
                <a:cubicBezTo>
                  <a:pt x="924" y="21"/>
                  <a:pt x="921" y="22"/>
                  <a:pt x="917" y="23"/>
                </a:cubicBezTo>
                <a:cubicBezTo>
                  <a:pt x="914" y="25"/>
                  <a:pt x="910" y="26"/>
                  <a:pt x="906" y="29"/>
                </a:cubicBezTo>
                <a:cubicBezTo>
                  <a:pt x="902" y="31"/>
                  <a:pt x="897" y="34"/>
                  <a:pt x="893" y="38"/>
                </a:cubicBezTo>
                <a:cubicBezTo>
                  <a:pt x="890" y="42"/>
                  <a:pt x="887" y="46"/>
                  <a:pt x="885" y="49"/>
                </a:cubicBezTo>
                <a:cubicBezTo>
                  <a:pt x="883" y="53"/>
                  <a:pt x="882" y="56"/>
                  <a:pt x="881" y="60"/>
                </a:cubicBezTo>
                <a:cubicBezTo>
                  <a:pt x="881" y="63"/>
                  <a:pt x="881" y="66"/>
                  <a:pt x="883" y="69"/>
                </a:cubicBezTo>
                <a:cubicBezTo>
                  <a:pt x="884" y="72"/>
                  <a:pt x="886" y="75"/>
                  <a:pt x="888" y="78"/>
                </a:cubicBezTo>
                <a:cubicBezTo>
                  <a:pt x="892" y="81"/>
                  <a:pt x="895" y="83"/>
                  <a:pt x="900" y="84"/>
                </a:cubicBezTo>
                <a:cubicBezTo>
                  <a:pt x="904" y="84"/>
                  <a:pt x="908" y="84"/>
                  <a:pt x="913" y="83"/>
                </a:cubicBezTo>
                <a:cubicBezTo>
                  <a:pt x="917" y="82"/>
                  <a:pt x="922" y="80"/>
                  <a:pt x="927" y="78"/>
                </a:cubicBezTo>
                <a:cubicBezTo>
                  <a:pt x="932" y="76"/>
                  <a:pt x="937" y="74"/>
                  <a:pt x="942" y="71"/>
                </a:cubicBezTo>
                <a:cubicBezTo>
                  <a:pt x="948" y="69"/>
                  <a:pt x="953" y="67"/>
                  <a:pt x="959" y="65"/>
                </a:cubicBezTo>
                <a:cubicBezTo>
                  <a:pt x="964" y="63"/>
                  <a:pt x="970" y="62"/>
                  <a:pt x="975" y="62"/>
                </a:cubicBezTo>
                <a:cubicBezTo>
                  <a:pt x="981" y="62"/>
                  <a:pt x="986" y="63"/>
                  <a:pt x="992" y="65"/>
                </a:cubicBezTo>
                <a:cubicBezTo>
                  <a:pt x="997" y="67"/>
                  <a:pt x="1002" y="71"/>
                  <a:pt x="1007" y="7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noEditPoints="1"/>
          </p:cNvSpPr>
          <p:nvPr/>
        </p:nvSpPr>
        <p:spPr bwMode="auto">
          <a:xfrm>
            <a:off x="2514600" y="5378450"/>
            <a:ext cx="310893" cy="357188"/>
          </a:xfrm>
          <a:custGeom>
            <a:avLst/>
            <a:gdLst>
              <a:gd name="T0" fmla="*/ 236 w 576"/>
              <a:gd name="T1" fmla="*/ 488 h 591"/>
              <a:gd name="T2" fmla="*/ 236 w 576"/>
              <a:gd name="T3" fmla="*/ 505 h 591"/>
              <a:gd name="T4" fmla="*/ 205 w 576"/>
              <a:gd name="T5" fmla="*/ 559 h 591"/>
              <a:gd name="T6" fmla="*/ 88 w 576"/>
              <a:gd name="T7" fmla="*/ 578 h 591"/>
              <a:gd name="T8" fmla="*/ 1 w 576"/>
              <a:gd name="T9" fmla="*/ 459 h 591"/>
              <a:gd name="T10" fmla="*/ 48 w 576"/>
              <a:gd name="T11" fmla="*/ 368 h 591"/>
              <a:gd name="T12" fmla="*/ 91 w 576"/>
              <a:gd name="T13" fmla="*/ 351 h 591"/>
              <a:gd name="T14" fmla="*/ 102 w 576"/>
              <a:gd name="T15" fmla="*/ 355 h 591"/>
              <a:gd name="T16" fmla="*/ 113 w 576"/>
              <a:gd name="T17" fmla="*/ 367 h 591"/>
              <a:gd name="T18" fmla="*/ 105 w 576"/>
              <a:gd name="T19" fmla="*/ 376 h 591"/>
              <a:gd name="T20" fmla="*/ 51 w 576"/>
              <a:gd name="T21" fmla="*/ 401 h 591"/>
              <a:gd name="T22" fmla="*/ 44 w 576"/>
              <a:gd name="T23" fmla="*/ 488 h 591"/>
              <a:gd name="T24" fmla="*/ 133 w 576"/>
              <a:gd name="T25" fmla="*/ 557 h 591"/>
              <a:gd name="T26" fmla="*/ 203 w 576"/>
              <a:gd name="T27" fmla="*/ 516 h 591"/>
              <a:gd name="T28" fmla="*/ 217 w 576"/>
              <a:gd name="T29" fmla="*/ 475 h 591"/>
              <a:gd name="T30" fmla="*/ 225 w 576"/>
              <a:gd name="T31" fmla="*/ 476 h 591"/>
              <a:gd name="T32" fmla="*/ 354 w 576"/>
              <a:gd name="T33" fmla="*/ 331 h 591"/>
              <a:gd name="T34" fmla="*/ 337 w 576"/>
              <a:gd name="T35" fmla="*/ 428 h 591"/>
              <a:gd name="T36" fmla="*/ 245 w 576"/>
              <a:gd name="T37" fmla="*/ 445 h 591"/>
              <a:gd name="T38" fmla="*/ 181 w 576"/>
              <a:gd name="T39" fmla="*/ 359 h 591"/>
              <a:gd name="T40" fmla="*/ 238 w 576"/>
              <a:gd name="T41" fmla="*/ 273 h 591"/>
              <a:gd name="T42" fmla="*/ 331 w 576"/>
              <a:gd name="T43" fmla="*/ 300 h 591"/>
              <a:gd name="T44" fmla="*/ 269 w 576"/>
              <a:gd name="T45" fmla="*/ 299 h 591"/>
              <a:gd name="T46" fmla="*/ 212 w 576"/>
              <a:gd name="T47" fmla="*/ 334 h 591"/>
              <a:gd name="T48" fmla="*/ 235 w 576"/>
              <a:gd name="T49" fmla="*/ 398 h 591"/>
              <a:gd name="T50" fmla="*/ 298 w 576"/>
              <a:gd name="T51" fmla="*/ 422 h 591"/>
              <a:gd name="T52" fmla="*/ 335 w 576"/>
              <a:gd name="T53" fmla="*/ 367 h 591"/>
              <a:gd name="T54" fmla="*/ 507 w 576"/>
              <a:gd name="T55" fmla="*/ 247 h 591"/>
              <a:gd name="T56" fmla="*/ 501 w 576"/>
              <a:gd name="T57" fmla="*/ 260 h 591"/>
              <a:gd name="T58" fmla="*/ 488 w 576"/>
              <a:gd name="T59" fmla="*/ 265 h 591"/>
              <a:gd name="T60" fmla="*/ 456 w 576"/>
              <a:gd name="T61" fmla="*/ 309 h 591"/>
              <a:gd name="T62" fmla="*/ 397 w 576"/>
              <a:gd name="T63" fmla="*/ 326 h 591"/>
              <a:gd name="T64" fmla="*/ 364 w 576"/>
              <a:gd name="T65" fmla="*/ 268 h 591"/>
              <a:gd name="T66" fmla="*/ 415 w 576"/>
              <a:gd name="T67" fmla="*/ 198 h 591"/>
              <a:gd name="T68" fmla="*/ 378 w 576"/>
              <a:gd name="T69" fmla="*/ 174 h 591"/>
              <a:gd name="T70" fmla="*/ 338 w 576"/>
              <a:gd name="T71" fmla="*/ 204 h 591"/>
              <a:gd name="T72" fmla="*/ 324 w 576"/>
              <a:gd name="T73" fmla="*/ 239 h 591"/>
              <a:gd name="T74" fmla="*/ 315 w 576"/>
              <a:gd name="T75" fmla="*/ 238 h 591"/>
              <a:gd name="T76" fmla="*/ 305 w 576"/>
              <a:gd name="T77" fmla="*/ 223 h 591"/>
              <a:gd name="T78" fmla="*/ 322 w 576"/>
              <a:gd name="T79" fmla="*/ 183 h 591"/>
              <a:gd name="T80" fmla="*/ 382 w 576"/>
              <a:gd name="T81" fmla="*/ 143 h 591"/>
              <a:gd name="T82" fmla="*/ 507 w 576"/>
              <a:gd name="T83" fmla="*/ 247 h 591"/>
              <a:gd name="T84" fmla="*/ 398 w 576"/>
              <a:gd name="T85" fmla="*/ 250 h 591"/>
              <a:gd name="T86" fmla="*/ 400 w 576"/>
              <a:gd name="T87" fmla="*/ 290 h 591"/>
              <a:gd name="T88" fmla="*/ 454 w 576"/>
              <a:gd name="T89" fmla="*/ 268 h 591"/>
              <a:gd name="T90" fmla="*/ 575 w 576"/>
              <a:gd name="T91" fmla="*/ 179 h 591"/>
              <a:gd name="T92" fmla="*/ 573 w 576"/>
              <a:gd name="T93" fmla="*/ 188 h 591"/>
              <a:gd name="T94" fmla="*/ 558 w 576"/>
              <a:gd name="T95" fmla="*/ 201 h 591"/>
              <a:gd name="T96" fmla="*/ 376 w 576"/>
              <a:gd name="T97" fmla="*/ 23 h 591"/>
              <a:gd name="T98" fmla="*/ 377 w 576"/>
              <a:gd name="T99" fmla="*/ 14 h 591"/>
              <a:gd name="T100" fmla="*/ 392 w 576"/>
              <a:gd name="T101" fmla="*/ 1 h 591"/>
              <a:gd name="T102" fmla="*/ 575 w 576"/>
              <a:gd name="T103" fmla="*/ 179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 h="591">
                <a:moveTo>
                  <a:pt x="230" y="481"/>
                </a:moveTo>
                <a:cubicBezTo>
                  <a:pt x="232" y="483"/>
                  <a:pt x="233" y="484"/>
                  <a:pt x="234" y="485"/>
                </a:cubicBezTo>
                <a:cubicBezTo>
                  <a:pt x="235" y="486"/>
                  <a:pt x="235" y="487"/>
                  <a:pt x="236" y="488"/>
                </a:cubicBezTo>
                <a:cubicBezTo>
                  <a:pt x="237" y="489"/>
                  <a:pt x="237" y="490"/>
                  <a:pt x="237" y="491"/>
                </a:cubicBezTo>
                <a:cubicBezTo>
                  <a:pt x="238" y="492"/>
                  <a:pt x="238" y="494"/>
                  <a:pt x="238" y="495"/>
                </a:cubicBezTo>
                <a:cubicBezTo>
                  <a:pt x="238" y="497"/>
                  <a:pt x="237" y="500"/>
                  <a:pt x="236" y="505"/>
                </a:cubicBezTo>
                <a:cubicBezTo>
                  <a:pt x="235" y="510"/>
                  <a:pt x="233" y="515"/>
                  <a:pt x="231" y="521"/>
                </a:cubicBezTo>
                <a:cubicBezTo>
                  <a:pt x="228" y="527"/>
                  <a:pt x="225" y="533"/>
                  <a:pt x="221" y="540"/>
                </a:cubicBezTo>
                <a:cubicBezTo>
                  <a:pt x="217" y="546"/>
                  <a:pt x="211" y="553"/>
                  <a:pt x="205" y="559"/>
                </a:cubicBezTo>
                <a:cubicBezTo>
                  <a:pt x="194" y="570"/>
                  <a:pt x="182" y="579"/>
                  <a:pt x="169" y="584"/>
                </a:cubicBezTo>
                <a:cubicBezTo>
                  <a:pt x="156" y="589"/>
                  <a:pt x="143" y="591"/>
                  <a:pt x="130" y="590"/>
                </a:cubicBezTo>
                <a:cubicBezTo>
                  <a:pt x="116" y="589"/>
                  <a:pt x="102" y="585"/>
                  <a:pt x="88" y="578"/>
                </a:cubicBezTo>
                <a:cubicBezTo>
                  <a:pt x="74" y="571"/>
                  <a:pt x="60" y="560"/>
                  <a:pt x="46" y="546"/>
                </a:cubicBezTo>
                <a:cubicBezTo>
                  <a:pt x="32" y="532"/>
                  <a:pt x="21" y="518"/>
                  <a:pt x="14" y="503"/>
                </a:cubicBezTo>
                <a:cubicBezTo>
                  <a:pt x="6" y="488"/>
                  <a:pt x="2" y="473"/>
                  <a:pt x="1" y="459"/>
                </a:cubicBezTo>
                <a:cubicBezTo>
                  <a:pt x="0" y="445"/>
                  <a:pt x="2" y="431"/>
                  <a:pt x="7" y="418"/>
                </a:cubicBezTo>
                <a:cubicBezTo>
                  <a:pt x="12" y="404"/>
                  <a:pt x="20" y="392"/>
                  <a:pt x="32" y="381"/>
                </a:cubicBezTo>
                <a:cubicBezTo>
                  <a:pt x="37" y="376"/>
                  <a:pt x="42" y="371"/>
                  <a:pt x="48" y="368"/>
                </a:cubicBezTo>
                <a:cubicBezTo>
                  <a:pt x="53" y="364"/>
                  <a:pt x="59" y="361"/>
                  <a:pt x="64" y="358"/>
                </a:cubicBezTo>
                <a:cubicBezTo>
                  <a:pt x="69" y="356"/>
                  <a:pt x="75" y="354"/>
                  <a:pt x="80" y="353"/>
                </a:cubicBezTo>
                <a:cubicBezTo>
                  <a:pt x="84" y="351"/>
                  <a:pt x="88" y="351"/>
                  <a:pt x="91" y="351"/>
                </a:cubicBezTo>
                <a:cubicBezTo>
                  <a:pt x="93" y="351"/>
                  <a:pt x="95" y="351"/>
                  <a:pt x="96" y="351"/>
                </a:cubicBezTo>
                <a:cubicBezTo>
                  <a:pt x="97" y="351"/>
                  <a:pt x="98" y="352"/>
                  <a:pt x="99" y="352"/>
                </a:cubicBezTo>
                <a:cubicBezTo>
                  <a:pt x="100" y="353"/>
                  <a:pt x="101" y="354"/>
                  <a:pt x="102" y="355"/>
                </a:cubicBezTo>
                <a:cubicBezTo>
                  <a:pt x="103" y="356"/>
                  <a:pt x="105" y="357"/>
                  <a:pt x="106" y="359"/>
                </a:cubicBezTo>
                <a:cubicBezTo>
                  <a:pt x="108" y="361"/>
                  <a:pt x="110" y="362"/>
                  <a:pt x="111" y="364"/>
                </a:cubicBezTo>
                <a:cubicBezTo>
                  <a:pt x="112" y="365"/>
                  <a:pt x="113" y="366"/>
                  <a:pt x="113" y="367"/>
                </a:cubicBezTo>
                <a:cubicBezTo>
                  <a:pt x="113" y="369"/>
                  <a:pt x="114" y="370"/>
                  <a:pt x="114" y="371"/>
                </a:cubicBezTo>
                <a:cubicBezTo>
                  <a:pt x="114" y="371"/>
                  <a:pt x="113" y="372"/>
                  <a:pt x="112" y="373"/>
                </a:cubicBezTo>
                <a:cubicBezTo>
                  <a:pt x="111" y="374"/>
                  <a:pt x="109" y="375"/>
                  <a:pt x="105" y="376"/>
                </a:cubicBezTo>
                <a:cubicBezTo>
                  <a:pt x="101" y="376"/>
                  <a:pt x="96" y="377"/>
                  <a:pt x="90" y="378"/>
                </a:cubicBezTo>
                <a:cubicBezTo>
                  <a:pt x="85" y="380"/>
                  <a:pt x="79" y="382"/>
                  <a:pt x="72" y="386"/>
                </a:cubicBezTo>
                <a:cubicBezTo>
                  <a:pt x="65" y="389"/>
                  <a:pt x="58" y="394"/>
                  <a:pt x="51" y="401"/>
                </a:cubicBezTo>
                <a:cubicBezTo>
                  <a:pt x="44" y="409"/>
                  <a:pt x="38" y="417"/>
                  <a:pt x="35" y="426"/>
                </a:cubicBezTo>
                <a:cubicBezTo>
                  <a:pt x="32" y="436"/>
                  <a:pt x="31" y="446"/>
                  <a:pt x="32" y="456"/>
                </a:cubicBezTo>
                <a:cubicBezTo>
                  <a:pt x="34" y="466"/>
                  <a:pt x="38" y="477"/>
                  <a:pt x="44" y="488"/>
                </a:cubicBezTo>
                <a:cubicBezTo>
                  <a:pt x="50" y="499"/>
                  <a:pt x="58" y="510"/>
                  <a:pt x="69" y="521"/>
                </a:cubicBezTo>
                <a:cubicBezTo>
                  <a:pt x="80" y="532"/>
                  <a:pt x="91" y="540"/>
                  <a:pt x="102" y="546"/>
                </a:cubicBezTo>
                <a:cubicBezTo>
                  <a:pt x="112" y="552"/>
                  <a:pt x="123" y="556"/>
                  <a:pt x="133" y="557"/>
                </a:cubicBezTo>
                <a:cubicBezTo>
                  <a:pt x="143" y="558"/>
                  <a:pt x="152" y="557"/>
                  <a:pt x="162" y="554"/>
                </a:cubicBezTo>
                <a:cubicBezTo>
                  <a:pt x="171" y="550"/>
                  <a:pt x="180" y="544"/>
                  <a:pt x="188" y="536"/>
                </a:cubicBezTo>
                <a:cubicBezTo>
                  <a:pt x="194" y="529"/>
                  <a:pt x="200" y="522"/>
                  <a:pt x="203" y="516"/>
                </a:cubicBezTo>
                <a:cubicBezTo>
                  <a:pt x="206" y="509"/>
                  <a:pt x="209" y="503"/>
                  <a:pt x="210" y="497"/>
                </a:cubicBezTo>
                <a:cubicBezTo>
                  <a:pt x="212" y="491"/>
                  <a:pt x="213" y="486"/>
                  <a:pt x="214" y="482"/>
                </a:cubicBezTo>
                <a:cubicBezTo>
                  <a:pt x="214" y="479"/>
                  <a:pt x="215" y="476"/>
                  <a:pt x="217" y="475"/>
                </a:cubicBezTo>
                <a:cubicBezTo>
                  <a:pt x="217" y="474"/>
                  <a:pt x="218" y="473"/>
                  <a:pt x="219" y="473"/>
                </a:cubicBezTo>
                <a:cubicBezTo>
                  <a:pt x="219" y="473"/>
                  <a:pt x="220" y="473"/>
                  <a:pt x="221" y="474"/>
                </a:cubicBezTo>
                <a:cubicBezTo>
                  <a:pt x="222" y="474"/>
                  <a:pt x="223" y="475"/>
                  <a:pt x="225" y="476"/>
                </a:cubicBezTo>
                <a:cubicBezTo>
                  <a:pt x="226" y="477"/>
                  <a:pt x="228" y="479"/>
                  <a:pt x="230" y="481"/>
                </a:cubicBezTo>
                <a:close/>
                <a:moveTo>
                  <a:pt x="331" y="300"/>
                </a:moveTo>
                <a:cubicBezTo>
                  <a:pt x="341" y="310"/>
                  <a:pt x="348" y="320"/>
                  <a:pt x="354" y="331"/>
                </a:cubicBezTo>
                <a:cubicBezTo>
                  <a:pt x="360" y="342"/>
                  <a:pt x="363" y="352"/>
                  <a:pt x="364" y="363"/>
                </a:cubicBezTo>
                <a:cubicBezTo>
                  <a:pt x="365" y="374"/>
                  <a:pt x="363" y="385"/>
                  <a:pt x="359" y="396"/>
                </a:cubicBezTo>
                <a:cubicBezTo>
                  <a:pt x="354" y="407"/>
                  <a:pt x="347" y="418"/>
                  <a:pt x="337" y="428"/>
                </a:cubicBezTo>
                <a:cubicBezTo>
                  <a:pt x="327" y="438"/>
                  <a:pt x="317" y="445"/>
                  <a:pt x="307" y="449"/>
                </a:cubicBezTo>
                <a:cubicBezTo>
                  <a:pt x="297" y="454"/>
                  <a:pt x="286" y="455"/>
                  <a:pt x="276" y="455"/>
                </a:cubicBezTo>
                <a:cubicBezTo>
                  <a:pt x="266" y="454"/>
                  <a:pt x="255" y="451"/>
                  <a:pt x="245" y="445"/>
                </a:cubicBezTo>
                <a:cubicBezTo>
                  <a:pt x="234" y="440"/>
                  <a:pt x="224" y="432"/>
                  <a:pt x="214" y="422"/>
                </a:cubicBezTo>
                <a:cubicBezTo>
                  <a:pt x="204" y="412"/>
                  <a:pt x="197" y="402"/>
                  <a:pt x="191" y="391"/>
                </a:cubicBezTo>
                <a:cubicBezTo>
                  <a:pt x="185" y="380"/>
                  <a:pt x="182" y="370"/>
                  <a:pt x="181" y="359"/>
                </a:cubicBezTo>
                <a:cubicBezTo>
                  <a:pt x="180" y="348"/>
                  <a:pt x="182" y="337"/>
                  <a:pt x="187" y="326"/>
                </a:cubicBezTo>
                <a:cubicBezTo>
                  <a:pt x="191" y="315"/>
                  <a:pt x="198" y="304"/>
                  <a:pt x="208" y="294"/>
                </a:cubicBezTo>
                <a:cubicBezTo>
                  <a:pt x="218" y="284"/>
                  <a:pt x="228" y="277"/>
                  <a:pt x="238" y="273"/>
                </a:cubicBezTo>
                <a:cubicBezTo>
                  <a:pt x="249" y="269"/>
                  <a:pt x="259" y="267"/>
                  <a:pt x="269" y="267"/>
                </a:cubicBezTo>
                <a:cubicBezTo>
                  <a:pt x="280" y="268"/>
                  <a:pt x="290" y="271"/>
                  <a:pt x="301" y="277"/>
                </a:cubicBezTo>
                <a:cubicBezTo>
                  <a:pt x="311" y="282"/>
                  <a:pt x="321" y="290"/>
                  <a:pt x="331" y="300"/>
                </a:cubicBezTo>
                <a:close/>
                <a:moveTo>
                  <a:pt x="310" y="324"/>
                </a:moveTo>
                <a:cubicBezTo>
                  <a:pt x="303" y="318"/>
                  <a:pt x="297" y="312"/>
                  <a:pt x="290" y="308"/>
                </a:cubicBezTo>
                <a:cubicBezTo>
                  <a:pt x="283" y="303"/>
                  <a:pt x="276" y="300"/>
                  <a:pt x="269" y="299"/>
                </a:cubicBezTo>
                <a:cubicBezTo>
                  <a:pt x="262" y="297"/>
                  <a:pt x="254" y="297"/>
                  <a:pt x="247" y="300"/>
                </a:cubicBezTo>
                <a:cubicBezTo>
                  <a:pt x="240" y="302"/>
                  <a:pt x="233" y="306"/>
                  <a:pt x="226" y="313"/>
                </a:cubicBezTo>
                <a:cubicBezTo>
                  <a:pt x="219" y="320"/>
                  <a:pt x="215" y="327"/>
                  <a:pt x="212" y="334"/>
                </a:cubicBezTo>
                <a:cubicBezTo>
                  <a:pt x="210" y="341"/>
                  <a:pt x="209" y="348"/>
                  <a:pt x="211" y="355"/>
                </a:cubicBezTo>
                <a:cubicBezTo>
                  <a:pt x="212" y="362"/>
                  <a:pt x="214" y="369"/>
                  <a:pt x="219" y="377"/>
                </a:cubicBezTo>
                <a:cubicBezTo>
                  <a:pt x="223" y="384"/>
                  <a:pt x="229" y="391"/>
                  <a:pt x="235" y="398"/>
                </a:cubicBezTo>
                <a:cubicBezTo>
                  <a:pt x="242" y="404"/>
                  <a:pt x="249" y="410"/>
                  <a:pt x="256" y="414"/>
                </a:cubicBezTo>
                <a:cubicBezTo>
                  <a:pt x="263" y="419"/>
                  <a:pt x="270" y="422"/>
                  <a:pt x="277" y="423"/>
                </a:cubicBezTo>
                <a:cubicBezTo>
                  <a:pt x="284" y="425"/>
                  <a:pt x="291" y="424"/>
                  <a:pt x="298" y="422"/>
                </a:cubicBezTo>
                <a:cubicBezTo>
                  <a:pt x="305" y="420"/>
                  <a:pt x="313" y="415"/>
                  <a:pt x="320" y="408"/>
                </a:cubicBezTo>
                <a:cubicBezTo>
                  <a:pt x="326" y="402"/>
                  <a:pt x="330" y="395"/>
                  <a:pt x="333" y="388"/>
                </a:cubicBezTo>
                <a:cubicBezTo>
                  <a:pt x="335" y="381"/>
                  <a:pt x="336" y="374"/>
                  <a:pt x="335" y="367"/>
                </a:cubicBezTo>
                <a:cubicBezTo>
                  <a:pt x="334" y="360"/>
                  <a:pt x="331" y="353"/>
                  <a:pt x="327" y="345"/>
                </a:cubicBezTo>
                <a:cubicBezTo>
                  <a:pt x="322" y="338"/>
                  <a:pt x="317" y="331"/>
                  <a:pt x="310" y="324"/>
                </a:cubicBezTo>
                <a:close/>
                <a:moveTo>
                  <a:pt x="507" y="247"/>
                </a:moveTo>
                <a:cubicBezTo>
                  <a:pt x="508" y="248"/>
                  <a:pt x="508" y="249"/>
                  <a:pt x="508" y="250"/>
                </a:cubicBezTo>
                <a:cubicBezTo>
                  <a:pt x="508" y="251"/>
                  <a:pt x="507" y="253"/>
                  <a:pt x="506" y="254"/>
                </a:cubicBezTo>
                <a:cubicBezTo>
                  <a:pt x="506" y="256"/>
                  <a:pt x="504" y="258"/>
                  <a:pt x="501" y="260"/>
                </a:cubicBezTo>
                <a:cubicBezTo>
                  <a:pt x="499" y="262"/>
                  <a:pt x="497" y="264"/>
                  <a:pt x="496" y="265"/>
                </a:cubicBezTo>
                <a:cubicBezTo>
                  <a:pt x="494" y="266"/>
                  <a:pt x="493" y="267"/>
                  <a:pt x="491" y="267"/>
                </a:cubicBezTo>
                <a:cubicBezTo>
                  <a:pt x="490" y="267"/>
                  <a:pt x="489" y="266"/>
                  <a:pt x="488" y="265"/>
                </a:cubicBezTo>
                <a:lnTo>
                  <a:pt x="476" y="253"/>
                </a:lnTo>
                <a:cubicBezTo>
                  <a:pt x="476" y="264"/>
                  <a:pt x="475" y="274"/>
                  <a:pt x="472" y="284"/>
                </a:cubicBezTo>
                <a:cubicBezTo>
                  <a:pt x="468" y="293"/>
                  <a:pt x="463" y="302"/>
                  <a:pt x="456" y="309"/>
                </a:cubicBezTo>
                <a:cubicBezTo>
                  <a:pt x="450" y="315"/>
                  <a:pt x="443" y="320"/>
                  <a:pt x="436" y="323"/>
                </a:cubicBezTo>
                <a:cubicBezTo>
                  <a:pt x="430" y="327"/>
                  <a:pt x="423" y="329"/>
                  <a:pt x="416" y="329"/>
                </a:cubicBezTo>
                <a:cubicBezTo>
                  <a:pt x="410" y="330"/>
                  <a:pt x="403" y="329"/>
                  <a:pt x="397" y="326"/>
                </a:cubicBezTo>
                <a:cubicBezTo>
                  <a:pt x="390" y="324"/>
                  <a:pt x="384" y="320"/>
                  <a:pt x="378" y="314"/>
                </a:cubicBezTo>
                <a:cubicBezTo>
                  <a:pt x="372" y="307"/>
                  <a:pt x="367" y="300"/>
                  <a:pt x="365" y="292"/>
                </a:cubicBezTo>
                <a:cubicBezTo>
                  <a:pt x="363" y="285"/>
                  <a:pt x="363" y="277"/>
                  <a:pt x="364" y="268"/>
                </a:cubicBezTo>
                <a:cubicBezTo>
                  <a:pt x="366" y="260"/>
                  <a:pt x="370" y="251"/>
                  <a:pt x="376" y="242"/>
                </a:cubicBezTo>
                <a:cubicBezTo>
                  <a:pt x="382" y="233"/>
                  <a:pt x="389" y="224"/>
                  <a:pt x="398" y="214"/>
                </a:cubicBezTo>
                <a:lnTo>
                  <a:pt x="415" y="198"/>
                </a:lnTo>
                <a:lnTo>
                  <a:pt x="406" y="189"/>
                </a:lnTo>
                <a:cubicBezTo>
                  <a:pt x="401" y="184"/>
                  <a:pt x="396" y="181"/>
                  <a:pt x="392" y="178"/>
                </a:cubicBezTo>
                <a:cubicBezTo>
                  <a:pt x="387" y="175"/>
                  <a:pt x="383" y="174"/>
                  <a:pt x="378" y="174"/>
                </a:cubicBezTo>
                <a:cubicBezTo>
                  <a:pt x="374" y="174"/>
                  <a:pt x="369" y="175"/>
                  <a:pt x="365" y="177"/>
                </a:cubicBezTo>
                <a:cubicBezTo>
                  <a:pt x="360" y="179"/>
                  <a:pt x="355" y="183"/>
                  <a:pt x="350" y="188"/>
                </a:cubicBezTo>
                <a:cubicBezTo>
                  <a:pt x="345" y="193"/>
                  <a:pt x="341" y="199"/>
                  <a:pt x="338" y="204"/>
                </a:cubicBezTo>
                <a:cubicBezTo>
                  <a:pt x="335" y="210"/>
                  <a:pt x="332" y="215"/>
                  <a:pt x="331" y="220"/>
                </a:cubicBezTo>
                <a:cubicBezTo>
                  <a:pt x="329" y="225"/>
                  <a:pt x="328" y="229"/>
                  <a:pt x="327" y="232"/>
                </a:cubicBezTo>
                <a:cubicBezTo>
                  <a:pt x="326" y="236"/>
                  <a:pt x="325" y="238"/>
                  <a:pt x="324" y="239"/>
                </a:cubicBezTo>
                <a:cubicBezTo>
                  <a:pt x="323" y="240"/>
                  <a:pt x="322" y="240"/>
                  <a:pt x="321" y="240"/>
                </a:cubicBezTo>
                <a:cubicBezTo>
                  <a:pt x="321" y="240"/>
                  <a:pt x="320" y="240"/>
                  <a:pt x="318" y="240"/>
                </a:cubicBezTo>
                <a:cubicBezTo>
                  <a:pt x="317" y="240"/>
                  <a:pt x="316" y="239"/>
                  <a:pt x="315" y="238"/>
                </a:cubicBezTo>
                <a:cubicBezTo>
                  <a:pt x="314" y="237"/>
                  <a:pt x="312" y="236"/>
                  <a:pt x="311" y="235"/>
                </a:cubicBezTo>
                <a:cubicBezTo>
                  <a:pt x="309" y="233"/>
                  <a:pt x="307" y="231"/>
                  <a:pt x="306" y="229"/>
                </a:cubicBezTo>
                <a:cubicBezTo>
                  <a:pt x="305" y="228"/>
                  <a:pt x="305" y="226"/>
                  <a:pt x="305" y="223"/>
                </a:cubicBezTo>
                <a:cubicBezTo>
                  <a:pt x="305" y="221"/>
                  <a:pt x="306" y="218"/>
                  <a:pt x="307" y="213"/>
                </a:cubicBezTo>
                <a:cubicBezTo>
                  <a:pt x="308" y="209"/>
                  <a:pt x="310" y="204"/>
                  <a:pt x="313" y="199"/>
                </a:cubicBezTo>
                <a:cubicBezTo>
                  <a:pt x="315" y="194"/>
                  <a:pt x="318" y="188"/>
                  <a:pt x="322" y="183"/>
                </a:cubicBezTo>
                <a:cubicBezTo>
                  <a:pt x="326" y="178"/>
                  <a:pt x="330" y="173"/>
                  <a:pt x="334" y="168"/>
                </a:cubicBezTo>
                <a:cubicBezTo>
                  <a:pt x="343" y="160"/>
                  <a:pt x="351" y="153"/>
                  <a:pt x="359" y="149"/>
                </a:cubicBezTo>
                <a:cubicBezTo>
                  <a:pt x="367" y="145"/>
                  <a:pt x="375" y="143"/>
                  <a:pt x="382" y="143"/>
                </a:cubicBezTo>
                <a:cubicBezTo>
                  <a:pt x="390" y="143"/>
                  <a:pt x="397" y="145"/>
                  <a:pt x="404" y="149"/>
                </a:cubicBezTo>
                <a:cubicBezTo>
                  <a:pt x="412" y="153"/>
                  <a:pt x="419" y="159"/>
                  <a:pt x="426" y="166"/>
                </a:cubicBezTo>
                <a:lnTo>
                  <a:pt x="507" y="247"/>
                </a:lnTo>
                <a:close/>
                <a:moveTo>
                  <a:pt x="431" y="214"/>
                </a:moveTo>
                <a:lnTo>
                  <a:pt x="412" y="232"/>
                </a:lnTo>
                <a:cubicBezTo>
                  <a:pt x="406" y="238"/>
                  <a:pt x="401" y="244"/>
                  <a:pt x="398" y="250"/>
                </a:cubicBezTo>
                <a:cubicBezTo>
                  <a:pt x="394" y="255"/>
                  <a:pt x="392" y="260"/>
                  <a:pt x="391" y="265"/>
                </a:cubicBezTo>
                <a:cubicBezTo>
                  <a:pt x="390" y="270"/>
                  <a:pt x="391" y="275"/>
                  <a:pt x="392" y="279"/>
                </a:cubicBezTo>
                <a:cubicBezTo>
                  <a:pt x="393" y="283"/>
                  <a:pt x="396" y="287"/>
                  <a:pt x="400" y="290"/>
                </a:cubicBezTo>
                <a:cubicBezTo>
                  <a:pt x="406" y="297"/>
                  <a:pt x="413" y="300"/>
                  <a:pt x="420" y="299"/>
                </a:cubicBezTo>
                <a:cubicBezTo>
                  <a:pt x="428" y="299"/>
                  <a:pt x="435" y="295"/>
                  <a:pt x="442" y="288"/>
                </a:cubicBezTo>
                <a:cubicBezTo>
                  <a:pt x="448" y="283"/>
                  <a:pt x="452" y="276"/>
                  <a:pt x="454" y="268"/>
                </a:cubicBezTo>
                <a:cubicBezTo>
                  <a:pt x="456" y="260"/>
                  <a:pt x="457" y="251"/>
                  <a:pt x="456" y="239"/>
                </a:cubicBezTo>
                <a:lnTo>
                  <a:pt x="431" y="214"/>
                </a:lnTo>
                <a:close/>
                <a:moveTo>
                  <a:pt x="575" y="179"/>
                </a:moveTo>
                <a:cubicBezTo>
                  <a:pt x="575" y="179"/>
                  <a:pt x="576" y="180"/>
                  <a:pt x="576" y="181"/>
                </a:cubicBezTo>
                <a:cubicBezTo>
                  <a:pt x="576" y="182"/>
                  <a:pt x="576" y="183"/>
                  <a:pt x="575" y="184"/>
                </a:cubicBezTo>
                <a:cubicBezTo>
                  <a:pt x="575" y="185"/>
                  <a:pt x="574" y="186"/>
                  <a:pt x="573" y="188"/>
                </a:cubicBezTo>
                <a:cubicBezTo>
                  <a:pt x="572" y="190"/>
                  <a:pt x="570" y="192"/>
                  <a:pt x="568" y="194"/>
                </a:cubicBezTo>
                <a:cubicBezTo>
                  <a:pt x="565" y="196"/>
                  <a:pt x="564" y="198"/>
                  <a:pt x="562" y="199"/>
                </a:cubicBezTo>
                <a:cubicBezTo>
                  <a:pt x="560" y="200"/>
                  <a:pt x="559" y="201"/>
                  <a:pt x="558" y="201"/>
                </a:cubicBezTo>
                <a:cubicBezTo>
                  <a:pt x="557" y="202"/>
                  <a:pt x="556" y="202"/>
                  <a:pt x="555" y="202"/>
                </a:cubicBezTo>
                <a:cubicBezTo>
                  <a:pt x="554" y="202"/>
                  <a:pt x="553" y="201"/>
                  <a:pt x="553" y="201"/>
                </a:cubicBezTo>
                <a:lnTo>
                  <a:pt x="376" y="23"/>
                </a:lnTo>
                <a:cubicBezTo>
                  <a:pt x="375" y="23"/>
                  <a:pt x="374" y="22"/>
                  <a:pt x="374" y="21"/>
                </a:cubicBezTo>
                <a:cubicBezTo>
                  <a:pt x="374" y="20"/>
                  <a:pt x="374" y="19"/>
                  <a:pt x="375" y="18"/>
                </a:cubicBezTo>
                <a:cubicBezTo>
                  <a:pt x="375" y="17"/>
                  <a:pt x="376" y="15"/>
                  <a:pt x="377" y="14"/>
                </a:cubicBezTo>
                <a:cubicBezTo>
                  <a:pt x="378" y="12"/>
                  <a:pt x="380" y="10"/>
                  <a:pt x="382" y="8"/>
                </a:cubicBezTo>
                <a:cubicBezTo>
                  <a:pt x="384" y="6"/>
                  <a:pt x="386" y="4"/>
                  <a:pt x="388" y="3"/>
                </a:cubicBezTo>
                <a:cubicBezTo>
                  <a:pt x="389" y="2"/>
                  <a:pt x="391" y="1"/>
                  <a:pt x="392" y="1"/>
                </a:cubicBezTo>
                <a:cubicBezTo>
                  <a:pt x="393" y="0"/>
                  <a:pt x="394" y="0"/>
                  <a:pt x="395" y="0"/>
                </a:cubicBezTo>
                <a:cubicBezTo>
                  <a:pt x="396" y="0"/>
                  <a:pt x="397" y="1"/>
                  <a:pt x="397" y="2"/>
                </a:cubicBezTo>
                <a:lnTo>
                  <a:pt x="575" y="179"/>
                </a:ln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noEditPoints="1"/>
          </p:cNvSpPr>
          <p:nvPr/>
        </p:nvSpPr>
        <p:spPr bwMode="auto">
          <a:xfrm>
            <a:off x="3048000" y="5410200"/>
            <a:ext cx="420705" cy="444500"/>
          </a:xfrm>
          <a:custGeom>
            <a:avLst/>
            <a:gdLst>
              <a:gd name="T0" fmla="*/ 288 w 779"/>
              <a:gd name="T1" fmla="*/ 621 h 736"/>
              <a:gd name="T2" fmla="*/ 270 w 779"/>
              <a:gd name="T3" fmla="*/ 635 h 736"/>
              <a:gd name="T4" fmla="*/ 189 w 779"/>
              <a:gd name="T5" fmla="*/ 712 h 736"/>
              <a:gd name="T6" fmla="*/ 182 w 779"/>
              <a:gd name="T7" fmla="*/ 728 h 736"/>
              <a:gd name="T8" fmla="*/ 166 w 779"/>
              <a:gd name="T9" fmla="*/ 735 h 736"/>
              <a:gd name="T10" fmla="*/ 4 w 779"/>
              <a:gd name="T11" fmla="*/ 560 h 736"/>
              <a:gd name="T12" fmla="*/ 22 w 779"/>
              <a:gd name="T13" fmla="*/ 546 h 736"/>
              <a:gd name="T14" fmla="*/ 103 w 779"/>
              <a:gd name="T15" fmla="*/ 469 h 736"/>
              <a:gd name="T16" fmla="*/ 110 w 779"/>
              <a:gd name="T17" fmla="*/ 453 h 736"/>
              <a:gd name="T18" fmla="*/ 125 w 779"/>
              <a:gd name="T19" fmla="*/ 446 h 736"/>
              <a:gd name="T20" fmla="*/ 419 w 779"/>
              <a:gd name="T21" fmla="*/ 584 h 736"/>
              <a:gd name="T22" fmla="*/ 396 w 779"/>
              <a:gd name="T23" fmla="*/ 601 h 736"/>
              <a:gd name="T24" fmla="*/ 361 w 779"/>
              <a:gd name="T25" fmla="*/ 539 h 736"/>
              <a:gd name="T26" fmla="*/ 199 w 779"/>
              <a:gd name="T27" fmla="*/ 456 h 736"/>
              <a:gd name="T28" fmla="*/ 220 w 779"/>
              <a:gd name="T29" fmla="*/ 440 h 736"/>
              <a:gd name="T30" fmla="*/ 290 w 779"/>
              <a:gd name="T31" fmla="*/ 373 h 736"/>
              <a:gd name="T32" fmla="*/ 304 w 779"/>
              <a:gd name="T33" fmla="*/ 351 h 736"/>
              <a:gd name="T34" fmla="*/ 391 w 779"/>
              <a:gd name="T35" fmla="*/ 517 h 736"/>
              <a:gd name="T36" fmla="*/ 559 w 779"/>
              <a:gd name="T37" fmla="*/ 350 h 736"/>
              <a:gd name="T38" fmla="*/ 543 w 779"/>
              <a:gd name="T39" fmla="*/ 362 h 736"/>
              <a:gd name="T40" fmla="*/ 505 w 779"/>
              <a:gd name="T41" fmla="*/ 408 h 736"/>
              <a:gd name="T42" fmla="*/ 392 w 779"/>
              <a:gd name="T43" fmla="*/ 393 h 736"/>
              <a:gd name="T44" fmla="*/ 377 w 779"/>
              <a:gd name="T45" fmla="*/ 274 h 736"/>
              <a:gd name="T46" fmla="*/ 360 w 779"/>
              <a:gd name="T47" fmla="*/ 184 h 736"/>
              <a:gd name="T48" fmla="*/ 374 w 779"/>
              <a:gd name="T49" fmla="*/ 166 h 736"/>
              <a:gd name="T50" fmla="*/ 560 w 779"/>
              <a:gd name="T51" fmla="*/ 341 h 736"/>
              <a:gd name="T52" fmla="*/ 387 w 779"/>
              <a:gd name="T53" fmla="*/ 309 h 736"/>
              <a:gd name="T54" fmla="*/ 432 w 779"/>
              <a:gd name="T55" fmla="*/ 384 h 736"/>
              <a:gd name="T56" fmla="*/ 497 w 779"/>
              <a:gd name="T57" fmla="*/ 376 h 736"/>
              <a:gd name="T58" fmla="*/ 454 w 779"/>
              <a:gd name="T59" fmla="*/ 279 h 736"/>
              <a:gd name="T60" fmla="*/ 560 w 779"/>
              <a:gd name="T61" fmla="*/ 138 h 736"/>
              <a:gd name="T62" fmla="*/ 546 w 779"/>
              <a:gd name="T63" fmla="*/ 147 h 736"/>
              <a:gd name="T64" fmla="*/ 533 w 779"/>
              <a:gd name="T65" fmla="*/ 186 h 736"/>
              <a:gd name="T66" fmla="*/ 617 w 779"/>
              <a:gd name="T67" fmla="*/ 291 h 736"/>
              <a:gd name="T68" fmla="*/ 599 w 779"/>
              <a:gd name="T69" fmla="*/ 308 h 736"/>
              <a:gd name="T70" fmla="*/ 473 w 779"/>
              <a:gd name="T71" fmla="*/ 186 h 736"/>
              <a:gd name="T72" fmla="*/ 485 w 779"/>
              <a:gd name="T73" fmla="*/ 169 h 736"/>
              <a:gd name="T74" fmla="*/ 512 w 779"/>
              <a:gd name="T75" fmla="*/ 186 h 736"/>
              <a:gd name="T76" fmla="*/ 521 w 779"/>
              <a:gd name="T77" fmla="*/ 130 h 736"/>
              <a:gd name="T78" fmla="*/ 540 w 779"/>
              <a:gd name="T79" fmla="*/ 118 h 736"/>
              <a:gd name="T80" fmla="*/ 552 w 779"/>
              <a:gd name="T81" fmla="*/ 126 h 736"/>
              <a:gd name="T82" fmla="*/ 773 w 779"/>
              <a:gd name="T83" fmla="*/ 130 h 736"/>
              <a:gd name="T84" fmla="*/ 659 w 779"/>
              <a:gd name="T85" fmla="*/ 179 h 736"/>
              <a:gd name="T86" fmla="*/ 601 w 779"/>
              <a:gd name="T87" fmla="*/ 59 h 736"/>
              <a:gd name="T88" fmla="*/ 715 w 779"/>
              <a:gd name="T89" fmla="*/ 10 h 736"/>
              <a:gd name="T90" fmla="*/ 683 w 779"/>
              <a:gd name="T91" fmla="*/ 32 h 736"/>
              <a:gd name="T92" fmla="*/ 625 w 779"/>
              <a:gd name="T93" fmla="*/ 88 h 736"/>
              <a:gd name="T94" fmla="*/ 691 w 779"/>
              <a:gd name="T95" fmla="*/ 157 h 736"/>
              <a:gd name="T96" fmla="*/ 750 w 779"/>
              <a:gd name="T97" fmla="*/ 10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9" h="736">
                <a:moveTo>
                  <a:pt x="290" y="611"/>
                </a:moveTo>
                <a:cubicBezTo>
                  <a:pt x="291" y="612"/>
                  <a:pt x="291" y="613"/>
                  <a:pt x="291" y="613"/>
                </a:cubicBezTo>
                <a:cubicBezTo>
                  <a:pt x="291" y="614"/>
                  <a:pt x="291" y="615"/>
                  <a:pt x="291" y="617"/>
                </a:cubicBezTo>
                <a:cubicBezTo>
                  <a:pt x="290" y="618"/>
                  <a:pt x="289" y="619"/>
                  <a:pt x="288" y="621"/>
                </a:cubicBezTo>
                <a:cubicBezTo>
                  <a:pt x="287" y="623"/>
                  <a:pt x="285" y="624"/>
                  <a:pt x="283" y="627"/>
                </a:cubicBezTo>
                <a:cubicBezTo>
                  <a:pt x="281" y="629"/>
                  <a:pt x="279" y="631"/>
                  <a:pt x="277" y="632"/>
                </a:cubicBezTo>
                <a:cubicBezTo>
                  <a:pt x="275" y="633"/>
                  <a:pt x="274" y="634"/>
                  <a:pt x="273" y="635"/>
                </a:cubicBezTo>
                <a:cubicBezTo>
                  <a:pt x="272" y="635"/>
                  <a:pt x="271" y="635"/>
                  <a:pt x="270" y="635"/>
                </a:cubicBezTo>
                <a:cubicBezTo>
                  <a:pt x="269" y="635"/>
                  <a:pt x="268" y="634"/>
                  <a:pt x="267" y="634"/>
                </a:cubicBezTo>
                <a:lnTo>
                  <a:pt x="191" y="558"/>
                </a:lnTo>
                <a:lnTo>
                  <a:pt x="113" y="636"/>
                </a:lnTo>
                <a:lnTo>
                  <a:pt x="189" y="712"/>
                </a:lnTo>
                <a:cubicBezTo>
                  <a:pt x="190" y="713"/>
                  <a:pt x="190" y="713"/>
                  <a:pt x="191" y="714"/>
                </a:cubicBezTo>
                <a:cubicBezTo>
                  <a:pt x="191" y="715"/>
                  <a:pt x="191" y="716"/>
                  <a:pt x="190" y="717"/>
                </a:cubicBezTo>
                <a:cubicBezTo>
                  <a:pt x="189" y="719"/>
                  <a:pt x="188" y="720"/>
                  <a:pt x="187" y="722"/>
                </a:cubicBezTo>
                <a:cubicBezTo>
                  <a:pt x="186" y="723"/>
                  <a:pt x="184" y="725"/>
                  <a:pt x="182" y="728"/>
                </a:cubicBezTo>
                <a:cubicBezTo>
                  <a:pt x="180" y="730"/>
                  <a:pt x="178" y="731"/>
                  <a:pt x="176" y="733"/>
                </a:cubicBezTo>
                <a:cubicBezTo>
                  <a:pt x="175" y="734"/>
                  <a:pt x="173" y="735"/>
                  <a:pt x="172" y="735"/>
                </a:cubicBezTo>
                <a:cubicBezTo>
                  <a:pt x="171" y="736"/>
                  <a:pt x="170" y="736"/>
                  <a:pt x="169" y="736"/>
                </a:cubicBezTo>
                <a:cubicBezTo>
                  <a:pt x="168" y="736"/>
                  <a:pt x="167" y="735"/>
                  <a:pt x="166" y="735"/>
                </a:cubicBezTo>
                <a:lnTo>
                  <a:pt x="2" y="570"/>
                </a:lnTo>
                <a:cubicBezTo>
                  <a:pt x="1" y="569"/>
                  <a:pt x="1" y="569"/>
                  <a:pt x="0" y="568"/>
                </a:cubicBezTo>
                <a:cubicBezTo>
                  <a:pt x="0" y="567"/>
                  <a:pt x="0" y="566"/>
                  <a:pt x="1" y="565"/>
                </a:cubicBezTo>
                <a:cubicBezTo>
                  <a:pt x="2" y="563"/>
                  <a:pt x="2" y="562"/>
                  <a:pt x="4" y="560"/>
                </a:cubicBezTo>
                <a:cubicBezTo>
                  <a:pt x="5" y="558"/>
                  <a:pt x="7" y="556"/>
                  <a:pt x="9" y="554"/>
                </a:cubicBezTo>
                <a:cubicBezTo>
                  <a:pt x="11" y="552"/>
                  <a:pt x="13" y="550"/>
                  <a:pt x="15" y="549"/>
                </a:cubicBezTo>
                <a:cubicBezTo>
                  <a:pt x="16" y="548"/>
                  <a:pt x="18" y="547"/>
                  <a:pt x="19" y="546"/>
                </a:cubicBezTo>
                <a:cubicBezTo>
                  <a:pt x="20" y="546"/>
                  <a:pt x="21" y="546"/>
                  <a:pt x="22" y="546"/>
                </a:cubicBezTo>
                <a:cubicBezTo>
                  <a:pt x="23" y="546"/>
                  <a:pt x="24" y="546"/>
                  <a:pt x="25" y="547"/>
                </a:cubicBezTo>
                <a:lnTo>
                  <a:pt x="93" y="616"/>
                </a:lnTo>
                <a:lnTo>
                  <a:pt x="171" y="538"/>
                </a:lnTo>
                <a:lnTo>
                  <a:pt x="103" y="469"/>
                </a:lnTo>
                <a:cubicBezTo>
                  <a:pt x="102" y="468"/>
                  <a:pt x="101" y="468"/>
                  <a:pt x="101" y="467"/>
                </a:cubicBezTo>
                <a:cubicBezTo>
                  <a:pt x="101" y="466"/>
                  <a:pt x="101" y="465"/>
                  <a:pt x="102" y="464"/>
                </a:cubicBezTo>
                <a:cubicBezTo>
                  <a:pt x="102" y="462"/>
                  <a:pt x="103" y="461"/>
                  <a:pt x="105" y="459"/>
                </a:cubicBezTo>
                <a:cubicBezTo>
                  <a:pt x="106" y="458"/>
                  <a:pt x="107" y="456"/>
                  <a:pt x="110" y="453"/>
                </a:cubicBezTo>
                <a:cubicBezTo>
                  <a:pt x="112" y="451"/>
                  <a:pt x="114" y="450"/>
                  <a:pt x="115" y="448"/>
                </a:cubicBezTo>
                <a:cubicBezTo>
                  <a:pt x="117" y="447"/>
                  <a:pt x="119" y="446"/>
                  <a:pt x="120" y="446"/>
                </a:cubicBezTo>
                <a:cubicBezTo>
                  <a:pt x="121" y="445"/>
                  <a:pt x="122" y="445"/>
                  <a:pt x="123" y="445"/>
                </a:cubicBezTo>
                <a:cubicBezTo>
                  <a:pt x="124" y="445"/>
                  <a:pt x="125" y="446"/>
                  <a:pt x="125" y="446"/>
                </a:cubicBezTo>
                <a:lnTo>
                  <a:pt x="290" y="611"/>
                </a:lnTo>
                <a:close/>
                <a:moveTo>
                  <a:pt x="391" y="517"/>
                </a:moveTo>
                <a:lnTo>
                  <a:pt x="419" y="576"/>
                </a:lnTo>
                <a:cubicBezTo>
                  <a:pt x="420" y="578"/>
                  <a:pt x="420" y="581"/>
                  <a:pt x="419" y="584"/>
                </a:cubicBezTo>
                <a:cubicBezTo>
                  <a:pt x="417" y="587"/>
                  <a:pt x="414" y="590"/>
                  <a:pt x="410" y="595"/>
                </a:cubicBezTo>
                <a:cubicBezTo>
                  <a:pt x="408" y="597"/>
                  <a:pt x="406" y="599"/>
                  <a:pt x="404" y="600"/>
                </a:cubicBezTo>
                <a:cubicBezTo>
                  <a:pt x="402" y="601"/>
                  <a:pt x="401" y="602"/>
                  <a:pt x="400" y="602"/>
                </a:cubicBezTo>
                <a:cubicBezTo>
                  <a:pt x="398" y="602"/>
                  <a:pt x="397" y="602"/>
                  <a:pt x="396" y="601"/>
                </a:cubicBezTo>
                <a:cubicBezTo>
                  <a:pt x="395" y="600"/>
                  <a:pt x="394" y="599"/>
                  <a:pt x="394" y="597"/>
                </a:cubicBezTo>
                <a:lnTo>
                  <a:pt x="369" y="539"/>
                </a:lnTo>
                <a:cubicBezTo>
                  <a:pt x="367" y="540"/>
                  <a:pt x="366" y="540"/>
                  <a:pt x="365" y="540"/>
                </a:cubicBezTo>
                <a:cubicBezTo>
                  <a:pt x="363" y="540"/>
                  <a:pt x="362" y="539"/>
                  <a:pt x="361" y="539"/>
                </a:cubicBezTo>
                <a:lnTo>
                  <a:pt x="204" y="467"/>
                </a:lnTo>
                <a:cubicBezTo>
                  <a:pt x="201" y="466"/>
                  <a:pt x="200" y="465"/>
                  <a:pt x="199" y="464"/>
                </a:cubicBezTo>
                <a:cubicBezTo>
                  <a:pt x="198" y="463"/>
                  <a:pt x="197" y="462"/>
                  <a:pt x="197" y="460"/>
                </a:cubicBezTo>
                <a:cubicBezTo>
                  <a:pt x="197" y="459"/>
                  <a:pt x="198" y="458"/>
                  <a:pt x="199" y="456"/>
                </a:cubicBezTo>
                <a:cubicBezTo>
                  <a:pt x="201" y="454"/>
                  <a:pt x="203" y="452"/>
                  <a:pt x="205" y="449"/>
                </a:cubicBezTo>
                <a:cubicBezTo>
                  <a:pt x="208" y="446"/>
                  <a:pt x="210" y="444"/>
                  <a:pt x="212" y="443"/>
                </a:cubicBezTo>
                <a:cubicBezTo>
                  <a:pt x="213" y="442"/>
                  <a:pt x="215" y="441"/>
                  <a:pt x="216" y="440"/>
                </a:cubicBezTo>
                <a:cubicBezTo>
                  <a:pt x="217" y="440"/>
                  <a:pt x="218" y="440"/>
                  <a:pt x="220" y="440"/>
                </a:cubicBezTo>
                <a:cubicBezTo>
                  <a:pt x="221" y="440"/>
                  <a:pt x="222" y="441"/>
                  <a:pt x="224" y="441"/>
                </a:cubicBezTo>
                <a:lnTo>
                  <a:pt x="353" y="503"/>
                </a:lnTo>
                <a:lnTo>
                  <a:pt x="354" y="503"/>
                </a:lnTo>
                <a:lnTo>
                  <a:pt x="290" y="373"/>
                </a:lnTo>
                <a:cubicBezTo>
                  <a:pt x="289" y="371"/>
                  <a:pt x="289" y="369"/>
                  <a:pt x="289" y="368"/>
                </a:cubicBezTo>
                <a:cubicBezTo>
                  <a:pt x="289" y="367"/>
                  <a:pt x="290" y="365"/>
                  <a:pt x="291" y="364"/>
                </a:cubicBezTo>
                <a:cubicBezTo>
                  <a:pt x="293" y="362"/>
                  <a:pt x="295" y="360"/>
                  <a:pt x="298" y="357"/>
                </a:cubicBezTo>
                <a:cubicBezTo>
                  <a:pt x="300" y="354"/>
                  <a:pt x="302" y="353"/>
                  <a:pt x="304" y="351"/>
                </a:cubicBezTo>
                <a:cubicBezTo>
                  <a:pt x="306" y="350"/>
                  <a:pt x="307" y="349"/>
                  <a:pt x="309" y="349"/>
                </a:cubicBezTo>
                <a:cubicBezTo>
                  <a:pt x="310" y="349"/>
                  <a:pt x="311" y="349"/>
                  <a:pt x="312" y="350"/>
                </a:cubicBezTo>
                <a:cubicBezTo>
                  <a:pt x="313" y="351"/>
                  <a:pt x="314" y="353"/>
                  <a:pt x="316" y="355"/>
                </a:cubicBezTo>
                <a:lnTo>
                  <a:pt x="391" y="517"/>
                </a:lnTo>
                <a:close/>
                <a:moveTo>
                  <a:pt x="560" y="341"/>
                </a:moveTo>
                <a:cubicBezTo>
                  <a:pt x="561" y="342"/>
                  <a:pt x="562" y="342"/>
                  <a:pt x="562" y="343"/>
                </a:cubicBezTo>
                <a:cubicBezTo>
                  <a:pt x="562" y="344"/>
                  <a:pt x="562" y="345"/>
                  <a:pt x="561" y="346"/>
                </a:cubicBezTo>
                <a:cubicBezTo>
                  <a:pt x="561" y="347"/>
                  <a:pt x="560" y="348"/>
                  <a:pt x="559" y="350"/>
                </a:cubicBezTo>
                <a:cubicBezTo>
                  <a:pt x="558" y="351"/>
                  <a:pt x="557" y="353"/>
                  <a:pt x="555" y="355"/>
                </a:cubicBezTo>
                <a:cubicBezTo>
                  <a:pt x="553" y="356"/>
                  <a:pt x="551" y="358"/>
                  <a:pt x="550" y="359"/>
                </a:cubicBezTo>
                <a:cubicBezTo>
                  <a:pt x="549" y="360"/>
                  <a:pt x="547" y="361"/>
                  <a:pt x="546" y="361"/>
                </a:cubicBezTo>
                <a:cubicBezTo>
                  <a:pt x="545" y="362"/>
                  <a:pt x="544" y="362"/>
                  <a:pt x="543" y="362"/>
                </a:cubicBezTo>
                <a:cubicBezTo>
                  <a:pt x="542" y="362"/>
                  <a:pt x="542" y="361"/>
                  <a:pt x="541" y="360"/>
                </a:cubicBezTo>
                <a:lnTo>
                  <a:pt x="525" y="345"/>
                </a:lnTo>
                <a:cubicBezTo>
                  <a:pt x="526" y="358"/>
                  <a:pt x="524" y="370"/>
                  <a:pt x="521" y="380"/>
                </a:cubicBezTo>
                <a:cubicBezTo>
                  <a:pt x="519" y="391"/>
                  <a:pt x="513" y="400"/>
                  <a:pt x="505" y="408"/>
                </a:cubicBezTo>
                <a:cubicBezTo>
                  <a:pt x="496" y="417"/>
                  <a:pt x="487" y="423"/>
                  <a:pt x="477" y="425"/>
                </a:cubicBezTo>
                <a:cubicBezTo>
                  <a:pt x="468" y="428"/>
                  <a:pt x="458" y="429"/>
                  <a:pt x="449" y="427"/>
                </a:cubicBezTo>
                <a:cubicBezTo>
                  <a:pt x="439" y="425"/>
                  <a:pt x="429" y="421"/>
                  <a:pt x="420" y="415"/>
                </a:cubicBezTo>
                <a:cubicBezTo>
                  <a:pt x="410" y="409"/>
                  <a:pt x="401" y="401"/>
                  <a:pt x="392" y="393"/>
                </a:cubicBezTo>
                <a:cubicBezTo>
                  <a:pt x="382" y="382"/>
                  <a:pt x="374" y="372"/>
                  <a:pt x="368" y="361"/>
                </a:cubicBezTo>
                <a:cubicBezTo>
                  <a:pt x="362" y="351"/>
                  <a:pt x="358" y="341"/>
                  <a:pt x="357" y="330"/>
                </a:cubicBezTo>
                <a:cubicBezTo>
                  <a:pt x="355" y="320"/>
                  <a:pt x="356" y="310"/>
                  <a:pt x="359" y="301"/>
                </a:cubicBezTo>
                <a:cubicBezTo>
                  <a:pt x="363" y="291"/>
                  <a:pt x="368" y="282"/>
                  <a:pt x="377" y="274"/>
                </a:cubicBezTo>
                <a:cubicBezTo>
                  <a:pt x="384" y="267"/>
                  <a:pt x="392" y="262"/>
                  <a:pt x="400" y="259"/>
                </a:cubicBezTo>
                <a:cubicBezTo>
                  <a:pt x="409" y="257"/>
                  <a:pt x="420" y="255"/>
                  <a:pt x="431" y="256"/>
                </a:cubicBezTo>
                <a:lnTo>
                  <a:pt x="362" y="186"/>
                </a:lnTo>
                <a:cubicBezTo>
                  <a:pt x="361" y="186"/>
                  <a:pt x="361" y="185"/>
                  <a:pt x="360" y="184"/>
                </a:cubicBezTo>
                <a:cubicBezTo>
                  <a:pt x="360" y="183"/>
                  <a:pt x="360" y="182"/>
                  <a:pt x="361" y="181"/>
                </a:cubicBezTo>
                <a:cubicBezTo>
                  <a:pt x="361" y="180"/>
                  <a:pt x="362" y="178"/>
                  <a:pt x="363" y="177"/>
                </a:cubicBezTo>
                <a:cubicBezTo>
                  <a:pt x="365" y="175"/>
                  <a:pt x="366" y="173"/>
                  <a:pt x="368" y="171"/>
                </a:cubicBezTo>
                <a:cubicBezTo>
                  <a:pt x="371" y="169"/>
                  <a:pt x="373" y="167"/>
                  <a:pt x="374" y="166"/>
                </a:cubicBezTo>
                <a:cubicBezTo>
                  <a:pt x="376" y="165"/>
                  <a:pt x="377" y="164"/>
                  <a:pt x="378" y="164"/>
                </a:cubicBezTo>
                <a:cubicBezTo>
                  <a:pt x="379" y="163"/>
                  <a:pt x="380" y="163"/>
                  <a:pt x="381" y="163"/>
                </a:cubicBezTo>
                <a:cubicBezTo>
                  <a:pt x="382" y="163"/>
                  <a:pt x="383" y="164"/>
                  <a:pt x="384" y="164"/>
                </a:cubicBezTo>
                <a:lnTo>
                  <a:pt x="560" y="341"/>
                </a:lnTo>
                <a:close/>
                <a:moveTo>
                  <a:pt x="454" y="279"/>
                </a:moveTo>
                <a:cubicBezTo>
                  <a:pt x="441" y="278"/>
                  <a:pt x="430" y="278"/>
                  <a:pt x="421" y="279"/>
                </a:cubicBezTo>
                <a:cubicBezTo>
                  <a:pt x="411" y="281"/>
                  <a:pt x="403" y="285"/>
                  <a:pt x="397" y="291"/>
                </a:cubicBezTo>
                <a:cubicBezTo>
                  <a:pt x="392" y="297"/>
                  <a:pt x="388" y="303"/>
                  <a:pt x="387" y="309"/>
                </a:cubicBezTo>
                <a:cubicBezTo>
                  <a:pt x="386" y="316"/>
                  <a:pt x="386" y="322"/>
                  <a:pt x="388" y="329"/>
                </a:cubicBezTo>
                <a:cubicBezTo>
                  <a:pt x="390" y="336"/>
                  <a:pt x="393" y="343"/>
                  <a:pt x="398" y="349"/>
                </a:cubicBezTo>
                <a:cubicBezTo>
                  <a:pt x="402" y="356"/>
                  <a:pt x="407" y="362"/>
                  <a:pt x="413" y="367"/>
                </a:cubicBezTo>
                <a:cubicBezTo>
                  <a:pt x="419" y="373"/>
                  <a:pt x="425" y="379"/>
                  <a:pt x="432" y="384"/>
                </a:cubicBezTo>
                <a:cubicBezTo>
                  <a:pt x="438" y="389"/>
                  <a:pt x="445" y="392"/>
                  <a:pt x="452" y="394"/>
                </a:cubicBezTo>
                <a:cubicBezTo>
                  <a:pt x="459" y="396"/>
                  <a:pt x="465" y="397"/>
                  <a:pt x="472" y="396"/>
                </a:cubicBezTo>
                <a:cubicBezTo>
                  <a:pt x="478" y="395"/>
                  <a:pt x="484" y="391"/>
                  <a:pt x="490" y="385"/>
                </a:cubicBezTo>
                <a:cubicBezTo>
                  <a:pt x="493" y="383"/>
                  <a:pt x="495" y="379"/>
                  <a:pt x="497" y="376"/>
                </a:cubicBezTo>
                <a:cubicBezTo>
                  <a:pt x="499" y="372"/>
                  <a:pt x="501" y="368"/>
                  <a:pt x="502" y="364"/>
                </a:cubicBezTo>
                <a:cubicBezTo>
                  <a:pt x="503" y="359"/>
                  <a:pt x="503" y="354"/>
                  <a:pt x="503" y="348"/>
                </a:cubicBezTo>
                <a:cubicBezTo>
                  <a:pt x="503" y="341"/>
                  <a:pt x="503" y="335"/>
                  <a:pt x="502" y="327"/>
                </a:cubicBezTo>
                <a:lnTo>
                  <a:pt x="454" y="279"/>
                </a:lnTo>
                <a:close/>
                <a:moveTo>
                  <a:pt x="552" y="126"/>
                </a:moveTo>
                <a:cubicBezTo>
                  <a:pt x="554" y="128"/>
                  <a:pt x="556" y="130"/>
                  <a:pt x="557" y="131"/>
                </a:cubicBezTo>
                <a:cubicBezTo>
                  <a:pt x="558" y="133"/>
                  <a:pt x="559" y="134"/>
                  <a:pt x="560" y="135"/>
                </a:cubicBezTo>
                <a:cubicBezTo>
                  <a:pt x="560" y="136"/>
                  <a:pt x="560" y="137"/>
                  <a:pt x="560" y="138"/>
                </a:cubicBezTo>
                <a:cubicBezTo>
                  <a:pt x="560" y="138"/>
                  <a:pt x="560" y="139"/>
                  <a:pt x="559" y="140"/>
                </a:cubicBezTo>
                <a:cubicBezTo>
                  <a:pt x="558" y="141"/>
                  <a:pt x="557" y="141"/>
                  <a:pt x="556" y="142"/>
                </a:cubicBezTo>
                <a:cubicBezTo>
                  <a:pt x="555" y="142"/>
                  <a:pt x="553" y="143"/>
                  <a:pt x="551" y="144"/>
                </a:cubicBezTo>
                <a:cubicBezTo>
                  <a:pt x="550" y="145"/>
                  <a:pt x="548" y="146"/>
                  <a:pt x="546" y="147"/>
                </a:cubicBezTo>
                <a:cubicBezTo>
                  <a:pt x="544" y="148"/>
                  <a:pt x="542" y="150"/>
                  <a:pt x="540" y="152"/>
                </a:cubicBezTo>
                <a:cubicBezTo>
                  <a:pt x="538" y="154"/>
                  <a:pt x="536" y="157"/>
                  <a:pt x="535" y="160"/>
                </a:cubicBezTo>
                <a:cubicBezTo>
                  <a:pt x="534" y="163"/>
                  <a:pt x="533" y="166"/>
                  <a:pt x="533" y="171"/>
                </a:cubicBezTo>
                <a:cubicBezTo>
                  <a:pt x="532" y="175"/>
                  <a:pt x="533" y="180"/>
                  <a:pt x="533" y="186"/>
                </a:cubicBezTo>
                <a:cubicBezTo>
                  <a:pt x="534" y="192"/>
                  <a:pt x="536" y="199"/>
                  <a:pt x="537" y="207"/>
                </a:cubicBezTo>
                <a:lnTo>
                  <a:pt x="616" y="286"/>
                </a:lnTo>
                <a:cubicBezTo>
                  <a:pt x="617" y="286"/>
                  <a:pt x="617" y="287"/>
                  <a:pt x="617" y="288"/>
                </a:cubicBezTo>
                <a:cubicBezTo>
                  <a:pt x="617" y="289"/>
                  <a:pt x="617" y="290"/>
                  <a:pt x="617" y="291"/>
                </a:cubicBezTo>
                <a:cubicBezTo>
                  <a:pt x="616" y="292"/>
                  <a:pt x="615" y="293"/>
                  <a:pt x="614" y="295"/>
                </a:cubicBezTo>
                <a:cubicBezTo>
                  <a:pt x="613" y="297"/>
                  <a:pt x="611" y="298"/>
                  <a:pt x="609" y="301"/>
                </a:cubicBezTo>
                <a:cubicBezTo>
                  <a:pt x="607" y="303"/>
                  <a:pt x="605" y="304"/>
                  <a:pt x="603" y="306"/>
                </a:cubicBezTo>
                <a:cubicBezTo>
                  <a:pt x="602" y="307"/>
                  <a:pt x="600" y="308"/>
                  <a:pt x="599" y="308"/>
                </a:cubicBezTo>
                <a:cubicBezTo>
                  <a:pt x="598" y="309"/>
                  <a:pt x="597" y="309"/>
                  <a:pt x="596" y="309"/>
                </a:cubicBezTo>
                <a:cubicBezTo>
                  <a:pt x="595" y="309"/>
                  <a:pt x="595" y="308"/>
                  <a:pt x="594" y="307"/>
                </a:cubicBezTo>
                <a:lnTo>
                  <a:pt x="475" y="188"/>
                </a:lnTo>
                <a:cubicBezTo>
                  <a:pt x="474" y="187"/>
                  <a:pt x="473" y="187"/>
                  <a:pt x="473" y="186"/>
                </a:cubicBezTo>
                <a:cubicBezTo>
                  <a:pt x="473" y="185"/>
                  <a:pt x="473" y="184"/>
                  <a:pt x="473" y="183"/>
                </a:cubicBezTo>
                <a:cubicBezTo>
                  <a:pt x="474" y="182"/>
                  <a:pt x="475" y="181"/>
                  <a:pt x="476" y="179"/>
                </a:cubicBezTo>
                <a:cubicBezTo>
                  <a:pt x="477" y="178"/>
                  <a:pt x="478" y="176"/>
                  <a:pt x="480" y="174"/>
                </a:cubicBezTo>
                <a:cubicBezTo>
                  <a:pt x="482" y="172"/>
                  <a:pt x="484" y="171"/>
                  <a:pt x="485" y="169"/>
                </a:cubicBezTo>
                <a:cubicBezTo>
                  <a:pt x="487" y="168"/>
                  <a:pt x="488" y="168"/>
                  <a:pt x="489" y="167"/>
                </a:cubicBezTo>
                <a:cubicBezTo>
                  <a:pt x="490" y="167"/>
                  <a:pt x="491" y="167"/>
                  <a:pt x="492" y="167"/>
                </a:cubicBezTo>
                <a:cubicBezTo>
                  <a:pt x="493" y="167"/>
                  <a:pt x="494" y="168"/>
                  <a:pt x="494" y="168"/>
                </a:cubicBezTo>
                <a:lnTo>
                  <a:pt x="512" y="186"/>
                </a:lnTo>
                <a:cubicBezTo>
                  <a:pt x="510" y="178"/>
                  <a:pt x="509" y="171"/>
                  <a:pt x="509" y="165"/>
                </a:cubicBezTo>
                <a:cubicBezTo>
                  <a:pt x="509" y="159"/>
                  <a:pt x="509" y="154"/>
                  <a:pt x="510" y="150"/>
                </a:cubicBezTo>
                <a:cubicBezTo>
                  <a:pt x="511" y="145"/>
                  <a:pt x="513" y="142"/>
                  <a:pt x="514" y="138"/>
                </a:cubicBezTo>
                <a:cubicBezTo>
                  <a:pt x="516" y="135"/>
                  <a:pt x="518" y="132"/>
                  <a:pt x="521" y="130"/>
                </a:cubicBezTo>
                <a:cubicBezTo>
                  <a:pt x="522" y="129"/>
                  <a:pt x="524" y="127"/>
                  <a:pt x="525" y="126"/>
                </a:cubicBezTo>
                <a:cubicBezTo>
                  <a:pt x="527" y="125"/>
                  <a:pt x="528" y="123"/>
                  <a:pt x="530" y="122"/>
                </a:cubicBezTo>
                <a:cubicBezTo>
                  <a:pt x="532" y="121"/>
                  <a:pt x="534" y="120"/>
                  <a:pt x="536" y="119"/>
                </a:cubicBezTo>
                <a:cubicBezTo>
                  <a:pt x="538" y="118"/>
                  <a:pt x="539" y="118"/>
                  <a:pt x="540" y="118"/>
                </a:cubicBezTo>
                <a:cubicBezTo>
                  <a:pt x="541" y="118"/>
                  <a:pt x="542" y="118"/>
                  <a:pt x="542" y="118"/>
                </a:cubicBezTo>
                <a:cubicBezTo>
                  <a:pt x="543" y="118"/>
                  <a:pt x="544" y="118"/>
                  <a:pt x="544" y="119"/>
                </a:cubicBezTo>
                <a:cubicBezTo>
                  <a:pt x="545" y="119"/>
                  <a:pt x="546" y="120"/>
                  <a:pt x="547" y="121"/>
                </a:cubicBezTo>
                <a:cubicBezTo>
                  <a:pt x="548" y="123"/>
                  <a:pt x="550" y="124"/>
                  <a:pt x="552" y="126"/>
                </a:cubicBezTo>
                <a:close/>
                <a:moveTo>
                  <a:pt x="746" y="34"/>
                </a:moveTo>
                <a:cubicBezTo>
                  <a:pt x="755" y="43"/>
                  <a:pt x="763" y="54"/>
                  <a:pt x="769" y="64"/>
                </a:cubicBezTo>
                <a:cubicBezTo>
                  <a:pt x="774" y="75"/>
                  <a:pt x="778" y="86"/>
                  <a:pt x="778" y="97"/>
                </a:cubicBezTo>
                <a:cubicBezTo>
                  <a:pt x="779" y="108"/>
                  <a:pt x="778" y="119"/>
                  <a:pt x="773" y="130"/>
                </a:cubicBezTo>
                <a:cubicBezTo>
                  <a:pt x="769" y="141"/>
                  <a:pt x="762" y="151"/>
                  <a:pt x="752" y="161"/>
                </a:cubicBezTo>
                <a:cubicBezTo>
                  <a:pt x="742" y="171"/>
                  <a:pt x="732" y="178"/>
                  <a:pt x="722" y="183"/>
                </a:cubicBezTo>
                <a:cubicBezTo>
                  <a:pt x="711" y="187"/>
                  <a:pt x="701" y="189"/>
                  <a:pt x="691" y="188"/>
                </a:cubicBezTo>
                <a:cubicBezTo>
                  <a:pt x="680" y="188"/>
                  <a:pt x="670" y="184"/>
                  <a:pt x="659" y="179"/>
                </a:cubicBezTo>
                <a:cubicBezTo>
                  <a:pt x="649" y="173"/>
                  <a:pt x="639" y="165"/>
                  <a:pt x="629" y="155"/>
                </a:cubicBezTo>
                <a:cubicBezTo>
                  <a:pt x="619" y="146"/>
                  <a:pt x="611" y="135"/>
                  <a:pt x="606" y="125"/>
                </a:cubicBezTo>
                <a:cubicBezTo>
                  <a:pt x="600" y="114"/>
                  <a:pt x="597" y="103"/>
                  <a:pt x="596" y="92"/>
                </a:cubicBezTo>
                <a:cubicBezTo>
                  <a:pt x="595" y="81"/>
                  <a:pt x="597" y="70"/>
                  <a:pt x="601" y="59"/>
                </a:cubicBezTo>
                <a:cubicBezTo>
                  <a:pt x="606" y="48"/>
                  <a:pt x="613" y="38"/>
                  <a:pt x="623" y="28"/>
                </a:cubicBezTo>
                <a:cubicBezTo>
                  <a:pt x="633" y="18"/>
                  <a:pt x="643" y="11"/>
                  <a:pt x="653" y="7"/>
                </a:cubicBezTo>
                <a:cubicBezTo>
                  <a:pt x="663" y="2"/>
                  <a:pt x="674" y="0"/>
                  <a:pt x="684" y="1"/>
                </a:cubicBezTo>
                <a:cubicBezTo>
                  <a:pt x="694" y="2"/>
                  <a:pt x="705" y="5"/>
                  <a:pt x="715" y="10"/>
                </a:cubicBezTo>
                <a:cubicBezTo>
                  <a:pt x="726" y="16"/>
                  <a:pt x="736" y="24"/>
                  <a:pt x="746" y="34"/>
                </a:cubicBezTo>
                <a:close/>
                <a:moveTo>
                  <a:pt x="725" y="58"/>
                </a:moveTo>
                <a:cubicBezTo>
                  <a:pt x="718" y="51"/>
                  <a:pt x="711" y="46"/>
                  <a:pt x="704" y="41"/>
                </a:cubicBezTo>
                <a:cubicBezTo>
                  <a:pt x="697" y="37"/>
                  <a:pt x="690" y="34"/>
                  <a:pt x="683" y="32"/>
                </a:cubicBezTo>
                <a:cubicBezTo>
                  <a:pt x="676" y="31"/>
                  <a:pt x="669" y="31"/>
                  <a:pt x="662" y="33"/>
                </a:cubicBezTo>
                <a:cubicBezTo>
                  <a:pt x="655" y="35"/>
                  <a:pt x="647" y="40"/>
                  <a:pt x="640" y="47"/>
                </a:cubicBezTo>
                <a:cubicBezTo>
                  <a:pt x="634" y="53"/>
                  <a:pt x="629" y="60"/>
                  <a:pt x="627" y="67"/>
                </a:cubicBezTo>
                <a:cubicBezTo>
                  <a:pt x="625" y="74"/>
                  <a:pt x="624" y="81"/>
                  <a:pt x="625" y="88"/>
                </a:cubicBezTo>
                <a:cubicBezTo>
                  <a:pt x="626" y="96"/>
                  <a:pt x="629" y="103"/>
                  <a:pt x="633" y="110"/>
                </a:cubicBezTo>
                <a:cubicBezTo>
                  <a:pt x="638" y="117"/>
                  <a:pt x="643" y="124"/>
                  <a:pt x="650" y="131"/>
                </a:cubicBezTo>
                <a:cubicBezTo>
                  <a:pt x="657" y="138"/>
                  <a:pt x="663" y="143"/>
                  <a:pt x="670" y="148"/>
                </a:cubicBezTo>
                <a:cubicBezTo>
                  <a:pt x="677" y="152"/>
                  <a:pt x="684" y="155"/>
                  <a:pt x="691" y="157"/>
                </a:cubicBezTo>
                <a:cubicBezTo>
                  <a:pt x="698" y="158"/>
                  <a:pt x="706" y="158"/>
                  <a:pt x="713" y="156"/>
                </a:cubicBezTo>
                <a:cubicBezTo>
                  <a:pt x="720" y="154"/>
                  <a:pt x="727" y="149"/>
                  <a:pt x="734" y="142"/>
                </a:cubicBezTo>
                <a:cubicBezTo>
                  <a:pt x="741" y="135"/>
                  <a:pt x="745" y="129"/>
                  <a:pt x="748" y="122"/>
                </a:cubicBezTo>
                <a:cubicBezTo>
                  <a:pt x="750" y="115"/>
                  <a:pt x="751" y="108"/>
                  <a:pt x="750" y="100"/>
                </a:cubicBezTo>
                <a:cubicBezTo>
                  <a:pt x="748" y="93"/>
                  <a:pt x="746" y="86"/>
                  <a:pt x="741" y="79"/>
                </a:cubicBezTo>
                <a:cubicBezTo>
                  <a:pt x="737" y="72"/>
                  <a:pt x="731" y="65"/>
                  <a:pt x="725" y="58"/>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noEditPoints="1"/>
          </p:cNvSpPr>
          <p:nvPr/>
        </p:nvSpPr>
        <p:spPr bwMode="auto">
          <a:xfrm>
            <a:off x="3581400" y="5416550"/>
            <a:ext cx="527663" cy="566738"/>
          </a:xfrm>
          <a:custGeom>
            <a:avLst/>
            <a:gdLst>
              <a:gd name="T0" fmla="*/ 280 w 978"/>
              <a:gd name="T1" fmla="*/ 830 h 940"/>
              <a:gd name="T2" fmla="*/ 67 w 978"/>
              <a:gd name="T3" fmla="*/ 781 h 940"/>
              <a:gd name="T4" fmla="*/ 188 w 978"/>
              <a:gd name="T5" fmla="*/ 918 h 940"/>
              <a:gd name="T6" fmla="*/ 166 w 978"/>
              <a:gd name="T7" fmla="*/ 940 h 940"/>
              <a:gd name="T8" fmla="*/ 24 w 978"/>
              <a:gd name="T9" fmla="*/ 743 h 940"/>
              <a:gd name="T10" fmla="*/ 206 w 978"/>
              <a:gd name="T11" fmla="*/ 791 h 940"/>
              <a:gd name="T12" fmla="*/ 106 w 978"/>
              <a:gd name="T13" fmla="*/ 667 h 940"/>
              <a:gd name="T14" fmla="*/ 124 w 978"/>
              <a:gd name="T15" fmla="*/ 644 h 940"/>
              <a:gd name="T16" fmla="*/ 421 w 978"/>
              <a:gd name="T17" fmla="*/ 689 h 940"/>
              <a:gd name="T18" fmla="*/ 386 w 978"/>
              <a:gd name="T19" fmla="*/ 719 h 940"/>
              <a:gd name="T20" fmla="*/ 279 w 978"/>
              <a:gd name="T21" fmla="*/ 727 h 940"/>
              <a:gd name="T22" fmla="*/ 306 w 978"/>
              <a:gd name="T23" fmla="*/ 613 h 940"/>
              <a:gd name="T24" fmla="*/ 241 w 978"/>
              <a:gd name="T25" fmla="*/ 667 h 940"/>
              <a:gd name="T26" fmla="*/ 220 w 978"/>
              <a:gd name="T27" fmla="*/ 664 h 940"/>
              <a:gd name="T28" fmla="*/ 273 w 978"/>
              <a:gd name="T29" fmla="*/ 584 h 940"/>
              <a:gd name="T30" fmla="*/ 326 w 978"/>
              <a:gd name="T31" fmla="*/ 668 h 940"/>
              <a:gd name="T32" fmla="*/ 357 w 978"/>
              <a:gd name="T33" fmla="*/ 723 h 940"/>
              <a:gd name="T34" fmla="*/ 528 w 978"/>
              <a:gd name="T35" fmla="*/ 576 h 940"/>
              <a:gd name="T36" fmla="*/ 476 w 978"/>
              <a:gd name="T37" fmla="*/ 618 h 940"/>
              <a:gd name="T38" fmla="*/ 337 w 978"/>
              <a:gd name="T39" fmla="*/ 538 h 940"/>
              <a:gd name="T40" fmla="*/ 321 w 978"/>
              <a:gd name="T41" fmla="*/ 479 h 940"/>
              <a:gd name="T42" fmla="*/ 337 w 978"/>
              <a:gd name="T43" fmla="*/ 457 h 940"/>
              <a:gd name="T44" fmla="*/ 407 w 978"/>
              <a:gd name="T45" fmla="*/ 454 h 940"/>
              <a:gd name="T46" fmla="*/ 456 w 978"/>
              <a:gd name="T47" fmla="*/ 570 h 940"/>
              <a:gd name="T48" fmla="*/ 509 w 978"/>
              <a:gd name="T49" fmla="*/ 560 h 940"/>
              <a:gd name="T50" fmla="*/ 605 w 978"/>
              <a:gd name="T51" fmla="*/ 217 h 940"/>
              <a:gd name="T52" fmla="*/ 563 w 978"/>
              <a:gd name="T53" fmla="*/ 243 h 940"/>
              <a:gd name="T54" fmla="*/ 581 w 978"/>
              <a:gd name="T55" fmla="*/ 415 h 940"/>
              <a:gd name="T56" fmla="*/ 650 w 978"/>
              <a:gd name="T57" fmla="*/ 308 h 940"/>
              <a:gd name="T58" fmla="*/ 590 w 978"/>
              <a:gd name="T59" fmla="*/ 332 h 940"/>
              <a:gd name="T60" fmla="*/ 664 w 978"/>
              <a:gd name="T61" fmla="*/ 276 h 940"/>
              <a:gd name="T62" fmla="*/ 708 w 978"/>
              <a:gd name="T63" fmla="*/ 404 h 940"/>
              <a:gd name="T64" fmla="*/ 494 w 978"/>
              <a:gd name="T65" fmla="*/ 373 h 940"/>
              <a:gd name="T66" fmla="*/ 576 w 978"/>
              <a:gd name="T67" fmla="*/ 207 h 940"/>
              <a:gd name="T68" fmla="*/ 885 w 978"/>
              <a:gd name="T69" fmla="*/ 225 h 940"/>
              <a:gd name="T70" fmla="*/ 850 w 978"/>
              <a:gd name="T71" fmla="*/ 255 h 940"/>
              <a:gd name="T72" fmla="*/ 743 w 978"/>
              <a:gd name="T73" fmla="*/ 263 h 940"/>
              <a:gd name="T74" fmla="*/ 770 w 978"/>
              <a:gd name="T75" fmla="*/ 149 h 940"/>
              <a:gd name="T76" fmla="*/ 705 w 978"/>
              <a:gd name="T77" fmla="*/ 203 h 940"/>
              <a:gd name="T78" fmla="*/ 684 w 978"/>
              <a:gd name="T79" fmla="*/ 200 h 940"/>
              <a:gd name="T80" fmla="*/ 737 w 978"/>
              <a:gd name="T81" fmla="*/ 120 h 940"/>
              <a:gd name="T82" fmla="*/ 790 w 978"/>
              <a:gd name="T83" fmla="*/ 204 h 940"/>
              <a:gd name="T84" fmla="*/ 820 w 978"/>
              <a:gd name="T85" fmla="*/ 259 h 940"/>
              <a:gd name="T86" fmla="*/ 977 w 978"/>
              <a:gd name="T87" fmla="*/ 117 h 940"/>
              <a:gd name="T88" fmla="*/ 909 w 978"/>
              <a:gd name="T89" fmla="*/ 186 h 940"/>
              <a:gd name="T90" fmla="*/ 891 w 978"/>
              <a:gd name="T91" fmla="*/ 166 h 940"/>
              <a:gd name="T92" fmla="*/ 950 w 978"/>
              <a:gd name="T93" fmla="*/ 120 h 940"/>
              <a:gd name="T94" fmla="*/ 889 w 978"/>
              <a:gd name="T95" fmla="*/ 105 h 940"/>
              <a:gd name="T96" fmla="*/ 809 w 978"/>
              <a:gd name="T97" fmla="*/ 64 h 940"/>
              <a:gd name="T98" fmla="*/ 868 w 978"/>
              <a:gd name="T99" fmla="*/ 0 h 940"/>
              <a:gd name="T100" fmla="*/ 886 w 978"/>
              <a:gd name="T101" fmla="*/ 14 h 940"/>
              <a:gd name="T102" fmla="*/ 848 w 978"/>
              <a:gd name="T103" fmla="*/ 38 h 940"/>
              <a:gd name="T104" fmla="*/ 867 w 978"/>
              <a:gd name="T105" fmla="*/ 83 h 940"/>
              <a:gd name="T106" fmla="*/ 962 w 978"/>
              <a:gd name="T107" fmla="*/ 7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8" h="940">
                <a:moveTo>
                  <a:pt x="288" y="803"/>
                </a:moveTo>
                <a:cubicBezTo>
                  <a:pt x="289" y="805"/>
                  <a:pt x="291" y="806"/>
                  <a:pt x="291" y="808"/>
                </a:cubicBezTo>
                <a:cubicBezTo>
                  <a:pt x="292" y="810"/>
                  <a:pt x="292" y="812"/>
                  <a:pt x="292" y="814"/>
                </a:cubicBezTo>
                <a:cubicBezTo>
                  <a:pt x="292" y="815"/>
                  <a:pt x="291" y="817"/>
                  <a:pt x="290" y="818"/>
                </a:cubicBezTo>
                <a:cubicBezTo>
                  <a:pt x="290" y="820"/>
                  <a:pt x="289" y="821"/>
                  <a:pt x="287" y="823"/>
                </a:cubicBezTo>
                <a:lnTo>
                  <a:pt x="280" y="830"/>
                </a:lnTo>
                <a:cubicBezTo>
                  <a:pt x="277" y="832"/>
                  <a:pt x="275" y="834"/>
                  <a:pt x="273" y="836"/>
                </a:cubicBezTo>
                <a:cubicBezTo>
                  <a:pt x="271" y="837"/>
                  <a:pt x="268" y="838"/>
                  <a:pt x="265" y="838"/>
                </a:cubicBezTo>
                <a:cubicBezTo>
                  <a:pt x="262" y="838"/>
                  <a:pt x="259" y="838"/>
                  <a:pt x="255" y="838"/>
                </a:cubicBezTo>
                <a:cubicBezTo>
                  <a:pt x="251" y="837"/>
                  <a:pt x="247" y="836"/>
                  <a:pt x="242" y="834"/>
                </a:cubicBezTo>
                <a:lnTo>
                  <a:pt x="92" y="789"/>
                </a:lnTo>
                <a:cubicBezTo>
                  <a:pt x="84" y="787"/>
                  <a:pt x="76" y="784"/>
                  <a:pt x="67" y="781"/>
                </a:cubicBezTo>
                <a:cubicBezTo>
                  <a:pt x="59" y="779"/>
                  <a:pt x="51" y="776"/>
                  <a:pt x="44" y="773"/>
                </a:cubicBezTo>
                <a:lnTo>
                  <a:pt x="43" y="773"/>
                </a:lnTo>
                <a:cubicBezTo>
                  <a:pt x="50" y="780"/>
                  <a:pt x="57" y="786"/>
                  <a:pt x="63" y="792"/>
                </a:cubicBezTo>
                <a:cubicBezTo>
                  <a:pt x="70" y="799"/>
                  <a:pt x="77" y="805"/>
                  <a:pt x="83" y="812"/>
                </a:cubicBezTo>
                <a:lnTo>
                  <a:pt x="187" y="916"/>
                </a:lnTo>
                <a:cubicBezTo>
                  <a:pt x="187" y="916"/>
                  <a:pt x="188" y="917"/>
                  <a:pt x="188" y="918"/>
                </a:cubicBezTo>
                <a:cubicBezTo>
                  <a:pt x="188" y="919"/>
                  <a:pt x="188" y="920"/>
                  <a:pt x="187" y="921"/>
                </a:cubicBezTo>
                <a:cubicBezTo>
                  <a:pt x="187" y="922"/>
                  <a:pt x="186" y="924"/>
                  <a:pt x="185" y="925"/>
                </a:cubicBezTo>
                <a:cubicBezTo>
                  <a:pt x="183" y="927"/>
                  <a:pt x="182" y="929"/>
                  <a:pt x="179" y="931"/>
                </a:cubicBezTo>
                <a:cubicBezTo>
                  <a:pt x="177" y="934"/>
                  <a:pt x="175" y="935"/>
                  <a:pt x="174" y="936"/>
                </a:cubicBezTo>
                <a:cubicBezTo>
                  <a:pt x="172" y="938"/>
                  <a:pt x="170" y="939"/>
                  <a:pt x="169" y="939"/>
                </a:cubicBezTo>
                <a:cubicBezTo>
                  <a:pt x="168" y="940"/>
                  <a:pt x="167" y="940"/>
                  <a:pt x="166" y="940"/>
                </a:cubicBezTo>
                <a:cubicBezTo>
                  <a:pt x="165" y="939"/>
                  <a:pt x="164" y="939"/>
                  <a:pt x="164" y="938"/>
                </a:cubicBezTo>
                <a:lnTo>
                  <a:pt x="6" y="780"/>
                </a:lnTo>
                <a:cubicBezTo>
                  <a:pt x="2" y="777"/>
                  <a:pt x="0" y="773"/>
                  <a:pt x="1" y="770"/>
                </a:cubicBezTo>
                <a:cubicBezTo>
                  <a:pt x="2" y="766"/>
                  <a:pt x="3" y="763"/>
                  <a:pt x="5" y="761"/>
                </a:cubicBezTo>
                <a:lnTo>
                  <a:pt x="17" y="749"/>
                </a:lnTo>
                <a:cubicBezTo>
                  <a:pt x="19" y="747"/>
                  <a:pt x="22" y="745"/>
                  <a:pt x="24" y="743"/>
                </a:cubicBezTo>
                <a:cubicBezTo>
                  <a:pt x="26" y="742"/>
                  <a:pt x="28" y="741"/>
                  <a:pt x="31" y="741"/>
                </a:cubicBezTo>
                <a:cubicBezTo>
                  <a:pt x="33" y="740"/>
                  <a:pt x="36" y="741"/>
                  <a:pt x="39" y="741"/>
                </a:cubicBezTo>
                <a:cubicBezTo>
                  <a:pt x="42" y="742"/>
                  <a:pt x="46" y="742"/>
                  <a:pt x="50" y="744"/>
                </a:cubicBezTo>
                <a:lnTo>
                  <a:pt x="166" y="779"/>
                </a:lnTo>
                <a:cubicBezTo>
                  <a:pt x="173" y="781"/>
                  <a:pt x="180" y="783"/>
                  <a:pt x="186" y="785"/>
                </a:cubicBezTo>
                <a:cubicBezTo>
                  <a:pt x="193" y="787"/>
                  <a:pt x="200" y="789"/>
                  <a:pt x="206" y="791"/>
                </a:cubicBezTo>
                <a:cubicBezTo>
                  <a:pt x="212" y="793"/>
                  <a:pt x="219" y="795"/>
                  <a:pt x="225" y="797"/>
                </a:cubicBezTo>
                <a:cubicBezTo>
                  <a:pt x="231" y="800"/>
                  <a:pt x="237" y="802"/>
                  <a:pt x="243" y="804"/>
                </a:cubicBezTo>
                <a:lnTo>
                  <a:pt x="244" y="804"/>
                </a:lnTo>
                <a:cubicBezTo>
                  <a:pt x="236" y="797"/>
                  <a:pt x="229" y="790"/>
                  <a:pt x="221" y="782"/>
                </a:cubicBezTo>
                <a:cubicBezTo>
                  <a:pt x="214" y="775"/>
                  <a:pt x="206" y="767"/>
                  <a:pt x="200" y="760"/>
                </a:cubicBezTo>
                <a:lnTo>
                  <a:pt x="106" y="667"/>
                </a:lnTo>
                <a:cubicBezTo>
                  <a:pt x="106" y="667"/>
                  <a:pt x="105" y="666"/>
                  <a:pt x="105" y="665"/>
                </a:cubicBezTo>
                <a:cubicBezTo>
                  <a:pt x="105" y="664"/>
                  <a:pt x="105" y="663"/>
                  <a:pt x="106" y="662"/>
                </a:cubicBezTo>
                <a:cubicBezTo>
                  <a:pt x="106" y="660"/>
                  <a:pt x="107" y="659"/>
                  <a:pt x="108" y="657"/>
                </a:cubicBezTo>
                <a:cubicBezTo>
                  <a:pt x="110" y="656"/>
                  <a:pt x="111" y="654"/>
                  <a:pt x="114" y="651"/>
                </a:cubicBezTo>
                <a:cubicBezTo>
                  <a:pt x="116" y="649"/>
                  <a:pt x="118" y="648"/>
                  <a:pt x="119" y="646"/>
                </a:cubicBezTo>
                <a:cubicBezTo>
                  <a:pt x="121" y="645"/>
                  <a:pt x="123" y="644"/>
                  <a:pt x="124" y="644"/>
                </a:cubicBezTo>
                <a:cubicBezTo>
                  <a:pt x="125" y="643"/>
                  <a:pt x="126" y="643"/>
                  <a:pt x="127" y="643"/>
                </a:cubicBezTo>
                <a:cubicBezTo>
                  <a:pt x="128" y="643"/>
                  <a:pt x="129" y="644"/>
                  <a:pt x="129" y="644"/>
                </a:cubicBezTo>
                <a:lnTo>
                  <a:pt x="288" y="803"/>
                </a:lnTo>
                <a:close/>
                <a:moveTo>
                  <a:pt x="421" y="682"/>
                </a:moveTo>
                <a:cubicBezTo>
                  <a:pt x="422" y="683"/>
                  <a:pt x="423" y="684"/>
                  <a:pt x="423" y="685"/>
                </a:cubicBezTo>
                <a:cubicBezTo>
                  <a:pt x="422" y="686"/>
                  <a:pt x="422" y="688"/>
                  <a:pt x="421" y="689"/>
                </a:cubicBezTo>
                <a:cubicBezTo>
                  <a:pt x="420" y="691"/>
                  <a:pt x="418" y="693"/>
                  <a:pt x="416" y="695"/>
                </a:cubicBezTo>
                <a:cubicBezTo>
                  <a:pt x="413" y="697"/>
                  <a:pt x="411" y="699"/>
                  <a:pt x="410" y="700"/>
                </a:cubicBezTo>
                <a:cubicBezTo>
                  <a:pt x="408" y="701"/>
                  <a:pt x="407" y="702"/>
                  <a:pt x="406" y="702"/>
                </a:cubicBezTo>
                <a:cubicBezTo>
                  <a:pt x="405" y="702"/>
                  <a:pt x="403" y="701"/>
                  <a:pt x="402" y="700"/>
                </a:cubicBezTo>
                <a:lnTo>
                  <a:pt x="390" y="688"/>
                </a:lnTo>
                <a:cubicBezTo>
                  <a:pt x="391" y="699"/>
                  <a:pt x="389" y="709"/>
                  <a:pt x="386" y="719"/>
                </a:cubicBezTo>
                <a:cubicBezTo>
                  <a:pt x="383" y="728"/>
                  <a:pt x="377" y="737"/>
                  <a:pt x="370" y="744"/>
                </a:cubicBezTo>
                <a:cubicBezTo>
                  <a:pt x="364" y="750"/>
                  <a:pt x="358" y="755"/>
                  <a:pt x="351" y="758"/>
                </a:cubicBezTo>
                <a:cubicBezTo>
                  <a:pt x="344" y="762"/>
                  <a:pt x="337" y="764"/>
                  <a:pt x="331" y="764"/>
                </a:cubicBezTo>
                <a:cubicBezTo>
                  <a:pt x="324" y="765"/>
                  <a:pt x="317" y="764"/>
                  <a:pt x="311" y="761"/>
                </a:cubicBezTo>
                <a:cubicBezTo>
                  <a:pt x="304" y="759"/>
                  <a:pt x="298" y="755"/>
                  <a:pt x="293" y="749"/>
                </a:cubicBezTo>
                <a:cubicBezTo>
                  <a:pt x="286" y="742"/>
                  <a:pt x="281" y="735"/>
                  <a:pt x="279" y="727"/>
                </a:cubicBezTo>
                <a:cubicBezTo>
                  <a:pt x="277" y="720"/>
                  <a:pt x="277" y="712"/>
                  <a:pt x="279" y="703"/>
                </a:cubicBezTo>
                <a:cubicBezTo>
                  <a:pt x="281" y="695"/>
                  <a:pt x="284" y="686"/>
                  <a:pt x="290" y="677"/>
                </a:cubicBezTo>
                <a:cubicBezTo>
                  <a:pt x="296" y="668"/>
                  <a:pt x="303" y="659"/>
                  <a:pt x="313" y="649"/>
                </a:cubicBezTo>
                <a:lnTo>
                  <a:pt x="329" y="633"/>
                </a:lnTo>
                <a:lnTo>
                  <a:pt x="320" y="624"/>
                </a:lnTo>
                <a:cubicBezTo>
                  <a:pt x="315" y="619"/>
                  <a:pt x="311" y="616"/>
                  <a:pt x="306" y="613"/>
                </a:cubicBezTo>
                <a:cubicBezTo>
                  <a:pt x="302" y="610"/>
                  <a:pt x="297" y="609"/>
                  <a:pt x="293" y="609"/>
                </a:cubicBezTo>
                <a:cubicBezTo>
                  <a:pt x="288" y="609"/>
                  <a:pt x="284" y="610"/>
                  <a:pt x="279" y="612"/>
                </a:cubicBezTo>
                <a:cubicBezTo>
                  <a:pt x="274" y="614"/>
                  <a:pt x="270" y="618"/>
                  <a:pt x="264" y="623"/>
                </a:cubicBezTo>
                <a:cubicBezTo>
                  <a:pt x="259" y="628"/>
                  <a:pt x="255" y="634"/>
                  <a:pt x="252" y="639"/>
                </a:cubicBezTo>
                <a:cubicBezTo>
                  <a:pt x="249" y="645"/>
                  <a:pt x="247" y="650"/>
                  <a:pt x="245" y="655"/>
                </a:cubicBezTo>
                <a:cubicBezTo>
                  <a:pt x="243" y="660"/>
                  <a:pt x="242" y="664"/>
                  <a:pt x="241" y="667"/>
                </a:cubicBezTo>
                <a:cubicBezTo>
                  <a:pt x="240" y="671"/>
                  <a:pt x="239" y="673"/>
                  <a:pt x="238" y="674"/>
                </a:cubicBezTo>
                <a:cubicBezTo>
                  <a:pt x="237" y="675"/>
                  <a:pt x="237" y="675"/>
                  <a:pt x="236" y="675"/>
                </a:cubicBezTo>
                <a:cubicBezTo>
                  <a:pt x="235" y="676"/>
                  <a:pt x="234" y="675"/>
                  <a:pt x="233" y="675"/>
                </a:cubicBezTo>
                <a:cubicBezTo>
                  <a:pt x="232" y="675"/>
                  <a:pt x="230" y="674"/>
                  <a:pt x="229" y="673"/>
                </a:cubicBezTo>
                <a:cubicBezTo>
                  <a:pt x="228" y="672"/>
                  <a:pt x="227" y="671"/>
                  <a:pt x="225" y="670"/>
                </a:cubicBezTo>
                <a:cubicBezTo>
                  <a:pt x="223" y="668"/>
                  <a:pt x="221" y="666"/>
                  <a:pt x="220" y="664"/>
                </a:cubicBezTo>
                <a:cubicBezTo>
                  <a:pt x="219" y="663"/>
                  <a:pt x="219" y="661"/>
                  <a:pt x="219" y="658"/>
                </a:cubicBezTo>
                <a:cubicBezTo>
                  <a:pt x="219" y="656"/>
                  <a:pt x="220" y="653"/>
                  <a:pt x="221" y="648"/>
                </a:cubicBezTo>
                <a:cubicBezTo>
                  <a:pt x="223" y="644"/>
                  <a:pt x="225" y="639"/>
                  <a:pt x="227" y="634"/>
                </a:cubicBezTo>
                <a:cubicBezTo>
                  <a:pt x="230" y="629"/>
                  <a:pt x="233" y="623"/>
                  <a:pt x="236" y="618"/>
                </a:cubicBezTo>
                <a:cubicBezTo>
                  <a:pt x="240" y="613"/>
                  <a:pt x="244" y="608"/>
                  <a:pt x="249" y="603"/>
                </a:cubicBezTo>
                <a:cubicBezTo>
                  <a:pt x="257" y="595"/>
                  <a:pt x="266" y="588"/>
                  <a:pt x="273" y="584"/>
                </a:cubicBezTo>
                <a:cubicBezTo>
                  <a:pt x="281" y="580"/>
                  <a:pt x="289" y="578"/>
                  <a:pt x="297" y="578"/>
                </a:cubicBezTo>
                <a:cubicBezTo>
                  <a:pt x="304" y="578"/>
                  <a:pt x="311" y="580"/>
                  <a:pt x="319" y="584"/>
                </a:cubicBezTo>
                <a:cubicBezTo>
                  <a:pt x="326" y="588"/>
                  <a:pt x="333" y="594"/>
                  <a:pt x="341" y="601"/>
                </a:cubicBezTo>
                <a:lnTo>
                  <a:pt x="421" y="682"/>
                </a:lnTo>
                <a:close/>
                <a:moveTo>
                  <a:pt x="345" y="649"/>
                </a:moveTo>
                <a:lnTo>
                  <a:pt x="326" y="668"/>
                </a:lnTo>
                <a:cubicBezTo>
                  <a:pt x="320" y="674"/>
                  <a:pt x="316" y="679"/>
                  <a:pt x="312" y="685"/>
                </a:cubicBezTo>
                <a:cubicBezTo>
                  <a:pt x="309" y="690"/>
                  <a:pt x="307" y="695"/>
                  <a:pt x="306" y="700"/>
                </a:cubicBezTo>
                <a:cubicBezTo>
                  <a:pt x="305" y="705"/>
                  <a:pt x="305" y="710"/>
                  <a:pt x="306" y="714"/>
                </a:cubicBezTo>
                <a:cubicBezTo>
                  <a:pt x="308" y="718"/>
                  <a:pt x="310" y="722"/>
                  <a:pt x="314" y="725"/>
                </a:cubicBezTo>
                <a:cubicBezTo>
                  <a:pt x="320" y="732"/>
                  <a:pt x="327" y="735"/>
                  <a:pt x="335" y="734"/>
                </a:cubicBezTo>
                <a:cubicBezTo>
                  <a:pt x="342" y="734"/>
                  <a:pt x="350" y="730"/>
                  <a:pt x="357" y="723"/>
                </a:cubicBezTo>
                <a:cubicBezTo>
                  <a:pt x="362" y="718"/>
                  <a:pt x="366" y="711"/>
                  <a:pt x="368" y="703"/>
                </a:cubicBezTo>
                <a:cubicBezTo>
                  <a:pt x="370" y="695"/>
                  <a:pt x="371" y="686"/>
                  <a:pt x="370" y="674"/>
                </a:cubicBezTo>
                <a:lnTo>
                  <a:pt x="345" y="649"/>
                </a:lnTo>
                <a:close/>
                <a:moveTo>
                  <a:pt x="520" y="565"/>
                </a:moveTo>
                <a:cubicBezTo>
                  <a:pt x="523" y="567"/>
                  <a:pt x="525" y="570"/>
                  <a:pt x="526" y="571"/>
                </a:cubicBezTo>
                <a:cubicBezTo>
                  <a:pt x="527" y="573"/>
                  <a:pt x="528" y="575"/>
                  <a:pt x="528" y="576"/>
                </a:cubicBezTo>
                <a:cubicBezTo>
                  <a:pt x="528" y="578"/>
                  <a:pt x="527" y="579"/>
                  <a:pt x="526" y="581"/>
                </a:cubicBezTo>
                <a:cubicBezTo>
                  <a:pt x="526" y="584"/>
                  <a:pt x="524" y="586"/>
                  <a:pt x="523" y="588"/>
                </a:cubicBezTo>
                <a:cubicBezTo>
                  <a:pt x="522" y="590"/>
                  <a:pt x="520" y="592"/>
                  <a:pt x="518" y="595"/>
                </a:cubicBezTo>
                <a:cubicBezTo>
                  <a:pt x="516" y="597"/>
                  <a:pt x="515" y="599"/>
                  <a:pt x="513" y="601"/>
                </a:cubicBezTo>
                <a:cubicBezTo>
                  <a:pt x="506" y="607"/>
                  <a:pt x="500" y="612"/>
                  <a:pt x="494" y="615"/>
                </a:cubicBezTo>
                <a:cubicBezTo>
                  <a:pt x="488" y="617"/>
                  <a:pt x="482" y="618"/>
                  <a:pt x="476" y="618"/>
                </a:cubicBezTo>
                <a:cubicBezTo>
                  <a:pt x="470" y="618"/>
                  <a:pt x="463" y="615"/>
                  <a:pt x="457" y="612"/>
                </a:cubicBezTo>
                <a:cubicBezTo>
                  <a:pt x="451" y="608"/>
                  <a:pt x="444" y="602"/>
                  <a:pt x="437" y="596"/>
                </a:cubicBezTo>
                <a:lnTo>
                  <a:pt x="367" y="526"/>
                </a:lnTo>
                <a:lnTo>
                  <a:pt x="351" y="542"/>
                </a:lnTo>
                <a:cubicBezTo>
                  <a:pt x="349" y="544"/>
                  <a:pt x="348" y="544"/>
                  <a:pt x="345" y="544"/>
                </a:cubicBezTo>
                <a:cubicBezTo>
                  <a:pt x="343" y="543"/>
                  <a:pt x="341" y="541"/>
                  <a:pt x="337" y="538"/>
                </a:cubicBezTo>
                <a:cubicBezTo>
                  <a:pt x="336" y="536"/>
                  <a:pt x="334" y="535"/>
                  <a:pt x="333" y="533"/>
                </a:cubicBezTo>
                <a:cubicBezTo>
                  <a:pt x="333" y="532"/>
                  <a:pt x="332" y="531"/>
                  <a:pt x="332" y="530"/>
                </a:cubicBezTo>
                <a:cubicBezTo>
                  <a:pt x="331" y="528"/>
                  <a:pt x="331" y="527"/>
                  <a:pt x="331" y="527"/>
                </a:cubicBezTo>
                <a:cubicBezTo>
                  <a:pt x="332" y="526"/>
                  <a:pt x="332" y="525"/>
                  <a:pt x="333" y="524"/>
                </a:cubicBezTo>
                <a:lnTo>
                  <a:pt x="349" y="508"/>
                </a:lnTo>
                <a:lnTo>
                  <a:pt x="321" y="479"/>
                </a:lnTo>
                <a:cubicBezTo>
                  <a:pt x="320" y="479"/>
                  <a:pt x="320" y="478"/>
                  <a:pt x="320" y="477"/>
                </a:cubicBezTo>
                <a:cubicBezTo>
                  <a:pt x="319" y="476"/>
                  <a:pt x="320" y="475"/>
                  <a:pt x="320" y="474"/>
                </a:cubicBezTo>
                <a:cubicBezTo>
                  <a:pt x="320" y="473"/>
                  <a:pt x="321" y="471"/>
                  <a:pt x="323" y="470"/>
                </a:cubicBezTo>
                <a:cubicBezTo>
                  <a:pt x="324" y="468"/>
                  <a:pt x="325" y="466"/>
                  <a:pt x="328" y="464"/>
                </a:cubicBezTo>
                <a:cubicBezTo>
                  <a:pt x="330" y="462"/>
                  <a:pt x="332" y="460"/>
                  <a:pt x="333" y="459"/>
                </a:cubicBezTo>
                <a:cubicBezTo>
                  <a:pt x="335" y="458"/>
                  <a:pt x="336" y="457"/>
                  <a:pt x="337" y="457"/>
                </a:cubicBezTo>
                <a:cubicBezTo>
                  <a:pt x="339" y="456"/>
                  <a:pt x="340" y="456"/>
                  <a:pt x="341" y="456"/>
                </a:cubicBezTo>
                <a:cubicBezTo>
                  <a:pt x="341" y="456"/>
                  <a:pt x="342" y="457"/>
                  <a:pt x="343" y="457"/>
                </a:cubicBezTo>
                <a:lnTo>
                  <a:pt x="371" y="486"/>
                </a:lnTo>
                <a:lnTo>
                  <a:pt x="402" y="455"/>
                </a:lnTo>
                <a:cubicBezTo>
                  <a:pt x="403" y="454"/>
                  <a:pt x="403" y="454"/>
                  <a:pt x="404" y="454"/>
                </a:cubicBezTo>
                <a:cubicBezTo>
                  <a:pt x="405" y="454"/>
                  <a:pt x="406" y="454"/>
                  <a:pt x="407" y="454"/>
                </a:cubicBezTo>
                <a:cubicBezTo>
                  <a:pt x="408" y="454"/>
                  <a:pt x="410" y="455"/>
                  <a:pt x="411" y="456"/>
                </a:cubicBezTo>
                <a:cubicBezTo>
                  <a:pt x="412" y="457"/>
                  <a:pt x="414" y="458"/>
                  <a:pt x="415" y="460"/>
                </a:cubicBezTo>
                <a:cubicBezTo>
                  <a:pt x="419" y="463"/>
                  <a:pt x="420" y="466"/>
                  <a:pt x="421" y="468"/>
                </a:cubicBezTo>
                <a:cubicBezTo>
                  <a:pt x="422" y="470"/>
                  <a:pt x="421" y="472"/>
                  <a:pt x="420" y="473"/>
                </a:cubicBezTo>
                <a:lnTo>
                  <a:pt x="389" y="504"/>
                </a:lnTo>
                <a:lnTo>
                  <a:pt x="456" y="570"/>
                </a:lnTo>
                <a:cubicBezTo>
                  <a:pt x="464" y="579"/>
                  <a:pt x="472" y="584"/>
                  <a:pt x="478" y="585"/>
                </a:cubicBezTo>
                <a:cubicBezTo>
                  <a:pt x="485" y="587"/>
                  <a:pt x="491" y="585"/>
                  <a:pt x="498" y="579"/>
                </a:cubicBezTo>
                <a:cubicBezTo>
                  <a:pt x="500" y="577"/>
                  <a:pt x="501" y="575"/>
                  <a:pt x="502" y="573"/>
                </a:cubicBezTo>
                <a:cubicBezTo>
                  <a:pt x="504" y="571"/>
                  <a:pt x="505" y="569"/>
                  <a:pt x="505" y="567"/>
                </a:cubicBezTo>
                <a:cubicBezTo>
                  <a:pt x="506" y="565"/>
                  <a:pt x="507" y="564"/>
                  <a:pt x="507" y="563"/>
                </a:cubicBezTo>
                <a:cubicBezTo>
                  <a:pt x="508" y="561"/>
                  <a:pt x="508" y="560"/>
                  <a:pt x="509" y="560"/>
                </a:cubicBezTo>
                <a:cubicBezTo>
                  <a:pt x="510" y="559"/>
                  <a:pt x="510" y="559"/>
                  <a:pt x="511" y="559"/>
                </a:cubicBezTo>
                <a:cubicBezTo>
                  <a:pt x="511" y="559"/>
                  <a:pt x="512" y="559"/>
                  <a:pt x="513" y="559"/>
                </a:cubicBezTo>
                <a:cubicBezTo>
                  <a:pt x="514" y="560"/>
                  <a:pt x="515" y="560"/>
                  <a:pt x="516" y="561"/>
                </a:cubicBezTo>
                <a:cubicBezTo>
                  <a:pt x="517" y="562"/>
                  <a:pt x="519" y="563"/>
                  <a:pt x="520" y="565"/>
                </a:cubicBezTo>
                <a:close/>
                <a:moveTo>
                  <a:pt x="600" y="212"/>
                </a:moveTo>
                <a:cubicBezTo>
                  <a:pt x="602" y="214"/>
                  <a:pt x="604" y="215"/>
                  <a:pt x="605" y="217"/>
                </a:cubicBezTo>
                <a:cubicBezTo>
                  <a:pt x="606" y="218"/>
                  <a:pt x="607" y="220"/>
                  <a:pt x="607" y="221"/>
                </a:cubicBezTo>
                <a:cubicBezTo>
                  <a:pt x="608" y="222"/>
                  <a:pt x="608" y="223"/>
                  <a:pt x="608" y="224"/>
                </a:cubicBezTo>
                <a:cubicBezTo>
                  <a:pt x="607" y="225"/>
                  <a:pt x="607" y="226"/>
                  <a:pt x="606" y="226"/>
                </a:cubicBezTo>
                <a:cubicBezTo>
                  <a:pt x="605" y="227"/>
                  <a:pt x="603" y="228"/>
                  <a:pt x="599" y="229"/>
                </a:cubicBezTo>
                <a:cubicBezTo>
                  <a:pt x="594" y="230"/>
                  <a:pt x="589" y="231"/>
                  <a:pt x="583" y="233"/>
                </a:cubicBezTo>
                <a:cubicBezTo>
                  <a:pt x="577" y="236"/>
                  <a:pt x="570" y="239"/>
                  <a:pt x="563" y="243"/>
                </a:cubicBezTo>
                <a:cubicBezTo>
                  <a:pt x="555" y="247"/>
                  <a:pt x="547" y="253"/>
                  <a:pt x="539" y="261"/>
                </a:cubicBezTo>
                <a:cubicBezTo>
                  <a:pt x="530" y="270"/>
                  <a:pt x="523" y="281"/>
                  <a:pt x="519" y="291"/>
                </a:cubicBezTo>
                <a:cubicBezTo>
                  <a:pt x="515" y="302"/>
                  <a:pt x="513" y="314"/>
                  <a:pt x="514" y="325"/>
                </a:cubicBezTo>
                <a:cubicBezTo>
                  <a:pt x="515" y="336"/>
                  <a:pt x="518" y="347"/>
                  <a:pt x="524" y="359"/>
                </a:cubicBezTo>
                <a:cubicBezTo>
                  <a:pt x="530" y="370"/>
                  <a:pt x="537" y="380"/>
                  <a:pt x="547" y="390"/>
                </a:cubicBezTo>
                <a:cubicBezTo>
                  <a:pt x="558" y="401"/>
                  <a:pt x="569" y="409"/>
                  <a:pt x="581" y="415"/>
                </a:cubicBezTo>
                <a:cubicBezTo>
                  <a:pt x="592" y="420"/>
                  <a:pt x="604" y="423"/>
                  <a:pt x="615" y="424"/>
                </a:cubicBezTo>
                <a:cubicBezTo>
                  <a:pt x="626" y="424"/>
                  <a:pt x="637" y="422"/>
                  <a:pt x="648" y="417"/>
                </a:cubicBezTo>
                <a:cubicBezTo>
                  <a:pt x="658" y="413"/>
                  <a:pt x="668" y="406"/>
                  <a:pt x="677" y="397"/>
                </a:cubicBezTo>
                <a:cubicBezTo>
                  <a:pt x="682" y="392"/>
                  <a:pt x="687" y="386"/>
                  <a:pt x="691" y="379"/>
                </a:cubicBezTo>
                <a:cubicBezTo>
                  <a:pt x="695" y="373"/>
                  <a:pt x="698" y="366"/>
                  <a:pt x="700" y="358"/>
                </a:cubicBezTo>
                <a:lnTo>
                  <a:pt x="650" y="308"/>
                </a:lnTo>
                <a:lnTo>
                  <a:pt x="611" y="348"/>
                </a:lnTo>
                <a:cubicBezTo>
                  <a:pt x="609" y="350"/>
                  <a:pt x="607" y="350"/>
                  <a:pt x="605" y="349"/>
                </a:cubicBezTo>
                <a:cubicBezTo>
                  <a:pt x="603" y="349"/>
                  <a:pt x="600" y="347"/>
                  <a:pt x="597" y="343"/>
                </a:cubicBezTo>
                <a:cubicBezTo>
                  <a:pt x="595" y="342"/>
                  <a:pt x="594" y="340"/>
                  <a:pt x="593" y="339"/>
                </a:cubicBezTo>
                <a:cubicBezTo>
                  <a:pt x="592" y="337"/>
                  <a:pt x="591" y="336"/>
                  <a:pt x="591" y="335"/>
                </a:cubicBezTo>
                <a:cubicBezTo>
                  <a:pt x="590" y="334"/>
                  <a:pt x="590" y="333"/>
                  <a:pt x="590" y="332"/>
                </a:cubicBezTo>
                <a:cubicBezTo>
                  <a:pt x="591" y="331"/>
                  <a:pt x="591" y="330"/>
                  <a:pt x="592" y="330"/>
                </a:cubicBezTo>
                <a:lnTo>
                  <a:pt x="646" y="275"/>
                </a:lnTo>
                <a:cubicBezTo>
                  <a:pt x="647" y="274"/>
                  <a:pt x="648" y="273"/>
                  <a:pt x="650" y="273"/>
                </a:cubicBezTo>
                <a:cubicBezTo>
                  <a:pt x="651" y="272"/>
                  <a:pt x="653" y="272"/>
                  <a:pt x="654" y="272"/>
                </a:cubicBezTo>
                <a:cubicBezTo>
                  <a:pt x="656" y="271"/>
                  <a:pt x="657" y="272"/>
                  <a:pt x="659" y="273"/>
                </a:cubicBezTo>
                <a:cubicBezTo>
                  <a:pt x="661" y="273"/>
                  <a:pt x="662" y="275"/>
                  <a:pt x="664" y="276"/>
                </a:cubicBezTo>
                <a:lnTo>
                  <a:pt x="729" y="342"/>
                </a:lnTo>
                <a:cubicBezTo>
                  <a:pt x="731" y="344"/>
                  <a:pt x="733" y="346"/>
                  <a:pt x="734" y="349"/>
                </a:cubicBezTo>
                <a:cubicBezTo>
                  <a:pt x="735" y="351"/>
                  <a:pt x="735" y="354"/>
                  <a:pt x="733" y="358"/>
                </a:cubicBezTo>
                <a:cubicBezTo>
                  <a:pt x="732" y="362"/>
                  <a:pt x="730" y="367"/>
                  <a:pt x="728" y="372"/>
                </a:cubicBezTo>
                <a:cubicBezTo>
                  <a:pt x="725" y="378"/>
                  <a:pt x="722" y="383"/>
                  <a:pt x="719" y="389"/>
                </a:cubicBezTo>
                <a:cubicBezTo>
                  <a:pt x="715" y="394"/>
                  <a:pt x="712" y="399"/>
                  <a:pt x="708" y="404"/>
                </a:cubicBezTo>
                <a:cubicBezTo>
                  <a:pt x="704" y="409"/>
                  <a:pt x="700" y="414"/>
                  <a:pt x="696" y="418"/>
                </a:cubicBezTo>
                <a:cubicBezTo>
                  <a:pt x="682" y="431"/>
                  <a:pt x="669" y="441"/>
                  <a:pt x="654" y="448"/>
                </a:cubicBezTo>
                <a:cubicBezTo>
                  <a:pt x="639" y="454"/>
                  <a:pt x="625" y="457"/>
                  <a:pt x="610" y="456"/>
                </a:cubicBezTo>
                <a:cubicBezTo>
                  <a:pt x="595" y="456"/>
                  <a:pt x="581" y="452"/>
                  <a:pt x="566" y="446"/>
                </a:cubicBezTo>
                <a:cubicBezTo>
                  <a:pt x="552" y="439"/>
                  <a:pt x="538" y="429"/>
                  <a:pt x="525" y="416"/>
                </a:cubicBezTo>
                <a:cubicBezTo>
                  <a:pt x="511" y="402"/>
                  <a:pt x="501" y="388"/>
                  <a:pt x="494" y="373"/>
                </a:cubicBezTo>
                <a:cubicBezTo>
                  <a:pt x="487" y="358"/>
                  <a:pt x="484" y="342"/>
                  <a:pt x="483" y="327"/>
                </a:cubicBezTo>
                <a:cubicBezTo>
                  <a:pt x="483" y="312"/>
                  <a:pt x="486" y="297"/>
                  <a:pt x="492" y="282"/>
                </a:cubicBezTo>
                <a:cubicBezTo>
                  <a:pt x="498" y="267"/>
                  <a:pt x="508" y="254"/>
                  <a:pt x="520" y="241"/>
                </a:cubicBezTo>
                <a:cubicBezTo>
                  <a:pt x="527" y="234"/>
                  <a:pt x="534" y="229"/>
                  <a:pt x="541" y="224"/>
                </a:cubicBezTo>
                <a:cubicBezTo>
                  <a:pt x="547" y="220"/>
                  <a:pt x="554" y="216"/>
                  <a:pt x="560" y="213"/>
                </a:cubicBezTo>
                <a:cubicBezTo>
                  <a:pt x="566" y="210"/>
                  <a:pt x="571" y="208"/>
                  <a:pt x="576" y="207"/>
                </a:cubicBezTo>
                <a:cubicBezTo>
                  <a:pt x="581" y="205"/>
                  <a:pt x="585" y="205"/>
                  <a:pt x="587" y="205"/>
                </a:cubicBezTo>
                <a:cubicBezTo>
                  <a:pt x="589" y="205"/>
                  <a:pt x="591" y="205"/>
                  <a:pt x="593" y="206"/>
                </a:cubicBezTo>
                <a:cubicBezTo>
                  <a:pt x="595" y="207"/>
                  <a:pt x="598" y="209"/>
                  <a:pt x="600" y="212"/>
                </a:cubicBezTo>
                <a:close/>
                <a:moveTo>
                  <a:pt x="885" y="218"/>
                </a:moveTo>
                <a:cubicBezTo>
                  <a:pt x="886" y="219"/>
                  <a:pt x="887" y="220"/>
                  <a:pt x="886" y="221"/>
                </a:cubicBezTo>
                <a:cubicBezTo>
                  <a:pt x="886" y="222"/>
                  <a:pt x="886" y="224"/>
                  <a:pt x="885" y="225"/>
                </a:cubicBezTo>
                <a:cubicBezTo>
                  <a:pt x="884" y="227"/>
                  <a:pt x="882" y="229"/>
                  <a:pt x="880" y="231"/>
                </a:cubicBezTo>
                <a:cubicBezTo>
                  <a:pt x="877" y="233"/>
                  <a:pt x="875" y="235"/>
                  <a:pt x="874" y="236"/>
                </a:cubicBezTo>
                <a:cubicBezTo>
                  <a:pt x="872" y="237"/>
                  <a:pt x="871" y="238"/>
                  <a:pt x="870" y="238"/>
                </a:cubicBezTo>
                <a:cubicBezTo>
                  <a:pt x="868" y="238"/>
                  <a:pt x="867" y="238"/>
                  <a:pt x="866" y="237"/>
                </a:cubicBezTo>
                <a:lnTo>
                  <a:pt x="854" y="225"/>
                </a:lnTo>
                <a:cubicBezTo>
                  <a:pt x="855" y="235"/>
                  <a:pt x="853" y="246"/>
                  <a:pt x="850" y="255"/>
                </a:cubicBezTo>
                <a:cubicBezTo>
                  <a:pt x="847" y="265"/>
                  <a:pt x="841" y="273"/>
                  <a:pt x="834" y="280"/>
                </a:cubicBezTo>
                <a:cubicBezTo>
                  <a:pt x="828" y="286"/>
                  <a:pt x="821" y="291"/>
                  <a:pt x="815" y="295"/>
                </a:cubicBezTo>
                <a:cubicBezTo>
                  <a:pt x="808" y="298"/>
                  <a:pt x="801" y="300"/>
                  <a:pt x="795" y="301"/>
                </a:cubicBezTo>
                <a:cubicBezTo>
                  <a:pt x="788" y="301"/>
                  <a:pt x="781" y="300"/>
                  <a:pt x="775" y="297"/>
                </a:cubicBezTo>
                <a:cubicBezTo>
                  <a:pt x="768" y="295"/>
                  <a:pt x="762" y="291"/>
                  <a:pt x="756" y="285"/>
                </a:cubicBezTo>
                <a:cubicBezTo>
                  <a:pt x="750" y="278"/>
                  <a:pt x="745" y="271"/>
                  <a:pt x="743" y="263"/>
                </a:cubicBezTo>
                <a:cubicBezTo>
                  <a:pt x="741" y="256"/>
                  <a:pt x="741" y="248"/>
                  <a:pt x="743" y="239"/>
                </a:cubicBezTo>
                <a:cubicBezTo>
                  <a:pt x="744" y="231"/>
                  <a:pt x="748" y="222"/>
                  <a:pt x="754" y="213"/>
                </a:cubicBezTo>
                <a:cubicBezTo>
                  <a:pt x="760" y="204"/>
                  <a:pt x="767" y="195"/>
                  <a:pt x="777" y="186"/>
                </a:cubicBezTo>
                <a:lnTo>
                  <a:pt x="793" y="169"/>
                </a:lnTo>
                <a:lnTo>
                  <a:pt x="784" y="160"/>
                </a:lnTo>
                <a:cubicBezTo>
                  <a:pt x="779" y="155"/>
                  <a:pt x="775" y="152"/>
                  <a:pt x="770" y="149"/>
                </a:cubicBezTo>
                <a:cubicBezTo>
                  <a:pt x="766" y="147"/>
                  <a:pt x="761" y="145"/>
                  <a:pt x="757" y="145"/>
                </a:cubicBezTo>
                <a:cubicBezTo>
                  <a:pt x="752" y="145"/>
                  <a:pt x="748" y="146"/>
                  <a:pt x="743" y="148"/>
                </a:cubicBezTo>
                <a:cubicBezTo>
                  <a:pt x="738" y="150"/>
                  <a:pt x="733" y="154"/>
                  <a:pt x="728" y="159"/>
                </a:cubicBezTo>
                <a:cubicBezTo>
                  <a:pt x="723" y="164"/>
                  <a:pt x="719" y="170"/>
                  <a:pt x="716" y="176"/>
                </a:cubicBezTo>
                <a:cubicBezTo>
                  <a:pt x="713" y="181"/>
                  <a:pt x="710" y="186"/>
                  <a:pt x="709" y="191"/>
                </a:cubicBezTo>
                <a:cubicBezTo>
                  <a:pt x="707" y="196"/>
                  <a:pt x="706" y="200"/>
                  <a:pt x="705" y="203"/>
                </a:cubicBezTo>
                <a:cubicBezTo>
                  <a:pt x="704" y="207"/>
                  <a:pt x="703" y="209"/>
                  <a:pt x="702" y="210"/>
                </a:cubicBezTo>
                <a:cubicBezTo>
                  <a:pt x="701" y="211"/>
                  <a:pt x="700" y="211"/>
                  <a:pt x="700" y="211"/>
                </a:cubicBezTo>
                <a:cubicBezTo>
                  <a:pt x="699" y="212"/>
                  <a:pt x="698" y="212"/>
                  <a:pt x="697" y="211"/>
                </a:cubicBezTo>
                <a:cubicBezTo>
                  <a:pt x="695" y="211"/>
                  <a:pt x="694" y="210"/>
                  <a:pt x="693" y="209"/>
                </a:cubicBezTo>
                <a:cubicBezTo>
                  <a:pt x="692" y="208"/>
                  <a:pt x="690" y="207"/>
                  <a:pt x="689" y="206"/>
                </a:cubicBezTo>
                <a:cubicBezTo>
                  <a:pt x="687" y="204"/>
                  <a:pt x="685" y="202"/>
                  <a:pt x="684" y="200"/>
                </a:cubicBezTo>
                <a:cubicBezTo>
                  <a:pt x="683" y="199"/>
                  <a:pt x="683" y="197"/>
                  <a:pt x="683" y="194"/>
                </a:cubicBezTo>
                <a:cubicBezTo>
                  <a:pt x="683" y="192"/>
                  <a:pt x="684" y="189"/>
                  <a:pt x="685" y="184"/>
                </a:cubicBezTo>
                <a:cubicBezTo>
                  <a:pt x="686" y="180"/>
                  <a:pt x="688" y="175"/>
                  <a:pt x="691" y="170"/>
                </a:cubicBezTo>
                <a:cubicBezTo>
                  <a:pt x="693" y="165"/>
                  <a:pt x="697" y="160"/>
                  <a:pt x="700" y="154"/>
                </a:cubicBezTo>
                <a:cubicBezTo>
                  <a:pt x="704" y="149"/>
                  <a:pt x="708" y="144"/>
                  <a:pt x="713" y="139"/>
                </a:cubicBezTo>
                <a:cubicBezTo>
                  <a:pt x="721" y="131"/>
                  <a:pt x="729" y="124"/>
                  <a:pt x="737" y="120"/>
                </a:cubicBezTo>
                <a:cubicBezTo>
                  <a:pt x="745" y="116"/>
                  <a:pt x="753" y="114"/>
                  <a:pt x="760" y="114"/>
                </a:cubicBezTo>
                <a:cubicBezTo>
                  <a:pt x="768" y="114"/>
                  <a:pt x="775" y="116"/>
                  <a:pt x="783" y="120"/>
                </a:cubicBezTo>
                <a:cubicBezTo>
                  <a:pt x="790" y="124"/>
                  <a:pt x="797" y="130"/>
                  <a:pt x="805" y="137"/>
                </a:cubicBezTo>
                <a:lnTo>
                  <a:pt x="885" y="218"/>
                </a:lnTo>
                <a:close/>
                <a:moveTo>
                  <a:pt x="809" y="185"/>
                </a:moveTo>
                <a:lnTo>
                  <a:pt x="790" y="204"/>
                </a:lnTo>
                <a:cubicBezTo>
                  <a:pt x="784" y="210"/>
                  <a:pt x="779" y="215"/>
                  <a:pt x="776" y="221"/>
                </a:cubicBezTo>
                <a:cubicBezTo>
                  <a:pt x="773" y="226"/>
                  <a:pt x="770" y="231"/>
                  <a:pt x="770" y="236"/>
                </a:cubicBezTo>
                <a:cubicBezTo>
                  <a:pt x="769" y="241"/>
                  <a:pt x="769" y="246"/>
                  <a:pt x="770" y="250"/>
                </a:cubicBezTo>
                <a:cubicBezTo>
                  <a:pt x="772" y="254"/>
                  <a:pt x="774" y="258"/>
                  <a:pt x="778" y="262"/>
                </a:cubicBezTo>
                <a:cubicBezTo>
                  <a:pt x="784" y="268"/>
                  <a:pt x="791" y="271"/>
                  <a:pt x="798" y="270"/>
                </a:cubicBezTo>
                <a:cubicBezTo>
                  <a:pt x="806" y="270"/>
                  <a:pt x="813" y="267"/>
                  <a:pt x="820" y="259"/>
                </a:cubicBezTo>
                <a:cubicBezTo>
                  <a:pt x="826" y="254"/>
                  <a:pt x="830" y="247"/>
                  <a:pt x="832" y="239"/>
                </a:cubicBezTo>
                <a:cubicBezTo>
                  <a:pt x="834" y="231"/>
                  <a:pt x="835" y="222"/>
                  <a:pt x="834" y="210"/>
                </a:cubicBezTo>
                <a:lnTo>
                  <a:pt x="809" y="185"/>
                </a:lnTo>
                <a:close/>
                <a:moveTo>
                  <a:pt x="962" y="76"/>
                </a:moveTo>
                <a:cubicBezTo>
                  <a:pt x="968" y="82"/>
                  <a:pt x="972" y="88"/>
                  <a:pt x="975" y="95"/>
                </a:cubicBezTo>
                <a:cubicBezTo>
                  <a:pt x="977" y="102"/>
                  <a:pt x="978" y="110"/>
                  <a:pt x="977" y="117"/>
                </a:cubicBezTo>
                <a:cubicBezTo>
                  <a:pt x="976" y="124"/>
                  <a:pt x="974" y="132"/>
                  <a:pt x="970" y="139"/>
                </a:cubicBezTo>
                <a:cubicBezTo>
                  <a:pt x="966" y="147"/>
                  <a:pt x="960" y="154"/>
                  <a:pt x="953" y="161"/>
                </a:cubicBezTo>
                <a:cubicBezTo>
                  <a:pt x="949" y="165"/>
                  <a:pt x="945" y="169"/>
                  <a:pt x="940" y="172"/>
                </a:cubicBezTo>
                <a:cubicBezTo>
                  <a:pt x="936" y="175"/>
                  <a:pt x="932" y="178"/>
                  <a:pt x="927" y="180"/>
                </a:cubicBezTo>
                <a:cubicBezTo>
                  <a:pt x="923" y="182"/>
                  <a:pt x="920" y="183"/>
                  <a:pt x="917" y="184"/>
                </a:cubicBezTo>
                <a:cubicBezTo>
                  <a:pt x="913" y="185"/>
                  <a:pt x="911" y="186"/>
                  <a:pt x="909" y="186"/>
                </a:cubicBezTo>
                <a:cubicBezTo>
                  <a:pt x="907" y="186"/>
                  <a:pt x="905" y="185"/>
                  <a:pt x="903" y="184"/>
                </a:cubicBezTo>
                <a:cubicBezTo>
                  <a:pt x="901" y="183"/>
                  <a:pt x="899" y="181"/>
                  <a:pt x="896" y="179"/>
                </a:cubicBezTo>
                <a:cubicBezTo>
                  <a:pt x="894" y="177"/>
                  <a:pt x="893" y="175"/>
                  <a:pt x="892" y="174"/>
                </a:cubicBezTo>
                <a:cubicBezTo>
                  <a:pt x="891" y="173"/>
                  <a:pt x="890" y="172"/>
                  <a:pt x="890" y="171"/>
                </a:cubicBezTo>
                <a:cubicBezTo>
                  <a:pt x="889" y="170"/>
                  <a:pt x="889" y="169"/>
                  <a:pt x="889" y="168"/>
                </a:cubicBezTo>
                <a:cubicBezTo>
                  <a:pt x="890" y="167"/>
                  <a:pt x="890" y="166"/>
                  <a:pt x="891" y="166"/>
                </a:cubicBezTo>
                <a:cubicBezTo>
                  <a:pt x="892" y="165"/>
                  <a:pt x="894" y="164"/>
                  <a:pt x="897" y="163"/>
                </a:cubicBezTo>
                <a:cubicBezTo>
                  <a:pt x="900" y="163"/>
                  <a:pt x="903" y="162"/>
                  <a:pt x="908" y="160"/>
                </a:cubicBezTo>
                <a:cubicBezTo>
                  <a:pt x="912" y="159"/>
                  <a:pt x="916" y="157"/>
                  <a:pt x="921" y="154"/>
                </a:cubicBezTo>
                <a:cubicBezTo>
                  <a:pt x="926" y="152"/>
                  <a:pt x="931" y="148"/>
                  <a:pt x="936" y="143"/>
                </a:cubicBezTo>
                <a:cubicBezTo>
                  <a:pt x="940" y="139"/>
                  <a:pt x="943" y="135"/>
                  <a:pt x="945" y="132"/>
                </a:cubicBezTo>
                <a:cubicBezTo>
                  <a:pt x="947" y="128"/>
                  <a:pt x="949" y="124"/>
                  <a:pt x="950" y="120"/>
                </a:cubicBezTo>
                <a:cubicBezTo>
                  <a:pt x="950" y="116"/>
                  <a:pt x="950" y="113"/>
                  <a:pt x="949" y="109"/>
                </a:cubicBezTo>
                <a:cubicBezTo>
                  <a:pt x="948" y="106"/>
                  <a:pt x="945" y="102"/>
                  <a:pt x="942" y="99"/>
                </a:cubicBezTo>
                <a:cubicBezTo>
                  <a:pt x="939" y="96"/>
                  <a:pt x="935" y="94"/>
                  <a:pt x="931" y="93"/>
                </a:cubicBezTo>
                <a:cubicBezTo>
                  <a:pt x="927" y="92"/>
                  <a:pt x="923" y="93"/>
                  <a:pt x="918" y="94"/>
                </a:cubicBezTo>
                <a:cubicBezTo>
                  <a:pt x="913" y="95"/>
                  <a:pt x="909" y="96"/>
                  <a:pt x="904" y="99"/>
                </a:cubicBezTo>
                <a:cubicBezTo>
                  <a:pt x="899" y="101"/>
                  <a:pt x="894" y="103"/>
                  <a:pt x="889" y="105"/>
                </a:cubicBezTo>
                <a:cubicBezTo>
                  <a:pt x="883" y="108"/>
                  <a:pt x="878" y="109"/>
                  <a:pt x="872" y="111"/>
                </a:cubicBezTo>
                <a:cubicBezTo>
                  <a:pt x="867" y="113"/>
                  <a:pt x="861" y="114"/>
                  <a:pt x="856" y="114"/>
                </a:cubicBezTo>
                <a:cubicBezTo>
                  <a:pt x="850" y="114"/>
                  <a:pt x="845" y="113"/>
                  <a:pt x="839" y="111"/>
                </a:cubicBezTo>
                <a:cubicBezTo>
                  <a:pt x="834" y="109"/>
                  <a:pt x="828" y="105"/>
                  <a:pt x="823" y="100"/>
                </a:cubicBezTo>
                <a:cubicBezTo>
                  <a:pt x="818" y="95"/>
                  <a:pt x="815" y="90"/>
                  <a:pt x="812" y="84"/>
                </a:cubicBezTo>
                <a:cubicBezTo>
                  <a:pt x="810" y="77"/>
                  <a:pt x="809" y="71"/>
                  <a:pt x="809" y="64"/>
                </a:cubicBezTo>
                <a:cubicBezTo>
                  <a:pt x="810" y="57"/>
                  <a:pt x="811" y="50"/>
                  <a:pt x="815" y="43"/>
                </a:cubicBezTo>
                <a:cubicBezTo>
                  <a:pt x="818" y="35"/>
                  <a:pt x="824" y="28"/>
                  <a:pt x="831" y="21"/>
                </a:cubicBezTo>
                <a:cubicBezTo>
                  <a:pt x="834" y="18"/>
                  <a:pt x="838" y="15"/>
                  <a:pt x="841" y="12"/>
                </a:cubicBezTo>
                <a:cubicBezTo>
                  <a:pt x="845" y="9"/>
                  <a:pt x="849" y="7"/>
                  <a:pt x="852" y="5"/>
                </a:cubicBezTo>
                <a:cubicBezTo>
                  <a:pt x="855" y="4"/>
                  <a:pt x="858" y="2"/>
                  <a:pt x="861" y="2"/>
                </a:cubicBezTo>
                <a:cubicBezTo>
                  <a:pt x="864" y="1"/>
                  <a:pt x="866" y="0"/>
                  <a:pt x="868" y="0"/>
                </a:cubicBezTo>
                <a:cubicBezTo>
                  <a:pt x="869" y="0"/>
                  <a:pt x="871" y="0"/>
                  <a:pt x="871" y="0"/>
                </a:cubicBezTo>
                <a:cubicBezTo>
                  <a:pt x="872" y="0"/>
                  <a:pt x="873" y="0"/>
                  <a:pt x="874" y="1"/>
                </a:cubicBezTo>
                <a:cubicBezTo>
                  <a:pt x="875" y="2"/>
                  <a:pt x="876" y="2"/>
                  <a:pt x="877" y="3"/>
                </a:cubicBezTo>
                <a:cubicBezTo>
                  <a:pt x="878" y="4"/>
                  <a:pt x="879" y="5"/>
                  <a:pt x="881" y="6"/>
                </a:cubicBezTo>
                <a:cubicBezTo>
                  <a:pt x="882" y="8"/>
                  <a:pt x="883" y="9"/>
                  <a:pt x="884" y="11"/>
                </a:cubicBezTo>
                <a:cubicBezTo>
                  <a:pt x="885" y="12"/>
                  <a:pt x="886" y="13"/>
                  <a:pt x="886" y="14"/>
                </a:cubicBezTo>
                <a:cubicBezTo>
                  <a:pt x="887" y="15"/>
                  <a:pt x="887" y="16"/>
                  <a:pt x="887" y="17"/>
                </a:cubicBezTo>
                <a:cubicBezTo>
                  <a:pt x="887" y="17"/>
                  <a:pt x="886" y="18"/>
                  <a:pt x="886" y="18"/>
                </a:cubicBezTo>
                <a:cubicBezTo>
                  <a:pt x="885" y="19"/>
                  <a:pt x="883" y="20"/>
                  <a:pt x="881" y="20"/>
                </a:cubicBezTo>
                <a:cubicBezTo>
                  <a:pt x="878" y="21"/>
                  <a:pt x="875" y="22"/>
                  <a:pt x="872" y="23"/>
                </a:cubicBezTo>
                <a:cubicBezTo>
                  <a:pt x="868" y="24"/>
                  <a:pt x="864" y="26"/>
                  <a:pt x="860" y="28"/>
                </a:cubicBezTo>
                <a:cubicBezTo>
                  <a:pt x="856" y="31"/>
                  <a:pt x="852" y="34"/>
                  <a:pt x="848" y="38"/>
                </a:cubicBezTo>
                <a:cubicBezTo>
                  <a:pt x="844" y="42"/>
                  <a:pt x="841" y="46"/>
                  <a:pt x="839" y="49"/>
                </a:cubicBezTo>
                <a:cubicBezTo>
                  <a:pt x="837" y="53"/>
                  <a:pt x="836" y="56"/>
                  <a:pt x="836" y="60"/>
                </a:cubicBezTo>
                <a:cubicBezTo>
                  <a:pt x="836" y="63"/>
                  <a:pt x="836" y="66"/>
                  <a:pt x="837" y="69"/>
                </a:cubicBezTo>
                <a:cubicBezTo>
                  <a:pt x="838" y="72"/>
                  <a:pt x="840" y="75"/>
                  <a:pt x="843" y="78"/>
                </a:cubicBezTo>
                <a:cubicBezTo>
                  <a:pt x="846" y="81"/>
                  <a:pt x="850" y="83"/>
                  <a:pt x="854" y="84"/>
                </a:cubicBezTo>
                <a:cubicBezTo>
                  <a:pt x="858" y="84"/>
                  <a:pt x="863" y="84"/>
                  <a:pt x="867" y="83"/>
                </a:cubicBezTo>
                <a:cubicBezTo>
                  <a:pt x="872" y="82"/>
                  <a:pt x="877" y="80"/>
                  <a:pt x="882" y="78"/>
                </a:cubicBezTo>
                <a:cubicBezTo>
                  <a:pt x="887" y="76"/>
                  <a:pt x="892" y="74"/>
                  <a:pt x="897" y="71"/>
                </a:cubicBezTo>
                <a:cubicBezTo>
                  <a:pt x="902" y="69"/>
                  <a:pt x="908" y="67"/>
                  <a:pt x="913" y="65"/>
                </a:cubicBezTo>
                <a:cubicBezTo>
                  <a:pt x="919" y="63"/>
                  <a:pt x="924" y="62"/>
                  <a:pt x="930" y="62"/>
                </a:cubicBezTo>
                <a:cubicBezTo>
                  <a:pt x="935" y="62"/>
                  <a:pt x="941" y="63"/>
                  <a:pt x="946" y="65"/>
                </a:cubicBezTo>
                <a:cubicBezTo>
                  <a:pt x="952" y="67"/>
                  <a:pt x="957" y="70"/>
                  <a:pt x="962" y="76"/>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noEditPoints="1"/>
          </p:cNvSpPr>
          <p:nvPr/>
        </p:nvSpPr>
        <p:spPr bwMode="auto">
          <a:xfrm>
            <a:off x="4267200" y="5407025"/>
            <a:ext cx="509124" cy="569913"/>
          </a:xfrm>
          <a:custGeom>
            <a:avLst/>
            <a:gdLst>
              <a:gd name="T0" fmla="*/ 287 w 942"/>
              <a:gd name="T1" fmla="*/ 829 h 946"/>
              <a:gd name="T2" fmla="*/ 241 w 942"/>
              <a:gd name="T3" fmla="*/ 841 h 946"/>
              <a:gd name="T4" fmla="*/ 63 w 942"/>
              <a:gd name="T5" fmla="*/ 799 h 946"/>
              <a:gd name="T6" fmla="*/ 184 w 942"/>
              <a:gd name="T7" fmla="*/ 932 h 946"/>
              <a:gd name="T8" fmla="*/ 163 w 942"/>
              <a:gd name="T9" fmla="*/ 945 h 946"/>
              <a:gd name="T10" fmla="*/ 23 w 942"/>
              <a:gd name="T11" fmla="*/ 750 h 946"/>
              <a:gd name="T12" fmla="*/ 186 w 942"/>
              <a:gd name="T13" fmla="*/ 792 h 946"/>
              <a:gd name="T14" fmla="*/ 221 w 942"/>
              <a:gd name="T15" fmla="*/ 789 h 946"/>
              <a:gd name="T16" fmla="*/ 108 w 942"/>
              <a:gd name="T17" fmla="*/ 664 h 946"/>
              <a:gd name="T18" fmla="*/ 129 w 942"/>
              <a:gd name="T19" fmla="*/ 651 h 946"/>
              <a:gd name="T20" fmla="*/ 432 w 942"/>
              <a:gd name="T21" fmla="*/ 685 h 946"/>
              <a:gd name="T22" fmla="*/ 413 w 942"/>
              <a:gd name="T23" fmla="*/ 696 h 946"/>
              <a:gd name="T24" fmla="*/ 331 w 942"/>
              <a:gd name="T25" fmla="*/ 760 h 946"/>
              <a:gd name="T26" fmla="*/ 210 w 942"/>
              <a:gd name="T27" fmla="*/ 654 h 946"/>
              <a:gd name="T28" fmla="*/ 230 w 942"/>
              <a:gd name="T29" fmla="*/ 636 h 946"/>
              <a:gd name="T30" fmla="*/ 351 w 942"/>
              <a:gd name="T31" fmla="*/ 727 h 946"/>
              <a:gd name="T32" fmla="*/ 290 w 942"/>
              <a:gd name="T33" fmla="*/ 576 h 946"/>
              <a:gd name="T34" fmla="*/ 308 w 942"/>
              <a:gd name="T35" fmla="*/ 556 h 946"/>
              <a:gd name="T36" fmla="*/ 549 w 942"/>
              <a:gd name="T37" fmla="*/ 531 h 946"/>
              <a:gd name="T38" fmla="*/ 547 w 942"/>
              <a:gd name="T39" fmla="*/ 565 h 946"/>
              <a:gd name="T40" fmla="*/ 442 w 942"/>
              <a:gd name="T41" fmla="*/ 605 h 946"/>
              <a:gd name="T42" fmla="*/ 400 w 942"/>
              <a:gd name="T43" fmla="*/ 458 h 946"/>
              <a:gd name="T44" fmla="*/ 450 w 942"/>
              <a:gd name="T45" fmla="*/ 436 h 946"/>
              <a:gd name="T46" fmla="*/ 466 w 942"/>
              <a:gd name="T47" fmla="*/ 457 h 946"/>
              <a:gd name="T48" fmla="*/ 406 w 942"/>
              <a:gd name="T49" fmla="*/ 513 h 946"/>
              <a:gd name="T50" fmla="*/ 512 w 942"/>
              <a:gd name="T51" fmla="*/ 570 h 946"/>
              <a:gd name="T52" fmla="*/ 534 w 942"/>
              <a:gd name="T53" fmla="*/ 519 h 946"/>
              <a:gd name="T54" fmla="*/ 614 w 942"/>
              <a:gd name="T55" fmla="*/ 498 h 946"/>
              <a:gd name="T56" fmla="*/ 596 w 942"/>
              <a:gd name="T57" fmla="*/ 519 h 946"/>
              <a:gd name="T58" fmla="*/ 413 w 942"/>
              <a:gd name="T59" fmla="*/ 335 h 946"/>
              <a:gd name="T60" fmla="*/ 433 w 942"/>
              <a:gd name="T61" fmla="*/ 317 h 946"/>
              <a:gd name="T62" fmla="*/ 697 w 942"/>
              <a:gd name="T63" fmla="*/ 301 h 946"/>
              <a:gd name="T64" fmla="*/ 701 w 942"/>
              <a:gd name="T65" fmla="*/ 384 h 946"/>
              <a:gd name="T66" fmla="*/ 733 w 942"/>
              <a:gd name="T67" fmla="*/ 334 h 946"/>
              <a:gd name="T68" fmla="*/ 748 w 942"/>
              <a:gd name="T69" fmla="*/ 346 h 946"/>
              <a:gd name="T70" fmla="*/ 731 w 942"/>
              <a:gd name="T71" fmla="*/ 387 h 946"/>
              <a:gd name="T72" fmla="*/ 592 w 942"/>
              <a:gd name="T73" fmla="*/ 399 h 946"/>
              <a:gd name="T74" fmla="*/ 611 w 942"/>
              <a:gd name="T75" fmla="*/ 256 h 946"/>
              <a:gd name="T76" fmla="*/ 667 w 942"/>
              <a:gd name="T77" fmla="*/ 299 h 946"/>
              <a:gd name="T78" fmla="*/ 591 w 942"/>
              <a:gd name="T79" fmla="*/ 347 h 946"/>
              <a:gd name="T80" fmla="*/ 884 w 942"/>
              <a:gd name="T81" fmla="*/ 232 h 946"/>
              <a:gd name="T82" fmla="*/ 854 w 942"/>
              <a:gd name="T83" fmla="*/ 231 h 946"/>
              <a:gd name="T84" fmla="*/ 774 w 942"/>
              <a:gd name="T85" fmla="*/ 304 h 946"/>
              <a:gd name="T86" fmla="*/ 776 w 942"/>
              <a:gd name="T87" fmla="*/ 192 h 946"/>
              <a:gd name="T88" fmla="*/ 742 w 942"/>
              <a:gd name="T89" fmla="*/ 155 h 946"/>
              <a:gd name="T90" fmla="*/ 702 w 942"/>
              <a:gd name="T91" fmla="*/ 217 h 946"/>
              <a:gd name="T92" fmla="*/ 684 w 942"/>
              <a:gd name="T93" fmla="*/ 207 h 946"/>
              <a:gd name="T94" fmla="*/ 712 w 942"/>
              <a:gd name="T95" fmla="*/ 146 h 946"/>
              <a:gd name="T96" fmla="*/ 885 w 942"/>
              <a:gd name="T97" fmla="*/ 224 h 946"/>
              <a:gd name="T98" fmla="*/ 770 w 942"/>
              <a:gd name="T99" fmla="*/ 257 h 946"/>
              <a:gd name="T100" fmla="*/ 834 w 942"/>
              <a:gd name="T101" fmla="*/ 217 h 946"/>
              <a:gd name="T102" fmla="*/ 885 w 942"/>
              <a:gd name="T103" fmla="*/ 20 h 946"/>
              <a:gd name="T104" fmla="*/ 865 w 942"/>
              <a:gd name="T105" fmla="*/ 34 h 946"/>
              <a:gd name="T106" fmla="*/ 941 w 942"/>
              <a:gd name="T107" fmla="*/ 168 h 946"/>
              <a:gd name="T108" fmla="*/ 928 w 942"/>
              <a:gd name="T109" fmla="*/ 188 h 946"/>
              <a:gd name="T110" fmla="*/ 798 w 942"/>
              <a:gd name="T111" fmla="*/ 68 h 946"/>
              <a:gd name="T112" fmla="*/ 814 w 942"/>
              <a:gd name="T113" fmla="*/ 49 h 946"/>
              <a:gd name="T114" fmla="*/ 835 w 942"/>
              <a:gd name="T115" fmla="*/ 32 h 946"/>
              <a:gd name="T116" fmla="*/ 861 w 942"/>
              <a:gd name="T117" fmla="*/ 1 h 946"/>
              <a:gd name="T118" fmla="*/ 877 w 942"/>
              <a:gd name="T119" fmla="*/ 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2" h="946">
                <a:moveTo>
                  <a:pt x="287" y="809"/>
                </a:moveTo>
                <a:cubicBezTo>
                  <a:pt x="289" y="811"/>
                  <a:pt x="290" y="813"/>
                  <a:pt x="291" y="815"/>
                </a:cubicBezTo>
                <a:cubicBezTo>
                  <a:pt x="291" y="817"/>
                  <a:pt x="292" y="818"/>
                  <a:pt x="291" y="820"/>
                </a:cubicBezTo>
                <a:cubicBezTo>
                  <a:pt x="291" y="822"/>
                  <a:pt x="291" y="824"/>
                  <a:pt x="290" y="825"/>
                </a:cubicBezTo>
                <a:cubicBezTo>
                  <a:pt x="289" y="827"/>
                  <a:pt x="288" y="828"/>
                  <a:pt x="287" y="829"/>
                </a:cubicBezTo>
                <a:lnTo>
                  <a:pt x="279" y="837"/>
                </a:lnTo>
                <a:cubicBezTo>
                  <a:pt x="277" y="839"/>
                  <a:pt x="275" y="841"/>
                  <a:pt x="272" y="842"/>
                </a:cubicBezTo>
                <a:cubicBezTo>
                  <a:pt x="270" y="844"/>
                  <a:pt x="268" y="844"/>
                  <a:pt x="265" y="845"/>
                </a:cubicBezTo>
                <a:cubicBezTo>
                  <a:pt x="262" y="845"/>
                  <a:pt x="258" y="845"/>
                  <a:pt x="255" y="844"/>
                </a:cubicBezTo>
                <a:cubicBezTo>
                  <a:pt x="251" y="844"/>
                  <a:pt x="246" y="842"/>
                  <a:pt x="241" y="841"/>
                </a:cubicBezTo>
                <a:lnTo>
                  <a:pt x="91" y="796"/>
                </a:lnTo>
                <a:cubicBezTo>
                  <a:pt x="83" y="793"/>
                  <a:pt x="75" y="791"/>
                  <a:pt x="67" y="788"/>
                </a:cubicBezTo>
                <a:cubicBezTo>
                  <a:pt x="59" y="785"/>
                  <a:pt x="51" y="782"/>
                  <a:pt x="43" y="780"/>
                </a:cubicBezTo>
                <a:lnTo>
                  <a:pt x="43" y="780"/>
                </a:lnTo>
                <a:cubicBezTo>
                  <a:pt x="49" y="786"/>
                  <a:pt x="56" y="792"/>
                  <a:pt x="63" y="799"/>
                </a:cubicBezTo>
                <a:cubicBezTo>
                  <a:pt x="70" y="806"/>
                  <a:pt x="76" y="812"/>
                  <a:pt x="83" y="819"/>
                </a:cubicBezTo>
                <a:lnTo>
                  <a:pt x="186" y="922"/>
                </a:lnTo>
                <a:cubicBezTo>
                  <a:pt x="187" y="923"/>
                  <a:pt x="187" y="924"/>
                  <a:pt x="187" y="925"/>
                </a:cubicBezTo>
                <a:cubicBezTo>
                  <a:pt x="188" y="925"/>
                  <a:pt x="187" y="927"/>
                  <a:pt x="187" y="928"/>
                </a:cubicBezTo>
                <a:cubicBezTo>
                  <a:pt x="186" y="929"/>
                  <a:pt x="185" y="930"/>
                  <a:pt x="184" y="932"/>
                </a:cubicBezTo>
                <a:cubicBezTo>
                  <a:pt x="183" y="934"/>
                  <a:pt x="181" y="936"/>
                  <a:pt x="179" y="938"/>
                </a:cubicBezTo>
                <a:cubicBezTo>
                  <a:pt x="177" y="940"/>
                  <a:pt x="175" y="942"/>
                  <a:pt x="173" y="943"/>
                </a:cubicBezTo>
                <a:cubicBezTo>
                  <a:pt x="171" y="944"/>
                  <a:pt x="170" y="945"/>
                  <a:pt x="169" y="946"/>
                </a:cubicBezTo>
                <a:cubicBezTo>
                  <a:pt x="168" y="946"/>
                  <a:pt x="167" y="946"/>
                  <a:pt x="166" y="946"/>
                </a:cubicBezTo>
                <a:cubicBezTo>
                  <a:pt x="165" y="946"/>
                  <a:pt x="164" y="946"/>
                  <a:pt x="163" y="945"/>
                </a:cubicBezTo>
                <a:lnTo>
                  <a:pt x="5" y="787"/>
                </a:lnTo>
                <a:cubicBezTo>
                  <a:pt x="2" y="783"/>
                  <a:pt x="0" y="780"/>
                  <a:pt x="1" y="776"/>
                </a:cubicBezTo>
                <a:cubicBezTo>
                  <a:pt x="1" y="773"/>
                  <a:pt x="3" y="770"/>
                  <a:pt x="5" y="767"/>
                </a:cubicBezTo>
                <a:lnTo>
                  <a:pt x="16" y="756"/>
                </a:lnTo>
                <a:cubicBezTo>
                  <a:pt x="19" y="753"/>
                  <a:pt x="21" y="751"/>
                  <a:pt x="23" y="750"/>
                </a:cubicBezTo>
                <a:cubicBezTo>
                  <a:pt x="26" y="749"/>
                  <a:pt x="28" y="748"/>
                  <a:pt x="30" y="747"/>
                </a:cubicBezTo>
                <a:cubicBezTo>
                  <a:pt x="33" y="747"/>
                  <a:pt x="36" y="747"/>
                  <a:pt x="39" y="748"/>
                </a:cubicBezTo>
                <a:cubicBezTo>
                  <a:pt x="42" y="748"/>
                  <a:pt x="46" y="749"/>
                  <a:pt x="50" y="750"/>
                </a:cubicBezTo>
                <a:lnTo>
                  <a:pt x="165" y="785"/>
                </a:lnTo>
                <a:cubicBezTo>
                  <a:pt x="172" y="787"/>
                  <a:pt x="179" y="790"/>
                  <a:pt x="186" y="792"/>
                </a:cubicBezTo>
                <a:cubicBezTo>
                  <a:pt x="193" y="794"/>
                  <a:pt x="199" y="796"/>
                  <a:pt x="205" y="798"/>
                </a:cubicBezTo>
                <a:cubicBezTo>
                  <a:pt x="212" y="800"/>
                  <a:pt x="218" y="802"/>
                  <a:pt x="224" y="804"/>
                </a:cubicBezTo>
                <a:cubicBezTo>
                  <a:pt x="231" y="806"/>
                  <a:pt x="237" y="808"/>
                  <a:pt x="243" y="810"/>
                </a:cubicBezTo>
                <a:lnTo>
                  <a:pt x="243" y="810"/>
                </a:lnTo>
                <a:cubicBezTo>
                  <a:pt x="236" y="803"/>
                  <a:pt x="229" y="796"/>
                  <a:pt x="221" y="789"/>
                </a:cubicBezTo>
                <a:cubicBezTo>
                  <a:pt x="213" y="781"/>
                  <a:pt x="206" y="774"/>
                  <a:pt x="199" y="767"/>
                </a:cubicBezTo>
                <a:lnTo>
                  <a:pt x="106" y="674"/>
                </a:lnTo>
                <a:cubicBezTo>
                  <a:pt x="105" y="673"/>
                  <a:pt x="105" y="672"/>
                  <a:pt x="105" y="672"/>
                </a:cubicBezTo>
                <a:cubicBezTo>
                  <a:pt x="105" y="671"/>
                  <a:pt x="105" y="670"/>
                  <a:pt x="105" y="668"/>
                </a:cubicBezTo>
                <a:cubicBezTo>
                  <a:pt x="106" y="667"/>
                  <a:pt x="107" y="666"/>
                  <a:pt x="108" y="664"/>
                </a:cubicBezTo>
                <a:cubicBezTo>
                  <a:pt x="109" y="662"/>
                  <a:pt x="111" y="660"/>
                  <a:pt x="113" y="658"/>
                </a:cubicBezTo>
                <a:cubicBezTo>
                  <a:pt x="115" y="656"/>
                  <a:pt x="117" y="654"/>
                  <a:pt x="119" y="653"/>
                </a:cubicBezTo>
                <a:cubicBezTo>
                  <a:pt x="121" y="652"/>
                  <a:pt x="122" y="651"/>
                  <a:pt x="123" y="650"/>
                </a:cubicBezTo>
                <a:cubicBezTo>
                  <a:pt x="125" y="650"/>
                  <a:pt x="126" y="650"/>
                  <a:pt x="127" y="650"/>
                </a:cubicBezTo>
                <a:cubicBezTo>
                  <a:pt x="127" y="650"/>
                  <a:pt x="128" y="650"/>
                  <a:pt x="129" y="651"/>
                </a:cubicBezTo>
                <a:lnTo>
                  <a:pt x="287" y="809"/>
                </a:lnTo>
                <a:close/>
                <a:moveTo>
                  <a:pt x="433" y="676"/>
                </a:moveTo>
                <a:cubicBezTo>
                  <a:pt x="434" y="676"/>
                  <a:pt x="434" y="677"/>
                  <a:pt x="434" y="678"/>
                </a:cubicBezTo>
                <a:cubicBezTo>
                  <a:pt x="434" y="679"/>
                  <a:pt x="434" y="680"/>
                  <a:pt x="434" y="681"/>
                </a:cubicBezTo>
                <a:cubicBezTo>
                  <a:pt x="433" y="682"/>
                  <a:pt x="433" y="683"/>
                  <a:pt x="432" y="685"/>
                </a:cubicBezTo>
                <a:cubicBezTo>
                  <a:pt x="430" y="686"/>
                  <a:pt x="429" y="688"/>
                  <a:pt x="427" y="690"/>
                </a:cubicBezTo>
                <a:cubicBezTo>
                  <a:pt x="425" y="692"/>
                  <a:pt x="423" y="693"/>
                  <a:pt x="422" y="694"/>
                </a:cubicBezTo>
                <a:cubicBezTo>
                  <a:pt x="420" y="696"/>
                  <a:pt x="419" y="696"/>
                  <a:pt x="418" y="697"/>
                </a:cubicBezTo>
                <a:cubicBezTo>
                  <a:pt x="417" y="697"/>
                  <a:pt x="416" y="697"/>
                  <a:pt x="415" y="697"/>
                </a:cubicBezTo>
                <a:cubicBezTo>
                  <a:pt x="415" y="697"/>
                  <a:pt x="414" y="696"/>
                  <a:pt x="413" y="696"/>
                </a:cubicBezTo>
                <a:lnTo>
                  <a:pt x="397" y="680"/>
                </a:lnTo>
                <a:cubicBezTo>
                  <a:pt x="398" y="694"/>
                  <a:pt x="397" y="706"/>
                  <a:pt x="394" y="716"/>
                </a:cubicBezTo>
                <a:cubicBezTo>
                  <a:pt x="390" y="726"/>
                  <a:pt x="385" y="735"/>
                  <a:pt x="379" y="742"/>
                </a:cubicBezTo>
                <a:cubicBezTo>
                  <a:pt x="371" y="750"/>
                  <a:pt x="363" y="755"/>
                  <a:pt x="355" y="758"/>
                </a:cubicBezTo>
                <a:cubicBezTo>
                  <a:pt x="346" y="761"/>
                  <a:pt x="338" y="761"/>
                  <a:pt x="331" y="760"/>
                </a:cubicBezTo>
                <a:cubicBezTo>
                  <a:pt x="323" y="759"/>
                  <a:pt x="315" y="756"/>
                  <a:pt x="307" y="752"/>
                </a:cubicBezTo>
                <a:cubicBezTo>
                  <a:pt x="300" y="747"/>
                  <a:pt x="292" y="740"/>
                  <a:pt x="283" y="732"/>
                </a:cubicBezTo>
                <a:lnTo>
                  <a:pt x="211" y="659"/>
                </a:lnTo>
                <a:cubicBezTo>
                  <a:pt x="210" y="659"/>
                  <a:pt x="210" y="658"/>
                  <a:pt x="209" y="657"/>
                </a:cubicBezTo>
                <a:cubicBezTo>
                  <a:pt x="209" y="656"/>
                  <a:pt x="209" y="655"/>
                  <a:pt x="210" y="654"/>
                </a:cubicBezTo>
                <a:cubicBezTo>
                  <a:pt x="210" y="653"/>
                  <a:pt x="211" y="651"/>
                  <a:pt x="213" y="650"/>
                </a:cubicBezTo>
                <a:cubicBezTo>
                  <a:pt x="214" y="648"/>
                  <a:pt x="216" y="646"/>
                  <a:pt x="218" y="644"/>
                </a:cubicBezTo>
                <a:cubicBezTo>
                  <a:pt x="220" y="642"/>
                  <a:pt x="222" y="640"/>
                  <a:pt x="223" y="639"/>
                </a:cubicBezTo>
                <a:cubicBezTo>
                  <a:pt x="225" y="638"/>
                  <a:pt x="226" y="637"/>
                  <a:pt x="227" y="636"/>
                </a:cubicBezTo>
                <a:cubicBezTo>
                  <a:pt x="229" y="636"/>
                  <a:pt x="230" y="636"/>
                  <a:pt x="230" y="636"/>
                </a:cubicBezTo>
                <a:cubicBezTo>
                  <a:pt x="231" y="636"/>
                  <a:pt x="232" y="637"/>
                  <a:pt x="233" y="637"/>
                </a:cubicBezTo>
                <a:lnTo>
                  <a:pt x="302" y="707"/>
                </a:lnTo>
                <a:cubicBezTo>
                  <a:pt x="309" y="714"/>
                  <a:pt x="315" y="719"/>
                  <a:pt x="321" y="722"/>
                </a:cubicBezTo>
                <a:cubicBezTo>
                  <a:pt x="326" y="725"/>
                  <a:pt x="331" y="727"/>
                  <a:pt x="336" y="728"/>
                </a:cubicBezTo>
                <a:cubicBezTo>
                  <a:pt x="341" y="729"/>
                  <a:pt x="346" y="729"/>
                  <a:pt x="351" y="727"/>
                </a:cubicBezTo>
                <a:cubicBezTo>
                  <a:pt x="356" y="726"/>
                  <a:pt x="360" y="723"/>
                  <a:pt x="364" y="718"/>
                </a:cubicBezTo>
                <a:cubicBezTo>
                  <a:pt x="370" y="713"/>
                  <a:pt x="373" y="706"/>
                  <a:pt x="375" y="696"/>
                </a:cubicBezTo>
                <a:cubicBezTo>
                  <a:pt x="376" y="687"/>
                  <a:pt x="376" y="675"/>
                  <a:pt x="375" y="662"/>
                </a:cubicBezTo>
                <a:lnTo>
                  <a:pt x="292" y="578"/>
                </a:lnTo>
                <a:cubicBezTo>
                  <a:pt x="291" y="578"/>
                  <a:pt x="290" y="577"/>
                  <a:pt x="290" y="576"/>
                </a:cubicBezTo>
                <a:cubicBezTo>
                  <a:pt x="290" y="575"/>
                  <a:pt x="290" y="574"/>
                  <a:pt x="291" y="573"/>
                </a:cubicBezTo>
                <a:cubicBezTo>
                  <a:pt x="291" y="572"/>
                  <a:pt x="292" y="570"/>
                  <a:pt x="293" y="569"/>
                </a:cubicBezTo>
                <a:cubicBezTo>
                  <a:pt x="295" y="567"/>
                  <a:pt x="296" y="565"/>
                  <a:pt x="299" y="563"/>
                </a:cubicBezTo>
                <a:cubicBezTo>
                  <a:pt x="301" y="561"/>
                  <a:pt x="302" y="559"/>
                  <a:pt x="304" y="558"/>
                </a:cubicBezTo>
                <a:cubicBezTo>
                  <a:pt x="306" y="557"/>
                  <a:pt x="307" y="556"/>
                  <a:pt x="308" y="556"/>
                </a:cubicBezTo>
                <a:cubicBezTo>
                  <a:pt x="309" y="555"/>
                  <a:pt x="310" y="555"/>
                  <a:pt x="311" y="555"/>
                </a:cubicBezTo>
                <a:cubicBezTo>
                  <a:pt x="312" y="555"/>
                  <a:pt x="313" y="556"/>
                  <a:pt x="314" y="556"/>
                </a:cubicBezTo>
                <a:lnTo>
                  <a:pt x="433" y="676"/>
                </a:lnTo>
                <a:close/>
                <a:moveTo>
                  <a:pt x="545" y="527"/>
                </a:moveTo>
                <a:cubicBezTo>
                  <a:pt x="547" y="528"/>
                  <a:pt x="548" y="530"/>
                  <a:pt x="549" y="531"/>
                </a:cubicBezTo>
                <a:cubicBezTo>
                  <a:pt x="550" y="532"/>
                  <a:pt x="551" y="533"/>
                  <a:pt x="552" y="534"/>
                </a:cubicBezTo>
                <a:cubicBezTo>
                  <a:pt x="552" y="535"/>
                  <a:pt x="552" y="536"/>
                  <a:pt x="553" y="537"/>
                </a:cubicBezTo>
                <a:cubicBezTo>
                  <a:pt x="553" y="538"/>
                  <a:pt x="553" y="539"/>
                  <a:pt x="553" y="542"/>
                </a:cubicBezTo>
                <a:cubicBezTo>
                  <a:pt x="553" y="544"/>
                  <a:pt x="553" y="547"/>
                  <a:pt x="552" y="551"/>
                </a:cubicBezTo>
                <a:cubicBezTo>
                  <a:pt x="551" y="556"/>
                  <a:pt x="549" y="560"/>
                  <a:pt x="547" y="565"/>
                </a:cubicBezTo>
                <a:cubicBezTo>
                  <a:pt x="545" y="569"/>
                  <a:pt x="542" y="574"/>
                  <a:pt x="539" y="579"/>
                </a:cubicBezTo>
                <a:cubicBezTo>
                  <a:pt x="536" y="583"/>
                  <a:pt x="533" y="588"/>
                  <a:pt x="528" y="592"/>
                </a:cubicBezTo>
                <a:cubicBezTo>
                  <a:pt x="520" y="600"/>
                  <a:pt x="511" y="607"/>
                  <a:pt x="501" y="610"/>
                </a:cubicBezTo>
                <a:cubicBezTo>
                  <a:pt x="492" y="614"/>
                  <a:pt x="482" y="616"/>
                  <a:pt x="472" y="615"/>
                </a:cubicBezTo>
                <a:cubicBezTo>
                  <a:pt x="462" y="614"/>
                  <a:pt x="452" y="610"/>
                  <a:pt x="442" y="605"/>
                </a:cubicBezTo>
                <a:cubicBezTo>
                  <a:pt x="432" y="599"/>
                  <a:pt x="422" y="591"/>
                  <a:pt x="411" y="581"/>
                </a:cubicBezTo>
                <a:cubicBezTo>
                  <a:pt x="400" y="569"/>
                  <a:pt x="391" y="558"/>
                  <a:pt x="385" y="546"/>
                </a:cubicBezTo>
                <a:cubicBezTo>
                  <a:pt x="380" y="535"/>
                  <a:pt x="377" y="524"/>
                  <a:pt x="376" y="514"/>
                </a:cubicBezTo>
                <a:cubicBezTo>
                  <a:pt x="376" y="503"/>
                  <a:pt x="378" y="494"/>
                  <a:pt x="382" y="484"/>
                </a:cubicBezTo>
                <a:cubicBezTo>
                  <a:pt x="386" y="475"/>
                  <a:pt x="392" y="466"/>
                  <a:pt x="400" y="458"/>
                </a:cubicBezTo>
                <a:cubicBezTo>
                  <a:pt x="404" y="455"/>
                  <a:pt x="408" y="451"/>
                  <a:pt x="412" y="448"/>
                </a:cubicBezTo>
                <a:cubicBezTo>
                  <a:pt x="416" y="445"/>
                  <a:pt x="421" y="443"/>
                  <a:pt x="425" y="441"/>
                </a:cubicBezTo>
                <a:cubicBezTo>
                  <a:pt x="429" y="439"/>
                  <a:pt x="433" y="438"/>
                  <a:pt x="437" y="437"/>
                </a:cubicBezTo>
                <a:cubicBezTo>
                  <a:pt x="441" y="436"/>
                  <a:pt x="444" y="436"/>
                  <a:pt x="446" y="436"/>
                </a:cubicBezTo>
                <a:cubicBezTo>
                  <a:pt x="448" y="436"/>
                  <a:pt x="449" y="436"/>
                  <a:pt x="450" y="436"/>
                </a:cubicBezTo>
                <a:cubicBezTo>
                  <a:pt x="451" y="436"/>
                  <a:pt x="453" y="437"/>
                  <a:pt x="454" y="437"/>
                </a:cubicBezTo>
                <a:cubicBezTo>
                  <a:pt x="455" y="438"/>
                  <a:pt x="456" y="439"/>
                  <a:pt x="457" y="440"/>
                </a:cubicBezTo>
                <a:cubicBezTo>
                  <a:pt x="458" y="441"/>
                  <a:pt x="460" y="442"/>
                  <a:pt x="461" y="444"/>
                </a:cubicBezTo>
                <a:cubicBezTo>
                  <a:pt x="465" y="447"/>
                  <a:pt x="467" y="450"/>
                  <a:pt x="467" y="452"/>
                </a:cubicBezTo>
                <a:cubicBezTo>
                  <a:pt x="468" y="454"/>
                  <a:pt x="467" y="456"/>
                  <a:pt x="466" y="457"/>
                </a:cubicBezTo>
                <a:cubicBezTo>
                  <a:pt x="465" y="458"/>
                  <a:pt x="463" y="459"/>
                  <a:pt x="460" y="459"/>
                </a:cubicBezTo>
                <a:cubicBezTo>
                  <a:pt x="456" y="460"/>
                  <a:pt x="453" y="460"/>
                  <a:pt x="448" y="461"/>
                </a:cubicBezTo>
                <a:cubicBezTo>
                  <a:pt x="444" y="462"/>
                  <a:pt x="439" y="464"/>
                  <a:pt x="434" y="466"/>
                </a:cubicBezTo>
                <a:cubicBezTo>
                  <a:pt x="428" y="468"/>
                  <a:pt x="423" y="472"/>
                  <a:pt x="418" y="477"/>
                </a:cubicBezTo>
                <a:cubicBezTo>
                  <a:pt x="408" y="488"/>
                  <a:pt x="404" y="500"/>
                  <a:pt x="406" y="513"/>
                </a:cubicBezTo>
                <a:cubicBezTo>
                  <a:pt x="409" y="527"/>
                  <a:pt x="417" y="542"/>
                  <a:pt x="433" y="557"/>
                </a:cubicBezTo>
                <a:cubicBezTo>
                  <a:pt x="441" y="565"/>
                  <a:pt x="448" y="571"/>
                  <a:pt x="455" y="575"/>
                </a:cubicBezTo>
                <a:cubicBezTo>
                  <a:pt x="463" y="579"/>
                  <a:pt x="470" y="582"/>
                  <a:pt x="476" y="583"/>
                </a:cubicBezTo>
                <a:cubicBezTo>
                  <a:pt x="483" y="584"/>
                  <a:pt x="489" y="584"/>
                  <a:pt x="495" y="581"/>
                </a:cubicBezTo>
                <a:cubicBezTo>
                  <a:pt x="501" y="579"/>
                  <a:pt x="507" y="575"/>
                  <a:pt x="512" y="570"/>
                </a:cubicBezTo>
                <a:cubicBezTo>
                  <a:pt x="517" y="565"/>
                  <a:pt x="521" y="560"/>
                  <a:pt x="523" y="554"/>
                </a:cubicBezTo>
                <a:cubicBezTo>
                  <a:pt x="525" y="549"/>
                  <a:pt x="527" y="544"/>
                  <a:pt x="528" y="539"/>
                </a:cubicBezTo>
                <a:cubicBezTo>
                  <a:pt x="529" y="535"/>
                  <a:pt x="529" y="531"/>
                  <a:pt x="530" y="527"/>
                </a:cubicBezTo>
                <a:cubicBezTo>
                  <a:pt x="530" y="524"/>
                  <a:pt x="531" y="521"/>
                  <a:pt x="532" y="520"/>
                </a:cubicBezTo>
                <a:cubicBezTo>
                  <a:pt x="532" y="520"/>
                  <a:pt x="533" y="519"/>
                  <a:pt x="534" y="519"/>
                </a:cubicBezTo>
                <a:cubicBezTo>
                  <a:pt x="535" y="519"/>
                  <a:pt x="536" y="519"/>
                  <a:pt x="537" y="520"/>
                </a:cubicBezTo>
                <a:cubicBezTo>
                  <a:pt x="538" y="521"/>
                  <a:pt x="539" y="521"/>
                  <a:pt x="541" y="523"/>
                </a:cubicBezTo>
                <a:cubicBezTo>
                  <a:pt x="542" y="524"/>
                  <a:pt x="544" y="525"/>
                  <a:pt x="545" y="527"/>
                </a:cubicBezTo>
                <a:close/>
                <a:moveTo>
                  <a:pt x="613" y="496"/>
                </a:moveTo>
                <a:cubicBezTo>
                  <a:pt x="614" y="497"/>
                  <a:pt x="614" y="497"/>
                  <a:pt x="614" y="498"/>
                </a:cubicBezTo>
                <a:cubicBezTo>
                  <a:pt x="614" y="499"/>
                  <a:pt x="614" y="500"/>
                  <a:pt x="614" y="501"/>
                </a:cubicBezTo>
                <a:cubicBezTo>
                  <a:pt x="613" y="502"/>
                  <a:pt x="612" y="504"/>
                  <a:pt x="611" y="505"/>
                </a:cubicBezTo>
                <a:cubicBezTo>
                  <a:pt x="610" y="507"/>
                  <a:pt x="608" y="509"/>
                  <a:pt x="606" y="511"/>
                </a:cubicBezTo>
                <a:cubicBezTo>
                  <a:pt x="604" y="513"/>
                  <a:pt x="602" y="515"/>
                  <a:pt x="600" y="516"/>
                </a:cubicBezTo>
                <a:cubicBezTo>
                  <a:pt x="599" y="517"/>
                  <a:pt x="597" y="518"/>
                  <a:pt x="596" y="519"/>
                </a:cubicBezTo>
                <a:cubicBezTo>
                  <a:pt x="595" y="519"/>
                  <a:pt x="594" y="519"/>
                  <a:pt x="593" y="519"/>
                </a:cubicBezTo>
                <a:cubicBezTo>
                  <a:pt x="592" y="519"/>
                  <a:pt x="592" y="518"/>
                  <a:pt x="591" y="518"/>
                </a:cubicBezTo>
                <a:lnTo>
                  <a:pt x="414" y="341"/>
                </a:lnTo>
                <a:cubicBezTo>
                  <a:pt x="413" y="340"/>
                  <a:pt x="413" y="339"/>
                  <a:pt x="412" y="338"/>
                </a:cubicBezTo>
                <a:cubicBezTo>
                  <a:pt x="412" y="337"/>
                  <a:pt x="412" y="336"/>
                  <a:pt x="413" y="335"/>
                </a:cubicBezTo>
                <a:cubicBezTo>
                  <a:pt x="413" y="334"/>
                  <a:pt x="414" y="333"/>
                  <a:pt x="415" y="331"/>
                </a:cubicBezTo>
                <a:cubicBezTo>
                  <a:pt x="417" y="329"/>
                  <a:pt x="418" y="328"/>
                  <a:pt x="420" y="325"/>
                </a:cubicBezTo>
                <a:cubicBezTo>
                  <a:pt x="423" y="323"/>
                  <a:pt x="425" y="322"/>
                  <a:pt x="426" y="320"/>
                </a:cubicBezTo>
                <a:cubicBezTo>
                  <a:pt x="428" y="319"/>
                  <a:pt x="429" y="318"/>
                  <a:pt x="430" y="318"/>
                </a:cubicBezTo>
                <a:cubicBezTo>
                  <a:pt x="431" y="317"/>
                  <a:pt x="432" y="317"/>
                  <a:pt x="433" y="317"/>
                </a:cubicBezTo>
                <a:cubicBezTo>
                  <a:pt x="434" y="318"/>
                  <a:pt x="435" y="318"/>
                  <a:pt x="436" y="319"/>
                </a:cubicBezTo>
                <a:lnTo>
                  <a:pt x="613" y="496"/>
                </a:lnTo>
                <a:close/>
                <a:moveTo>
                  <a:pt x="696" y="283"/>
                </a:moveTo>
                <a:cubicBezTo>
                  <a:pt x="699" y="287"/>
                  <a:pt x="701" y="290"/>
                  <a:pt x="701" y="293"/>
                </a:cubicBezTo>
                <a:cubicBezTo>
                  <a:pt x="700" y="296"/>
                  <a:pt x="699" y="299"/>
                  <a:pt x="697" y="301"/>
                </a:cubicBezTo>
                <a:lnTo>
                  <a:pt x="618" y="380"/>
                </a:lnTo>
                <a:cubicBezTo>
                  <a:pt x="625" y="386"/>
                  <a:pt x="632" y="392"/>
                  <a:pt x="638" y="396"/>
                </a:cubicBezTo>
                <a:cubicBezTo>
                  <a:pt x="645" y="400"/>
                  <a:pt x="652" y="402"/>
                  <a:pt x="658" y="403"/>
                </a:cubicBezTo>
                <a:cubicBezTo>
                  <a:pt x="665" y="403"/>
                  <a:pt x="672" y="402"/>
                  <a:pt x="679" y="399"/>
                </a:cubicBezTo>
                <a:cubicBezTo>
                  <a:pt x="686" y="396"/>
                  <a:pt x="693" y="391"/>
                  <a:pt x="701" y="384"/>
                </a:cubicBezTo>
                <a:cubicBezTo>
                  <a:pt x="706" y="378"/>
                  <a:pt x="711" y="373"/>
                  <a:pt x="714" y="368"/>
                </a:cubicBezTo>
                <a:cubicBezTo>
                  <a:pt x="718" y="362"/>
                  <a:pt x="721" y="357"/>
                  <a:pt x="723" y="353"/>
                </a:cubicBezTo>
                <a:cubicBezTo>
                  <a:pt x="725" y="349"/>
                  <a:pt x="727" y="345"/>
                  <a:pt x="728" y="342"/>
                </a:cubicBezTo>
                <a:cubicBezTo>
                  <a:pt x="729" y="339"/>
                  <a:pt x="730" y="337"/>
                  <a:pt x="731" y="336"/>
                </a:cubicBezTo>
                <a:cubicBezTo>
                  <a:pt x="732" y="335"/>
                  <a:pt x="732" y="335"/>
                  <a:pt x="733" y="334"/>
                </a:cubicBezTo>
                <a:cubicBezTo>
                  <a:pt x="734" y="334"/>
                  <a:pt x="735" y="334"/>
                  <a:pt x="736" y="335"/>
                </a:cubicBezTo>
                <a:cubicBezTo>
                  <a:pt x="737" y="335"/>
                  <a:pt x="738" y="336"/>
                  <a:pt x="739" y="337"/>
                </a:cubicBezTo>
                <a:cubicBezTo>
                  <a:pt x="740" y="338"/>
                  <a:pt x="742" y="339"/>
                  <a:pt x="743" y="341"/>
                </a:cubicBezTo>
                <a:cubicBezTo>
                  <a:pt x="744" y="342"/>
                  <a:pt x="745" y="343"/>
                  <a:pt x="746" y="344"/>
                </a:cubicBezTo>
                <a:cubicBezTo>
                  <a:pt x="747" y="345"/>
                  <a:pt x="747" y="345"/>
                  <a:pt x="748" y="346"/>
                </a:cubicBezTo>
                <a:cubicBezTo>
                  <a:pt x="748" y="347"/>
                  <a:pt x="749" y="348"/>
                  <a:pt x="749" y="349"/>
                </a:cubicBezTo>
                <a:cubicBezTo>
                  <a:pt x="749" y="350"/>
                  <a:pt x="749" y="350"/>
                  <a:pt x="749" y="351"/>
                </a:cubicBezTo>
                <a:cubicBezTo>
                  <a:pt x="749" y="352"/>
                  <a:pt x="749" y="355"/>
                  <a:pt x="747" y="358"/>
                </a:cubicBezTo>
                <a:cubicBezTo>
                  <a:pt x="746" y="362"/>
                  <a:pt x="744" y="366"/>
                  <a:pt x="741" y="371"/>
                </a:cubicBezTo>
                <a:cubicBezTo>
                  <a:pt x="739" y="376"/>
                  <a:pt x="735" y="381"/>
                  <a:pt x="731" y="387"/>
                </a:cubicBezTo>
                <a:cubicBezTo>
                  <a:pt x="727" y="393"/>
                  <a:pt x="722" y="398"/>
                  <a:pt x="716" y="404"/>
                </a:cubicBezTo>
                <a:cubicBezTo>
                  <a:pt x="707" y="414"/>
                  <a:pt x="697" y="421"/>
                  <a:pt x="686" y="426"/>
                </a:cubicBezTo>
                <a:cubicBezTo>
                  <a:pt x="676" y="430"/>
                  <a:pt x="666" y="432"/>
                  <a:pt x="656" y="432"/>
                </a:cubicBezTo>
                <a:cubicBezTo>
                  <a:pt x="645" y="432"/>
                  <a:pt x="635" y="429"/>
                  <a:pt x="624" y="423"/>
                </a:cubicBezTo>
                <a:cubicBezTo>
                  <a:pt x="613" y="418"/>
                  <a:pt x="603" y="409"/>
                  <a:pt x="592" y="399"/>
                </a:cubicBezTo>
                <a:cubicBezTo>
                  <a:pt x="582" y="388"/>
                  <a:pt x="574" y="378"/>
                  <a:pt x="568" y="367"/>
                </a:cubicBezTo>
                <a:cubicBezTo>
                  <a:pt x="563" y="356"/>
                  <a:pt x="559" y="345"/>
                  <a:pt x="559" y="335"/>
                </a:cubicBezTo>
                <a:cubicBezTo>
                  <a:pt x="558" y="324"/>
                  <a:pt x="560" y="314"/>
                  <a:pt x="564" y="304"/>
                </a:cubicBezTo>
                <a:cubicBezTo>
                  <a:pt x="568" y="293"/>
                  <a:pt x="574" y="284"/>
                  <a:pt x="583" y="275"/>
                </a:cubicBezTo>
                <a:cubicBezTo>
                  <a:pt x="592" y="266"/>
                  <a:pt x="602" y="259"/>
                  <a:pt x="611" y="256"/>
                </a:cubicBezTo>
                <a:cubicBezTo>
                  <a:pt x="621" y="252"/>
                  <a:pt x="630" y="251"/>
                  <a:pt x="640" y="252"/>
                </a:cubicBezTo>
                <a:cubicBezTo>
                  <a:pt x="649" y="253"/>
                  <a:pt x="658" y="255"/>
                  <a:pt x="667" y="260"/>
                </a:cubicBezTo>
                <a:cubicBezTo>
                  <a:pt x="676" y="265"/>
                  <a:pt x="684" y="271"/>
                  <a:pt x="692" y="279"/>
                </a:cubicBezTo>
                <a:lnTo>
                  <a:pt x="696" y="283"/>
                </a:lnTo>
                <a:close/>
                <a:moveTo>
                  <a:pt x="667" y="299"/>
                </a:moveTo>
                <a:cubicBezTo>
                  <a:pt x="656" y="287"/>
                  <a:pt x="645" y="280"/>
                  <a:pt x="633" y="279"/>
                </a:cubicBezTo>
                <a:cubicBezTo>
                  <a:pt x="621" y="278"/>
                  <a:pt x="609" y="283"/>
                  <a:pt x="599" y="293"/>
                </a:cubicBezTo>
                <a:cubicBezTo>
                  <a:pt x="593" y="299"/>
                  <a:pt x="590" y="305"/>
                  <a:pt x="588" y="311"/>
                </a:cubicBezTo>
                <a:cubicBezTo>
                  <a:pt x="586" y="317"/>
                  <a:pt x="585" y="323"/>
                  <a:pt x="585" y="329"/>
                </a:cubicBezTo>
                <a:cubicBezTo>
                  <a:pt x="586" y="335"/>
                  <a:pt x="588" y="341"/>
                  <a:pt x="591" y="347"/>
                </a:cubicBezTo>
                <a:cubicBezTo>
                  <a:pt x="594" y="353"/>
                  <a:pt x="598" y="359"/>
                  <a:pt x="602" y="364"/>
                </a:cubicBezTo>
                <a:lnTo>
                  <a:pt x="667" y="299"/>
                </a:lnTo>
                <a:close/>
                <a:moveTo>
                  <a:pt x="885" y="224"/>
                </a:moveTo>
                <a:cubicBezTo>
                  <a:pt x="886" y="225"/>
                  <a:pt x="886" y="227"/>
                  <a:pt x="886" y="228"/>
                </a:cubicBezTo>
                <a:cubicBezTo>
                  <a:pt x="886" y="229"/>
                  <a:pt x="885" y="230"/>
                  <a:pt x="884" y="232"/>
                </a:cubicBezTo>
                <a:cubicBezTo>
                  <a:pt x="883" y="233"/>
                  <a:pt x="882" y="235"/>
                  <a:pt x="879" y="238"/>
                </a:cubicBezTo>
                <a:cubicBezTo>
                  <a:pt x="877" y="240"/>
                  <a:pt x="875" y="242"/>
                  <a:pt x="873" y="243"/>
                </a:cubicBezTo>
                <a:cubicBezTo>
                  <a:pt x="872" y="244"/>
                  <a:pt x="870" y="244"/>
                  <a:pt x="869" y="245"/>
                </a:cubicBezTo>
                <a:cubicBezTo>
                  <a:pt x="868" y="245"/>
                  <a:pt x="867" y="244"/>
                  <a:pt x="866" y="243"/>
                </a:cubicBezTo>
                <a:lnTo>
                  <a:pt x="854" y="231"/>
                </a:lnTo>
                <a:cubicBezTo>
                  <a:pt x="854" y="242"/>
                  <a:pt x="853" y="252"/>
                  <a:pt x="849" y="262"/>
                </a:cubicBezTo>
                <a:cubicBezTo>
                  <a:pt x="846" y="271"/>
                  <a:pt x="841" y="279"/>
                  <a:pt x="834" y="287"/>
                </a:cubicBezTo>
                <a:cubicBezTo>
                  <a:pt x="827" y="293"/>
                  <a:pt x="821" y="298"/>
                  <a:pt x="814" y="301"/>
                </a:cubicBezTo>
                <a:cubicBezTo>
                  <a:pt x="808" y="305"/>
                  <a:pt x="801" y="307"/>
                  <a:pt x="794" y="307"/>
                </a:cubicBezTo>
                <a:cubicBezTo>
                  <a:pt x="787" y="308"/>
                  <a:pt x="781" y="307"/>
                  <a:pt x="774" y="304"/>
                </a:cubicBezTo>
                <a:cubicBezTo>
                  <a:pt x="768" y="302"/>
                  <a:pt x="762" y="297"/>
                  <a:pt x="756" y="292"/>
                </a:cubicBezTo>
                <a:cubicBezTo>
                  <a:pt x="749" y="285"/>
                  <a:pt x="745" y="278"/>
                  <a:pt x="743" y="270"/>
                </a:cubicBezTo>
                <a:cubicBezTo>
                  <a:pt x="740" y="262"/>
                  <a:pt x="740" y="254"/>
                  <a:pt x="742" y="246"/>
                </a:cubicBezTo>
                <a:cubicBezTo>
                  <a:pt x="744" y="238"/>
                  <a:pt x="748" y="229"/>
                  <a:pt x="754" y="220"/>
                </a:cubicBezTo>
                <a:cubicBezTo>
                  <a:pt x="759" y="211"/>
                  <a:pt x="767" y="201"/>
                  <a:pt x="776" y="192"/>
                </a:cubicBezTo>
                <a:lnTo>
                  <a:pt x="793" y="176"/>
                </a:lnTo>
                <a:lnTo>
                  <a:pt x="783" y="166"/>
                </a:lnTo>
                <a:cubicBezTo>
                  <a:pt x="779" y="162"/>
                  <a:pt x="774" y="158"/>
                  <a:pt x="770" y="156"/>
                </a:cubicBezTo>
                <a:cubicBezTo>
                  <a:pt x="765" y="153"/>
                  <a:pt x="761" y="152"/>
                  <a:pt x="756" y="152"/>
                </a:cubicBezTo>
                <a:cubicBezTo>
                  <a:pt x="752" y="151"/>
                  <a:pt x="747" y="153"/>
                  <a:pt x="742" y="155"/>
                </a:cubicBezTo>
                <a:cubicBezTo>
                  <a:pt x="738" y="157"/>
                  <a:pt x="733" y="161"/>
                  <a:pt x="728" y="166"/>
                </a:cubicBezTo>
                <a:cubicBezTo>
                  <a:pt x="723" y="171"/>
                  <a:pt x="718" y="177"/>
                  <a:pt x="715" y="182"/>
                </a:cubicBezTo>
                <a:cubicBezTo>
                  <a:pt x="712" y="188"/>
                  <a:pt x="710" y="193"/>
                  <a:pt x="708" y="198"/>
                </a:cubicBezTo>
                <a:cubicBezTo>
                  <a:pt x="707" y="202"/>
                  <a:pt x="705" y="207"/>
                  <a:pt x="704" y="210"/>
                </a:cubicBezTo>
                <a:cubicBezTo>
                  <a:pt x="704" y="213"/>
                  <a:pt x="703" y="216"/>
                  <a:pt x="702" y="217"/>
                </a:cubicBezTo>
                <a:cubicBezTo>
                  <a:pt x="701" y="217"/>
                  <a:pt x="700" y="218"/>
                  <a:pt x="699" y="218"/>
                </a:cubicBezTo>
                <a:cubicBezTo>
                  <a:pt x="698" y="218"/>
                  <a:pt x="697" y="218"/>
                  <a:pt x="696" y="218"/>
                </a:cubicBezTo>
                <a:cubicBezTo>
                  <a:pt x="695" y="218"/>
                  <a:pt x="694" y="217"/>
                  <a:pt x="693" y="216"/>
                </a:cubicBezTo>
                <a:cubicBezTo>
                  <a:pt x="691" y="215"/>
                  <a:pt x="690" y="214"/>
                  <a:pt x="689" y="213"/>
                </a:cubicBezTo>
                <a:cubicBezTo>
                  <a:pt x="686" y="210"/>
                  <a:pt x="685" y="209"/>
                  <a:pt x="684" y="207"/>
                </a:cubicBezTo>
                <a:cubicBezTo>
                  <a:pt x="683" y="205"/>
                  <a:pt x="682" y="203"/>
                  <a:pt x="683" y="201"/>
                </a:cubicBezTo>
                <a:cubicBezTo>
                  <a:pt x="683" y="199"/>
                  <a:pt x="683" y="195"/>
                  <a:pt x="685" y="191"/>
                </a:cubicBezTo>
                <a:cubicBezTo>
                  <a:pt x="686" y="186"/>
                  <a:pt x="688" y="182"/>
                  <a:pt x="690" y="177"/>
                </a:cubicBezTo>
                <a:cubicBezTo>
                  <a:pt x="693" y="171"/>
                  <a:pt x="696" y="166"/>
                  <a:pt x="700" y="161"/>
                </a:cubicBezTo>
                <a:cubicBezTo>
                  <a:pt x="703" y="156"/>
                  <a:pt x="708" y="151"/>
                  <a:pt x="712" y="146"/>
                </a:cubicBezTo>
                <a:cubicBezTo>
                  <a:pt x="721" y="137"/>
                  <a:pt x="729" y="131"/>
                  <a:pt x="737" y="127"/>
                </a:cubicBezTo>
                <a:cubicBezTo>
                  <a:pt x="745" y="123"/>
                  <a:pt x="753" y="121"/>
                  <a:pt x="760" y="121"/>
                </a:cubicBezTo>
                <a:cubicBezTo>
                  <a:pt x="768" y="121"/>
                  <a:pt x="775" y="123"/>
                  <a:pt x="782" y="127"/>
                </a:cubicBezTo>
                <a:cubicBezTo>
                  <a:pt x="789" y="131"/>
                  <a:pt x="797" y="136"/>
                  <a:pt x="804" y="144"/>
                </a:cubicBezTo>
                <a:lnTo>
                  <a:pt x="885" y="224"/>
                </a:lnTo>
                <a:close/>
                <a:moveTo>
                  <a:pt x="808" y="192"/>
                </a:moveTo>
                <a:lnTo>
                  <a:pt x="790" y="210"/>
                </a:lnTo>
                <a:cubicBezTo>
                  <a:pt x="784" y="216"/>
                  <a:pt x="779" y="222"/>
                  <a:pt x="776" y="227"/>
                </a:cubicBezTo>
                <a:cubicBezTo>
                  <a:pt x="772" y="233"/>
                  <a:pt x="770" y="238"/>
                  <a:pt x="769" y="243"/>
                </a:cubicBezTo>
                <a:cubicBezTo>
                  <a:pt x="768" y="248"/>
                  <a:pt x="768" y="252"/>
                  <a:pt x="770" y="257"/>
                </a:cubicBezTo>
                <a:cubicBezTo>
                  <a:pt x="771" y="261"/>
                  <a:pt x="774" y="265"/>
                  <a:pt x="777" y="268"/>
                </a:cubicBezTo>
                <a:cubicBezTo>
                  <a:pt x="784" y="274"/>
                  <a:pt x="790" y="277"/>
                  <a:pt x="798" y="277"/>
                </a:cubicBezTo>
                <a:cubicBezTo>
                  <a:pt x="806" y="277"/>
                  <a:pt x="813" y="273"/>
                  <a:pt x="820" y="266"/>
                </a:cubicBezTo>
                <a:cubicBezTo>
                  <a:pt x="826" y="260"/>
                  <a:pt x="830" y="254"/>
                  <a:pt x="832" y="246"/>
                </a:cubicBezTo>
                <a:cubicBezTo>
                  <a:pt x="834" y="238"/>
                  <a:pt x="834" y="228"/>
                  <a:pt x="834" y="217"/>
                </a:cubicBezTo>
                <a:lnTo>
                  <a:pt x="808" y="192"/>
                </a:lnTo>
                <a:close/>
                <a:moveTo>
                  <a:pt x="877" y="8"/>
                </a:moveTo>
                <a:cubicBezTo>
                  <a:pt x="879" y="10"/>
                  <a:pt x="881" y="12"/>
                  <a:pt x="882" y="13"/>
                </a:cubicBezTo>
                <a:cubicBezTo>
                  <a:pt x="883" y="15"/>
                  <a:pt x="884" y="16"/>
                  <a:pt x="885" y="17"/>
                </a:cubicBezTo>
                <a:cubicBezTo>
                  <a:pt x="885" y="18"/>
                  <a:pt x="885" y="19"/>
                  <a:pt x="885" y="20"/>
                </a:cubicBezTo>
                <a:cubicBezTo>
                  <a:pt x="885" y="21"/>
                  <a:pt x="885" y="21"/>
                  <a:pt x="884" y="22"/>
                </a:cubicBezTo>
                <a:cubicBezTo>
                  <a:pt x="884" y="23"/>
                  <a:pt x="883" y="23"/>
                  <a:pt x="881" y="24"/>
                </a:cubicBezTo>
                <a:cubicBezTo>
                  <a:pt x="880" y="25"/>
                  <a:pt x="878" y="25"/>
                  <a:pt x="876" y="26"/>
                </a:cubicBezTo>
                <a:cubicBezTo>
                  <a:pt x="875" y="27"/>
                  <a:pt x="873" y="28"/>
                  <a:pt x="871" y="29"/>
                </a:cubicBezTo>
                <a:cubicBezTo>
                  <a:pt x="869" y="31"/>
                  <a:pt x="867" y="32"/>
                  <a:pt x="865" y="34"/>
                </a:cubicBezTo>
                <a:cubicBezTo>
                  <a:pt x="863" y="36"/>
                  <a:pt x="861" y="39"/>
                  <a:pt x="860" y="42"/>
                </a:cubicBezTo>
                <a:cubicBezTo>
                  <a:pt x="859" y="45"/>
                  <a:pt x="858" y="49"/>
                  <a:pt x="858" y="53"/>
                </a:cubicBezTo>
                <a:cubicBezTo>
                  <a:pt x="858" y="57"/>
                  <a:pt x="858" y="63"/>
                  <a:pt x="859" y="68"/>
                </a:cubicBezTo>
                <a:cubicBezTo>
                  <a:pt x="859" y="74"/>
                  <a:pt x="861" y="81"/>
                  <a:pt x="862" y="89"/>
                </a:cubicBezTo>
                <a:lnTo>
                  <a:pt x="941" y="168"/>
                </a:lnTo>
                <a:cubicBezTo>
                  <a:pt x="942" y="168"/>
                  <a:pt x="942" y="169"/>
                  <a:pt x="942" y="170"/>
                </a:cubicBezTo>
                <a:cubicBezTo>
                  <a:pt x="942" y="171"/>
                  <a:pt x="942" y="172"/>
                  <a:pt x="942" y="173"/>
                </a:cubicBezTo>
                <a:cubicBezTo>
                  <a:pt x="941" y="174"/>
                  <a:pt x="940" y="176"/>
                  <a:pt x="939" y="177"/>
                </a:cubicBezTo>
                <a:cubicBezTo>
                  <a:pt x="938" y="179"/>
                  <a:pt x="936" y="181"/>
                  <a:pt x="934" y="183"/>
                </a:cubicBezTo>
                <a:cubicBezTo>
                  <a:pt x="932" y="185"/>
                  <a:pt x="930" y="187"/>
                  <a:pt x="928" y="188"/>
                </a:cubicBezTo>
                <a:cubicBezTo>
                  <a:pt x="927" y="189"/>
                  <a:pt x="925" y="190"/>
                  <a:pt x="924" y="190"/>
                </a:cubicBezTo>
                <a:cubicBezTo>
                  <a:pt x="923" y="191"/>
                  <a:pt x="922" y="191"/>
                  <a:pt x="921" y="191"/>
                </a:cubicBezTo>
                <a:cubicBezTo>
                  <a:pt x="921" y="191"/>
                  <a:pt x="920" y="190"/>
                  <a:pt x="919" y="190"/>
                </a:cubicBezTo>
                <a:lnTo>
                  <a:pt x="800" y="70"/>
                </a:lnTo>
                <a:cubicBezTo>
                  <a:pt x="799" y="70"/>
                  <a:pt x="799" y="69"/>
                  <a:pt x="798" y="68"/>
                </a:cubicBezTo>
                <a:cubicBezTo>
                  <a:pt x="798" y="67"/>
                  <a:pt x="798" y="66"/>
                  <a:pt x="799" y="65"/>
                </a:cubicBezTo>
                <a:cubicBezTo>
                  <a:pt x="799" y="64"/>
                  <a:pt x="800" y="63"/>
                  <a:pt x="801" y="61"/>
                </a:cubicBezTo>
                <a:cubicBezTo>
                  <a:pt x="802" y="60"/>
                  <a:pt x="804" y="58"/>
                  <a:pt x="806" y="56"/>
                </a:cubicBezTo>
                <a:cubicBezTo>
                  <a:pt x="808" y="54"/>
                  <a:pt x="809" y="53"/>
                  <a:pt x="811" y="52"/>
                </a:cubicBezTo>
                <a:cubicBezTo>
                  <a:pt x="812" y="50"/>
                  <a:pt x="813" y="50"/>
                  <a:pt x="814" y="49"/>
                </a:cubicBezTo>
                <a:cubicBezTo>
                  <a:pt x="815" y="49"/>
                  <a:pt x="816" y="49"/>
                  <a:pt x="817" y="49"/>
                </a:cubicBezTo>
                <a:cubicBezTo>
                  <a:pt x="818" y="49"/>
                  <a:pt x="819" y="50"/>
                  <a:pt x="819" y="51"/>
                </a:cubicBezTo>
                <a:lnTo>
                  <a:pt x="837" y="68"/>
                </a:lnTo>
                <a:cubicBezTo>
                  <a:pt x="835" y="60"/>
                  <a:pt x="835" y="53"/>
                  <a:pt x="834" y="47"/>
                </a:cubicBezTo>
                <a:cubicBezTo>
                  <a:pt x="834" y="41"/>
                  <a:pt x="835" y="36"/>
                  <a:pt x="835" y="32"/>
                </a:cubicBezTo>
                <a:cubicBezTo>
                  <a:pt x="836" y="27"/>
                  <a:pt x="838" y="24"/>
                  <a:pt x="840" y="21"/>
                </a:cubicBezTo>
                <a:cubicBezTo>
                  <a:pt x="841" y="17"/>
                  <a:pt x="844" y="15"/>
                  <a:pt x="846" y="12"/>
                </a:cubicBezTo>
                <a:cubicBezTo>
                  <a:pt x="847" y="11"/>
                  <a:pt x="849" y="10"/>
                  <a:pt x="850" y="8"/>
                </a:cubicBezTo>
                <a:cubicBezTo>
                  <a:pt x="852" y="7"/>
                  <a:pt x="854" y="6"/>
                  <a:pt x="856" y="4"/>
                </a:cubicBezTo>
                <a:cubicBezTo>
                  <a:pt x="857" y="3"/>
                  <a:pt x="859" y="2"/>
                  <a:pt x="861" y="1"/>
                </a:cubicBezTo>
                <a:cubicBezTo>
                  <a:pt x="863" y="0"/>
                  <a:pt x="864" y="0"/>
                  <a:pt x="865" y="0"/>
                </a:cubicBezTo>
                <a:cubicBezTo>
                  <a:pt x="866" y="0"/>
                  <a:pt x="867" y="0"/>
                  <a:pt x="867" y="0"/>
                </a:cubicBezTo>
                <a:cubicBezTo>
                  <a:pt x="868" y="0"/>
                  <a:pt x="869" y="1"/>
                  <a:pt x="869" y="1"/>
                </a:cubicBezTo>
                <a:cubicBezTo>
                  <a:pt x="870" y="2"/>
                  <a:pt x="871" y="2"/>
                  <a:pt x="872" y="4"/>
                </a:cubicBezTo>
                <a:cubicBezTo>
                  <a:pt x="874" y="5"/>
                  <a:pt x="875" y="6"/>
                  <a:pt x="877" y="8"/>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noEditPoints="1"/>
          </p:cNvSpPr>
          <p:nvPr/>
        </p:nvSpPr>
        <p:spPr bwMode="auto">
          <a:xfrm>
            <a:off x="4953000" y="5408613"/>
            <a:ext cx="379347" cy="425450"/>
          </a:xfrm>
          <a:custGeom>
            <a:avLst/>
            <a:gdLst>
              <a:gd name="T0" fmla="*/ 237 w 701"/>
              <a:gd name="T1" fmla="*/ 630 h 706"/>
              <a:gd name="T2" fmla="*/ 88 w 701"/>
              <a:gd name="T3" fmla="*/ 692 h 706"/>
              <a:gd name="T4" fmla="*/ 7 w 701"/>
              <a:gd name="T5" fmla="*/ 532 h 706"/>
              <a:gd name="T6" fmla="*/ 155 w 701"/>
              <a:gd name="T7" fmla="*/ 470 h 706"/>
              <a:gd name="T8" fmla="*/ 114 w 701"/>
              <a:gd name="T9" fmla="*/ 490 h 706"/>
              <a:gd name="T10" fmla="*/ 33 w 701"/>
              <a:gd name="T11" fmla="*/ 573 h 706"/>
              <a:gd name="T12" fmla="*/ 129 w 701"/>
              <a:gd name="T13" fmla="*/ 672 h 706"/>
              <a:gd name="T14" fmla="*/ 211 w 701"/>
              <a:gd name="T15" fmla="*/ 588 h 706"/>
              <a:gd name="T16" fmla="*/ 375 w 701"/>
              <a:gd name="T17" fmla="*/ 488 h 706"/>
              <a:gd name="T18" fmla="*/ 367 w 701"/>
              <a:gd name="T19" fmla="*/ 511 h 706"/>
              <a:gd name="T20" fmla="*/ 306 w 701"/>
              <a:gd name="T21" fmla="*/ 528 h 706"/>
              <a:gd name="T22" fmla="*/ 194 w 701"/>
              <a:gd name="T23" fmla="*/ 460 h 706"/>
              <a:gd name="T24" fmla="*/ 180 w 701"/>
              <a:gd name="T25" fmla="*/ 443 h 706"/>
              <a:gd name="T26" fmla="*/ 169 w 701"/>
              <a:gd name="T27" fmla="*/ 393 h 706"/>
              <a:gd name="T28" fmla="*/ 182 w 701"/>
              <a:gd name="T29" fmla="*/ 375 h 706"/>
              <a:gd name="T30" fmla="*/ 220 w 701"/>
              <a:gd name="T31" fmla="*/ 402 h 706"/>
              <a:gd name="T32" fmla="*/ 260 w 701"/>
              <a:gd name="T33" fmla="*/ 372 h 706"/>
              <a:gd name="T34" fmla="*/ 238 w 701"/>
              <a:gd name="T35" fmla="*/ 420 h 706"/>
              <a:gd name="T36" fmla="*/ 351 w 701"/>
              <a:gd name="T37" fmla="*/ 489 h 706"/>
              <a:gd name="T38" fmla="*/ 360 w 701"/>
              <a:gd name="T39" fmla="*/ 475 h 706"/>
              <a:gd name="T40" fmla="*/ 509 w 701"/>
              <a:gd name="T41" fmla="*/ 359 h 706"/>
              <a:gd name="T42" fmla="*/ 502 w 701"/>
              <a:gd name="T43" fmla="*/ 374 h 706"/>
              <a:gd name="T44" fmla="*/ 487 w 701"/>
              <a:gd name="T45" fmla="*/ 381 h 706"/>
              <a:gd name="T46" fmla="*/ 369 w 701"/>
              <a:gd name="T47" fmla="*/ 291 h 706"/>
              <a:gd name="T48" fmla="*/ 428 w 701"/>
              <a:gd name="T49" fmla="*/ 440 h 706"/>
              <a:gd name="T50" fmla="*/ 421 w 701"/>
              <a:gd name="T51" fmla="*/ 455 h 706"/>
              <a:gd name="T52" fmla="*/ 406 w 701"/>
              <a:gd name="T53" fmla="*/ 461 h 706"/>
              <a:gd name="T54" fmla="*/ 231 w 701"/>
              <a:gd name="T55" fmla="*/ 275 h 706"/>
              <a:gd name="T56" fmla="*/ 249 w 701"/>
              <a:gd name="T57" fmla="*/ 261 h 706"/>
              <a:gd name="T58" fmla="*/ 341 w 701"/>
              <a:gd name="T59" fmla="*/ 276 h 706"/>
              <a:gd name="T60" fmla="*/ 436 w 701"/>
              <a:gd name="T61" fmla="*/ 286 h 706"/>
              <a:gd name="T62" fmla="*/ 591 w 701"/>
              <a:gd name="T63" fmla="*/ 166 h 706"/>
              <a:gd name="T64" fmla="*/ 574 w 701"/>
              <a:gd name="T65" fmla="*/ 264 h 706"/>
              <a:gd name="T66" fmla="*/ 622 w 701"/>
              <a:gd name="T67" fmla="*/ 206 h 706"/>
              <a:gd name="T68" fmla="*/ 634 w 701"/>
              <a:gd name="T69" fmla="*/ 201 h 706"/>
              <a:gd name="T70" fmla="*/ 644 w 701"/>
              <a:gd name="T71" fmla="*/ 213 h 706"/>
              <a:gd name="T72" fmla="*/ 626 w 701"/>
              <a:gd name="T73" fmla="*/ 251 h 706"/>
              <a:gd name="T74" fmla="*/ 519 w 701"/>
              <a:gd name="T75" fmla="*/ 288 h 706"/>
              <a:gd name="T76" fmla="*/ 458 w 701"/>
              <a:gd name="T77" fmla="*/ 168 h 706"/>
              <a:gd name="T78" fmla="*/ 562 w 701"/>
              <a:gd name="T79" fmla="*/ 125 h 706"/>
              <a:gd name="T80" fmla="*/ 527 w 701"/>
              <a:gd name="T81" fmla="*/ 144 h 706"/>
              <a:gd name="T82" fmla="*/ 485 w 701"/>
              <a:gd name="T83" fmla="*/ 212 h 706"/>
              <a:gd name="T84" fmla="*/ 641 w 701"/>
              <a:gd name="T85" fmla="*/ 14 h 706"/>
              <a:gd name="T86" fmla="*/ 640 w 701"/>
              <a:gd name="T87" fmla="*/ 24 h 706"/>
              <a:gd name="T88" fmla="*/ 619 w 701"/>
              <a:gd name="T89" fmla="*/ 42 h 706"/>
              <a:gd name="T90" fmla="*/ 700 w 701"/>
              <a:gd name="T91" fmla="*/ 168 h 706"/>
              <a:gd name="T92" fmla="*/ 693 w 701"/>
              <a:gd name="T93" fmla="*/ 183 h 706"/>
              <a:gd name="T94" fmla="*/ 678 w 701"/>
              <a:gd name="T95" fmla="*/ 190 h 706"/>
              <a:gd name="T96" fmla="*/ 560 w 701"/>
              <a:gd name="T97" fmla="*/ 62 h 706"/>
              <a:gd name="T98" fmla="*/ 576 w 701"/>
              <a:gd name="T99" fmla="*/ 50 h 706"/>
              <a:gd name="T100" fmla="*/ 594 w 701"/>
              <a:gd name="T101" fmla="*/ 32 h 706"/>
              <a:gd name="T102" fmla="*/ 614 w 701"/>
              <a:gd name="T103" fmla="*/ 5 h 706"/>
              <a:gd name="T104" fmla="*/ 628 w 701"/>
              <a:gd name="T105" fmla="*/ 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1" h="706">
                <a:moveTo>
                  <a:pt x="197" y="502"/>
                </a:moveTo>
                <a:cubicBezTo>
                  <a:pt x="211" y="516"/>
                  <a:pt x="221" y="530"/>
                  <a:pt x="229" y="545"/>
                </a:cubicBezTo>
                <a:cubicBezTo>
                  <a:pt x="237" y="559"/>
                  <a:pt x="242" y="573"/>
                  <a:pt x="243" y="588"/>
                </a:cubicBezTo>
                <a:cubicBezTo>
                  <a:pt x="244" y="602"/>
                  <a:pt x="242" y="616"/>
                  <a:pt x="237" y="630"/>
                </a:cubicBezTo>
                <a:cubicBezTo>
                  <a:pt x="231" y="644"/>
                  <a:pt x="222" y="658"/>
                  <a:pt x="209" y="671"/>
                </a:cubicBezTo>
                <a:cubicBezTo>
                  <a:pt x="196" y="684"/>
                  <a:pt x="183" y="693"/>
                  <a:pt x="169" y="699"/>
                </a:cubicBezTo>
                <a:cubicBezTo>
                  <a:pt x="156" y="704"/>
                  <a:pt x="143" y="706"/>
                  <a:pt x="129" y="705"/>
                </a:cubicBezTo>
                <a:cubicBezTo>
                  <a:pt x="116" y="704"/>
                  <a:pt x="102" y="699"/>
                  <a:pt x="88" y="692"/>
                </a:cubicBezTo>
                <a:cubicBezTo>
                  <a:pt x="74" y="684"/>
                  <a:pt x="60" y="673"/>
                  <a:pt x="46" y="659"/>
                </a:cubicBezTo>
                <a:cubicBezTo>
                  <a:pt x="33" y="645"/>
                  <a:pt x="22" y="631"/>
                  <a:pt x="14" y="617"/>
                </a:cubicBezTo>
                <a:cubicBezTo>
                  <a:pt x="6" y="603"/>
                  <a:pt x="2" y="588"/>
                  <a:pt x="1" y="574"/>
                </a:cubicBezTo>
                <a:cubicBezTo>
                  <a:pt x="0" y="560"/>
                  <a:pt x="2" y="546"/>
                  <a:pt x="7" y="532"/>
                </a:cubicBezTo>
                <a:cubicBezTo>
                  <a:pt x="13" y="518"/>
                  <a:pt x="22" y="504"/>
                  <a:pt x="35" y="491"/>
                </a:cubicBezTo>
                <a:cubicBezTo>
                  <a:pt x="48" y="478"/>
                  <a:pt x="61" y="469"/>
                  <a:pt x="74" y="464"/>
                </a:cubicBezTo>
                <a:cubicBezTo>
                  <a:pt x="87" y="458"/>
                  <a:pt x="101" y="456"/>
                  <a:pt x="114" y="457"/>
                </a:cubicBezTo>
                <a:cubicBezTo>
                  <a:pt x="128" y="458"/>
                  <a:pt x="141" y="462"/>
                  <a:pt x="155" y="470"/>
                </a:cubicBezTo>
                <a:cubicBezTo>
                  <a:pt x="169" y="478"/>
                  <a:pt x="183" y="488"/>
                  <a:pt x="197" y="502"/>
                </a:cubicBezTo>
                <a:close/>
                <a:moveTo>
                  <a:pt x="174" y="528"/>
                </a:moveTo>
                <a:cubicBezTo>
                  <a:pt x="164" y="518"/>
                  <a:pt x="154" y="510"/>
                  <a:pt x="144" y="503"/>
                </a:cubicBezTo>
                <a:cubicBezTo>
                  <a:pt x="134" y="497"/>
                  <a:pt x="124" y="492"/>
                  <a:pt x="114" y="490"/>
                </a:cubicBezTo>
                <a:cubicBezTo>
                  <a:pt x="104" y="488"/>
                  <a:pt x="94" y="489"/>
                  <a:pt x="84" y="492"/>
                </a:cubicBezTo>
                <a:cubicBezTo>
                  <a:pt x="73" y="495"/>
                  <a:pt x="63" y="502"/>
                  <a:pt x="54" y="512"/>
                </a:cubicBezTo>
                <a:cubicBezTo>
                  <a:pt x="44" y="522"/>
                  <a:pt x="37" y="532"/>
                  <a:pt x="34" y="542"/>
                </a:cubicBezTo>
                <a:cubicBezTo>
                  <a:pt x="31" y="553"/>
                  <a:pt x="31" y="563"/>
                  <a:pt x="33" y="573"/>
                </a:cubicBezTo>
                <a:cubicBezTo>
                  <a:pt x="35" y="584"/>
                  <a:pt x="39" y="594"/>
                  <a:pt x="45" y="604"/>
                </a:cubicBezTo>
                <a:cubicBezTo>
                  <a:pt x="52" y="614"/>
                  <a:pt x="60" y="624"/>
                  <a:pt x="69" y="633"/>
                </a:cubicBezTo>
                <a:cubicBezTo>
                  <a:pt x="79" y="643"/>
                  <a:pt x="89" y="651"/>
                  <a:pt x="99" y="658"/>
                </a:cubicBezTo>
                <a:cubicBezTo>
                  <a:pt x="109" y="665"/>
                  <a:pt x="119" y="670"/>
                  <a:pt x="129" y="672"/>
                </a:cubicBezTo>
                <a:cubicBezTo>
                  <a:pt x="140" y="674"/>
                  <a:pt x="150" y="673"/>
                  <a:pt x="160" y="670"/>
                </a:cubicBezTo>
                <a:cubicBezTo>
                  <a:pt x="170" y="667"/>
                  <a:pt x="180" y="660"/>
                  <a:pt x="190" y="650"/>
                </a:cubicBezTo>
                <a:cubicBezTo>
                  <a:pt x="200" y="640"/>
                  <a:pt x="206" y="630"/>
                  <a:pt x="210" y="619"/>
                </a:cubicBezTo>
                <a:cubicBezTo>
                  <a:pt x="213" y="609"/>
                  <a:pt x="213" y="598"/>
                  <a:pt x="211" y="588"/>
                </a:cubicBezTo>
                <a:cubicBezTo>
                  <a:pt x="209" y="577"/>
                  <a:pt x="204" y="567"/>
                  <a:pt x="198" y="557"/>
                </a:cubicBezTo>
                <a:cubicBezTo>
                  <a:pt x="191" y="547"/>
                  <a:pt x="183" y="537"/>
                  <a:pt x="174" y="528"/>
                </a:cubicBezTo>
                <a:close/>
                <a:moveTo>
                  <a:pt x="369" y="481"/>
                </a:moveTo>
                <a:cubicBezTo>
                  <a:pt x="372" y="484"/>
                  <a:pt x="374" y="486"/>
                  <a:pt x="375" y="488"/>
                </a:cubicBezTo>
                <a:cubicBezTo>
                  <a:pt x="376" y="490"/>
                  <a:pt x="376" y="491"/>
                  <a:pt x="376" y="493"/>
                </a:cubicBezTo>
                <a:cubicBezTo>
                  <a:pt x="376" y="494"/>
                  <a:pt x="376" y="496"/>
                  <a:pt x="375" y="498"/>
                </a:cubicBezTo>
                <a:cubicBezTo>
                  <a:pt x="374" y="500"/>
                  <a:pt x="373" y="502"/>
                  <a:pt x="372" y="504"/>
                </a:cubicBezTo>
                <a:cubicBezTo>
                  <a:pt x="371" y="506"/>
                  <a:pt x="369" y="509"/>
                  <a:pt x="367" y="511"/>
                </a:cubicBezTo>
                <a:cubicBezTo>
                  <a:pt x="365" y="513"/>
                  <a:pt x="364" y="515"/>
                  <a:pt x="361" y="517"/>
                </a:cubicBezTo>
                <a:cubicBezTo>
                  <a:pt x="355" y="524"/>
                  <a:pt x="349" y="528"/>
                  <a:pt x="343" y="531"/>
                </a:cubicBezTo>
                <a:cubicBezTo>
                  <a:pt x="337" y="534"/>
                  <a:pt x="331" y="535"/>
                  <a:pt x="325" y="534"/>
                </a:cubicBezTo>
                <a:cubicBezTo>
                  <a:pt x="319" y="534"/>
                  <a:pt x="312" y="532"/>
                  <a:pt x="306" y="528"/>
                </a:cubicBezTo>
                <a:cubicBezTo>
                  <a:pt x="300" y="524"/>
                  <a:pt x="293" y="519"/>
                  <a:pt x="286" y="512"/>
                </a:cubicBezTo>
                <a:lnTo>
                  <a:pt x="216" y="442"/>
                </a:lnTo>
                <a:lnTo>
                  <a:pt x="200" y="459"/>
                </a:lnTo>
                <a:cubicBezTo>
                  <a:pt x="198" y="460"/>
                  <a:pt x="197" y="461"/>
                  <a:pt x="194" y="460"/>
                </a:cubicBezTo>
                <a:cubicBezTo>
                  <a:pt x="192" y="459"/>
                  <a:pt x="190" y="457"/>
                  <a:pt x="186" y="454"/>
                </a:cubicBezTo>
                <a:cubicBezTo>
                  <a:pt x="185" y="453"/>
                  <a:pt x="183" y="451"/>
                  <a:pt x="182" y="450"/>
                </a:cubicBezTo>
                <a:cubicBezTo>
                  <a:pt x="181" y="448"/>
                  <a:pt x="181" y="447"/>
                  <a:pt x="180" y="446"/>
                </a:cubicBezTo>
                <a:cubicBezTo>
                  <a:pt x="180" y="445"/>
                  <a:pt x="180" y="444"/>
                  <a:pt x="180" y="443"/>
                </a:cubicBezTo>
                <a:cubicBezTo>
                  <a:pt x="181" y="442"/>
                  <a:pt x="181" y="441"/>
                  <a:pt x="182" y="441"/>
                </a:cubicBezTo>
                <a:lnTo>
                  <a:pt x="198" y="424"/>
                </a:lnTo>
                <a:lnTo>
                  <a:pt x="170" y="396"/>
                </a:lnTo>
                <a:cubicBezTo>
                  <a:pt x="169" y="395"/>
                  <a:pt x="169" y="394"/>
                  <a:pt x="169" y="393"/>
                </a:cubicBezTo>
                <a:cubicBezTo>
                  <a:pt x="168" y="393"/>
                  <a:pt x="169" y="392"/>
                  <a:pt x="169" y="390"/>
                </a:cubicBezTo>
                <a:cubicBezTo>
                  <a:pt x="169" y="389"/>
                  <a:pt x="170" y="388"/>
                  <a:pt x="171" y="386"/>
                </a:cubicBezTo>
                <a:cubicBezTo>
                  <a:pt x="173" y="385"/>
                  <a:pt x="174" y="383"/>
                  <a:pt x="177" y="381"/>
                </a:cubicBezTo>
                <a:cubicBezTo>
                  <a:pt x="179" y="378"/>
                  <a:pt x="181" y="377"/>
                  <a:pt x="182" y="375"/>
                </a:cubicBezTo>
                <a:cubicBezTo>
                  <a:pt x="184" y="374"/>
                  <a:pt x="185" y="373"/>
                  <a:pt x="186" y="373"/>
                </a:cubicBezTo>
                <a:cubicBezTo>
                  <a:pt x="188" y="373"/>
                  <a:pt x="189" y="372"/>
                  <a:pt x="190" y="373"/>
                </a:cubicBezTo>
                <a:cubicBezTo>
                  <a:pt x="190" y="373"/>
                  <a:pt x="191" y="373"/>
                  <a:pt x="192" y="374"/>
                </a:cubicBezTo>
                <a:lnTo>
                  <a:pt x="220" y="402"/>
                </a:lnTo>
                <a:lnTo>
                  <a:pt x="251" y="372"/>
                </a:lnTo>
                <a:cubicBezTo>
                  <a:pt x="251" y="371"/>
                  <a:pt x="252" y="370"/>
                  <a:pt x="253" y="370"/>
                </a:cubicBezTo>
                <a:cubicBezTo>
                  <a:pt x="254" y="370"/>
                  <a:pt x="255" y="370"/>
                  <a:pt x="256" y="370"/>
                </a:cubicBezTo>
                <a:cubicBezTo>
                  <a:pt x="257" y="371"/>
                  <a:pt x="258" y="371"/>
                  <a:pt x="260" y="372"/>
                </a:cubicBezTo>
                <a:cubicBezTo>
                  <a:pt x="261" y="373"/>
                  <a:pt x="263" y="375"/>
                  <a:pt x="264" y="376"/>
                </a:cubicBezTo>
                <a:cubicBezTo>
                  <a:pt x="267" y="379"/>
                  <a:pt x="269" y="382"/>
                  <a:pt x="270" y="384"/>
                </a:cubicBezTo>
                <a:cubicBezTo>
                  <a:pt x="271" y="387"/>
                  <a:pt x="270" y="388"/>
                  <a:pt x="269" y="390"/>
                </a:cubicBezTo>
                <a:lnTo>
                  <a:pt x="238" y="420"/>
                </a:lnTo>
                <a:lnTo>
                  <a:pt x="305" y="487"/>
                </a:lnTo>
                <a:cubicBezTo>
                  <a:pt x="313" y="495"/>
                  <a:pt x="321" y="500"/>
                  <a:pt x="327" y="502"/>
                </a:cubicBezTo>
                <a:cubicBezTo>
                  <a:pt x="334" y="504"/>
                  <a:pt x="340" y="501"/>
                  <a:pt x="346" y="495"/>
                </a:cubicBezTo>
                <a:cubicBezTo>
                  <a:pt x="349" y="493"/>
                  <a:pt x="350" y="491"/>
                  <a:pt x="351" y="489"/>
                </a:cubicBezTo>
                <a:cubicBezTo>
                  <a:pt x="353" y="487"/>
                  <a:pt x="354" y="485"/>
                  <a:pt x="354" y="484"/>
                </a:cubicBezTo>
                <a:cubicBezTo>
                  <a:pt x="355" y="482"/>
                  <a:pt x="356" y="480"/>
                  <a:pt x="356" y="479"/>
                </a:cubicBezTo>
                <a:cubicBezTo>
                  <a:pt x="357" y="478"/>
                  <a:pt x="357" y="477"/>
                  <a:pt x="358" y="476"/>
                </a:cubicBezTo>
                <a:cubicBezTo>
                  <a:pt x="358" y="476"/>
                  <a:pt x="359" y="475"/>
                  <a:pt x="360" y="475"/>
                </a:cubicBezTo>
                <a:cubicBezTo>
                  <a:pt x="360" y="475"/>
                  <a:pt x="361" y="475"/>
                  <a:pt x="362" y="476"/>
                </a:cubicBezTo>
                <a:cubicBezTo>
                  <a:pt x="363" y="476"/>
                  <a:pt x="364" y="477"/>
                  <a:pt x="365" y="477"/>
                </a:cubicBezTo>
                <a:cubicBezTo>
                  <a:pt x="366" y="478"/>
                  <a:pt x="368" y="480"/>
                  <a:pt x="369" y="481"/>
                </a:cubicBezTo>
                <a:close/>
                <a:moveTo>
                  <a:pt x="509" y="359"/>
                </a:moveTo>
                <a:cubicBezTo>
                  <a:pt x="510" y="359"/>
                  <a:pt x="510" y="360"/>
                  <a:pt x="510" y="361"/>
                </a:cubicBezTo>
                <a:cubicBezTo>
                  <a:pt x="511" y="362"/>
                  <a:pt x="510" y="363"/>
                  <a:pt x="510" y="364"/>
                </a:cubicBezTo>
                <a:cubicBezTo>
                  <a:pt x="509" y="365"/>
                  <a:pt x="509" y="367"/>
                  <a:pt x="507" y="368"/>
                </a:cubicBezTo>
                <a:cubicBezTo>
                  <a:pt x="506" y="370"/>
                  <a:pt x="504" y="372"/>
                  <a:pt x="502" y="374"/>
                </a:cubicBezTo>
                <a:cubicBezTo>
                  <a:pt x="500" y="376"/>
                  <a:pt x="498" y="378"/>
                  <a:pt x="497" y="379"/>
                </a:cubicBezTo>
                <a:cubicBezTo>
                  <a:pt x="495" y="380"/>
                  <a:pt x="494" y="381"/>
                  <a:pt x="493" y="381"/>
                </a:cubicBezTo>
                <a:cubicBezTo>
                  <a:pt x="491" y="382"/>
                  <a:pt x="490" y="382"/>
                  <a:pt x="490" y="382"/>
                </a:cubicBezTo>
                <a:cubicBezTo>
                  <a:pt x="489" y="382"/>
                  <a:pt x="488" y="381"/>
                  <a:pt x="487" y="381"/>
                </a:cubicBezTo>
                <a:lnTo>
                  <a:pt x="417" y="311"/>
                </a:lnTo>
                <a:cubicBezTo>
                  <a:pt x="411" y="304"/>
                  <a:pt x="405" y="299"/>
                  <a:pt x="399" y="296"/>
                </a:cubicBezTo>
                <a:cubicBezTo>
                  <a:pt x="394" y="293"/>
                  <a:pt x="389" y="291"/>
                  <a:pt x="384" y="290"/>
                </a:cubicBezTo>
                <a:cubicBezTo>
                  <a:pt x="379" y="289"/>
                  <a:pt x="374" y="289"/>
                  <a:pt x="369" y="291"/>
                </a:cubicBezTo>
                <a:cubicBezTo>
                  <a:pt x="364" y="292"/>
                  <a:pt x="360" y="295"/>
                  <a:pt x="356" y="300"/>
                </a:cubicBezTo>
                <a:cubicBezTo>
                  <a:pt x="350" y="305"/>
                  <a:pt x="347" y="312"/>
                  <a:pt x="345" y="322"/>
                </a:cubicBezTo>
                <a:cubicBezTo>
                  <a:pt x="343" y="331"/>
                  <a:pt x="343" y="343"/>
                  <a:pt x="345" y="356"/>
                </a:cubicBezTo>
                <a:lnTo>
                  <a:pt x="428" y="440"/>
                </a:lnTo>
                <a:cubicBezTo>
                  <a:pt x="429" y="440"/>
                  <a:pt x="429" y="441"/>
                  <a:pt x="430" y="442"/>
                </a:cubicBezTo>
                <a:cubicBezTo>
                  <a:pt x="430" y="443"/>
                  <a:pt x="429" y="444"/>
                  <a:pt x="429" y="445"/>
                </a:cubicBezTo>
                <a:cubicBezTo>
                  <a:pt x="429" y="446"/>
                  <a:pt x="428" y="447"/>
                  <a:pt x="427" y="449"/>
                </a:cubicBezTo>
                <a:cubicBezTo>
                  <a:pt x="425" y="451"/>
                  <a:pt x="424" y="452"/>
                  <a:pt x="421" y="455"/>
                </a:cubicBezTo>
                <a:cubicBezTo>
                  <a:pt x="419" y="457"/>
                  <a:pt x="417" y="458"/>
                  <a:pt x="416" y="460"/>
                </a:cubicBezTo>
                <a:cubicBezTo>
                  <a:pt x="414" y="461"/>
                  <a:pt x="413" y="462"/>
                  <a:pt x="412" y="462"/>
                </a:cubicBezTo>
                <a:cubicBezTo>
                  <a:pt x="410" y="463"/>
                  <a:pt x="409" y="463"/>
                  <a:pt x="409" y="463"/>
                </a:cubicBezTo>
                <a:cubicBezTo>
                  <a:pt x="408" y="463"/>
                  <a:pt x="407" y="462"/>
                  <a:pt x="406" y="461"/>
                </a:cubicBezTo>
                <a:lnTo>
                  <a:pt x="229" y="284"/>
                </a:lnTo>
                <a:cubicBezTo>
                  <a:pt x="229" y="284"/>
                  <a:pt x="228" y="283"/>
                  <a:pt x="228" y="282"/>
                </a:cubicBezTo>
                <a:cubicBezTo>
                  <a:pt x="228" y="281"/>
                  <a:pt x="228" y="280"/>
                  <a:pt x="228" y="279"/>
                </a:cubicBezTo>
                <a:cubicBezTo>
                  <a:pt x="229" y="278"/>
                  <a:pt x="230" y="276"/>
                  <a:pt x="231" y="275"/>
                </a:cubicBezTo>
                <a:cubicBezTo>
                  <a:pt x="232" y="273"/>
                  <a:pt x="234" y="271"/>
                  <a:pt x="236" y="269"/>
                </a:cubicBezTo>
                <a:cubicBezTo>
                  <a:pt x="238" y="267"/>
                  <a:pt x="240" y="265"/>
                  <a:pt x="242" y="264"/>
                </a:cubicBezTo>
                <a:cubicBezTo>
                  <a:pt x="243" y="263"/>
                  <a:pt x="245" y="262"/>
                  <a:pt x="246" y="262"/>
                </a:cubicBezTo>
                <a:cubicBezTo>
                  <a:pt x="247" y="261"/>
                  <a:pt x="248" y="261"/>
                  <a:pt x="249" y="261"/>
                </a:cubicBezTo>
                <a:cubicBezTo>
                  <a:pt x="250" y="261"/>
                  <a:pt x="250" y="262"/>
                  <a:pt x="251" y="262"/>
                </a:cubicBezTo>
                <a:lnTo>
                  <a:pt x="323" y="334"/>
                </a:lnTo>
                <a:cubicBezTo>
                  <a:pt x="322" y="321"/>
                  <a:pt x="324" y="310"/>
                  <a:pt x="327" y="300"/>
                </a:cubicBezTo>
                <a:cubicBezTo>
                  <a:pt x="330" y="291"/>
                  <a:pt x="335" y="283"/>
                  <a:pt x="341" y="276"/>
                </a:cubicBezTo>
                <a:cubicBezTo>
                  <a:pt x="349" y="268"/>
                  <a:pt x="357" y="263"/>
                  <a:pt x="365" y="260"/>
                </a:cubicBezTo>
                <a:cubicBezTo>
                  <a:pt x="373" y="257"/>
                  <a:pt x="381" y="257"/>
                  <a:pt x="389" y="258"/>
                </a:cubicBezTo>
                <a:cubicBezTo>
                  <a:pt x="397" y="259"/>
                  <a:pt x="405" y="262"/>
                  <a:pt x="412" y="266"/>
                </a:cubicBezTo>
                <a:cubicBezTo>
                  <a:pt x="420" y="271"/>
                  <a:pt x="428" y="277"/>
                  <a:pt x="436" y="286"/>
                </a:cubicBezTo>
                <a:lnTo>
                  <a:pt x="509" y="359"/>
                </a:lnTo>
                <a:close/>
                <a:moveTo>
                  <a:pt x="590" y="148"/>
                </a:moveTo>
                <a:cubicBezTo>
                  <a:pt x="594" y="151"/>
                  <a:pt x="595" y="154"/>
                  <a:pt x="595" y="158"/>
                </a:cubicBezTo>
                <a:cubicBezTo>
                  <a:pt x="595" y="161"/>
                  <a:pt x="594" y="164"/>
                  <a:pt x="591" y="166"/>
                </a:cubicBezTo>
                <a:lnTo>
                  <a:pt x="513" y="244"/>
                </a:lnTo>
                <a:cubicBezTo>
                  <a:pt x="520" y="251"/>
                  <a:pt x="526" y="256"/>
                  <a:pt x="533" y="260"/>
                </a:cubicBezTo>
                <a:cubicBezTo>
                  <a:pt x="539" y="264"/>
                  <a:pt x="546" y="267"/>
                  <a:pt x="553" y="267"/>
                </a:cubicBezTo>
                <a:cubicBezTo>
                  <a:pt x="560" y="268"/>
                  <a:pt x="567" y="267"/>
                  <a:pt x="574" y="264"/>
                </a:cubicBezTo>
                <a:cubicBezTo>
                  <a:pt x="581" y="261"/>
                  <a:pt x="588" y="256"/>
                  <a:pt x="595" y="249"/>
                </a:cubicBezTo>
                <a:cubicBezTo>
                  <a:pt x="601" y="243"/>
                  <a:pt x="606" y="237"/>
                  <a:pt x="609" y="232"/>
                </a:cubicBezTo>
                <a:cubicBezTo>
                  <a:pt x="613" y="227"/>
                  <a:pt x="615" y="222"/>
                  <a:pt x="617" y="217"/>
                </a:cubicBezTo>
                <a:cubicBezTo>
                  <a:pt x="620" y="213"/>
                  <a:pt x="621" y="209"/>
                  <a:pt x="622" y="206"/>
                </a:cubicBezTo>
                <a:cubicBezTo>
                  <a:pt x="624" y="203"/>
                  <a:pt x="625" y="201"/>
                  <a:pt x="626" y="200"/>
                </a:cubicBezTo>
                <a:cubicBezTo>
                  <a:pt x="626" y="200"/>
                  <a:pt x="627" y="199"/>
                  <a:pt x="628" y="199"/>
                </a:cubicBezTo>
                <a:cubicBezTo>
                  <a:pt x="629" y="199"/>
                  <a:pt x="629" y="199"/>
                  <a:pt x="630" y="199"/>
                </a:cubicBezTo>
                <a:cubicBezTo>
                  <a:pt x="631" y="200"/>
                  <a:pt x="632" y="200"/>
                  <a:pt x="634" y="201"/>
                </a:cubicBezTo>
                <a:cubicBezTo>
                  <a:pt x="635" y="202"/>
                  <a:pt x="636" y="204"/>
                  <a:pt x="638" y="205"/>
                </a:cubicBezTo>
                <a:cubicBezTo>
                  <a:pt x="639" y="206"/>
                  <a:pt x="640" y="207"/>
                  <a:pt x="641" y="208"/>
                </a:cubicBezTo>
                <a:cubicBezTo>
                  <a:pt x="641" y="209"/>
                  <a:pt x="642" y="210"/>
                  <a:pt x="643" y="211"/>
                </a:cubicBezTo>
                <a:cubicBezTo>
                  <a:pt x="643" y="212"/>
                  <a:pt x="643" y="212"/>
                  <a:pt x="644" y="213"/>
                </a:cubicBezTo>
                <a:cubicBezTo>
                  <a:pt x="644" y="214"/>
                  <a:pt x="644" y="215"/>
                  <a:pt x="644" y="216"/>
                </a:cubicBezTo>
                <a:cubicBezTo>
                  <a:pt x="644" y="217"/>
                  <a:pt x="643" y="219"/>
                  <a:pt x="642" y="223"/>
                </a:cubicBezTo>
                <a:cubicBezTo>
                  <a:pt x="641" y="226"/>
                  <a:pt x="639" y="230"/>
                  <a:pt x="636" y="235"/>
                </a:cubicBezTo>
                <a:cubicBezTo>
                  <a:pt x="633" y="240"/>
                  <a:pt x="630" y="245"/>
                  <a:pt x="626" y="251"/>
                </a:cubicBezTo>
                <a:cubicBezTo>
                  <a:pt x="622" y="257"/>
                  <a:pt x="617" y="263"/>
                  <a:pt x="611" y="269"/>
                </a:cubicBezTo>
                <a:cubicBezTo>
                  <a:pt x="601" y="278"/>
                  <a:pt x="591" y="286"/>
                  <a:pt x="581" y="290"/>
                </a:cubicBezTo>
                <a:cubicBezTo>
                  <a:pt x="571" y="295"/>
                  <a:pt x="561" y="297"/>
                  <a:pt x="550" y="297"/>
                </a:cubicBezTo>
                <a:cubicBezTo>
                  <a:pt x="540" y="296"/>
                  <a:pt x="529" y="293"/>
                  <a:pt x="519" y="288"/>
                </a:cubicBezTo>
                <a:cubicBezTo>
                  <a:pt x="508" y="282"/>
                  <a:pt x="497" y="274"/>
                  <a:pt x="486" y="263"/>
                </a:cubicBezTo>
                <a:cubicBezTo>
                  <a:pt x="476" y="253"/>
                  <a:pt x="468" y="242"/>
                  <a:pt x="463" y="232"/>
                </a:cubicBezTo>
                <a:cubicBezTo>
                  <a:pt x="457" y="221"/>
                  <a:pt x="454" y="210"/>
                  <a:pt x="453" y="199"/>
                </a:cubicBezTo>
                <a:cubicBezTo>
                  <a:pt x="453" y="189"/>
                  <a:pt x="454" y="178"/>
                  <a:pt x="458" y="168"/>
                </a:cubicBezTo>
                <a:cubicBezTo>
                  <a:pt x="462" y="158"/>
                  <a:pt x="469" y="149"/>
                  <a:pt x="477" y="140"/>
                </a:cubicBezTo>
                <a:cubicBezTo>
                  <a:pt x="487" y="130"/>
                  <a:pt x="496" y="124"/>
                  <a:pt x="506" y="120"/>
                </a:cubicBezTo>
                <a:cubicBezTo>
                  <a:pt x="516" y="117"/>
                  <a:pt x="525" y="115"/>
                  <a:pt x="534" y="116"/>
                </a:cubicBezTo>
                <a:cubicBezTo>
                  <a:pt x="544" y="117"/>
                  <a:pt x="553" y="120"/>
                  <a:pt x="562" y="125"/>
                </a:cubicBezTo>
                <a:cubicBezTo>
                  <a:pt x="570" y="130"/>
                  <a:pt x="579" y="136"/>
                  <a:pt x="586" y="144"/>
                </a:cubicBezTo>
                <a:lnTo>
                  <a:pt x="590" y="148"/>
                </a:lnTo>
                <a:close/>
                <a:moveTo>
                  <a:pt x="562" y="163"/>
                </a:moveTo>
                <a:cubicBezTo>
                  <a:pt x="551" y="151"/>
                  <a:pt x="539" y="145"/>
                  <a:pt x="527" y="144"/>
                </a:cubicBezTo>
                <a:cubicBezTo>
                  <a:pt x="515" y="143"/>
                  <a:pt x="504" y="147"/>
                  <a:pt x="493" y="158"/>
                </a:cubicBezTo>
                <a:cubicBezTo>
                  <a:pt x="488" y="163"/>
                  <a:pt x="484" y="169"/>
                  <a:pt x="482" y="175"/>
                </a:cubicBezTo>
                <a:cubicBezTo>
                  <a:pt x="480" y="181"/>
                  <a:pt x="479" y="188"/>
                  <a:pt x="480" y="194"/>
                </a:cubicBezTo>
                <a:cubicBezTo>
                  <a:pt x="481" y="200"/>
                  <a:pt x="482" y="206"/>
                  <a:pt x="485" y="212"/>
                </a:cubicBezTo>
                <a:cubicBezTo>
                  <a:pt x="488" y="218"/>
                  <a:pt x="492" y="223"/>
                  <a:pt x="497" y="228"/>
                </a:cubicBezTo>
                <a:lnTo>
                  <a:pt x="562" y="163"/>
                </a:lnTo>
                <a:close/>
                <a:moveTo>
                  <a:pt x="636" y="9"/>
                </a:moveTo>
                <a:cubicBezTo>
                  <a:pt x="638" y="11"/>
                  <a:pt x="640" y="12"/>
                  <a:pt x="641" y="14"/>
                </a:cubicBezTo>
                <a:cubicBezTo>
                  <a:pt x="642" y="15"/>
                  <a:pt x="643" y="16"/>
                  <a:pt x="644" y="17"/>
                </a:cubicBezTo>
                <a:cubicBezTo>
                  <a:pt x="644" y="18"/>
                  <a:pt x="644" y="19"/>
                  <a:pt x="644" y="20"/>
                </a:cubicBezTo>
                <a:cubicBezTo>
                  <a:pt x="644" y="21"/>
                  <a:pt x="644" y="22"/>
                  <a:pt x="643" y="22"/>
                </a:cubicBezTo>
                <a:cubicBezTo>
                  <a:pt x="642" y="23"/>
                  <a:pt x="641" y="24"/>
                  <a:pt x="640" y="24"/>
                </a:cubicBezTo>
                <a:cubicBezTo>
                  <a:pt x="639" y="25"/>
                  <a:pt x="637" y="26"/>
                  <a:pt x="635" y="27"/>
                </a:cubicBezTo>
                <a:cubicBezTo>
                  <a:pt x="634" y="27"/>
                  <a:pt x="632" y="29"/>
                  <a:pt x="630" y="30"/>
                </a:cubicBezTo>
                <a:cubicBezTo>
                  <a:pt x="628" y="31"/>
                  <a:pt x="626" y="33"/>
                  <a:pt x="624" y="34"/>
                </a:cubicBezTo>
                <a:cubicBezTo>
                  <a:pt x="622" y="37"/>
                  <a:pt x="620" y="39"/>
                  <a:pt x="619" y="42"/>
                </a:cubicBezTo>
                <a:cubicBezTo>
                  <a:pt x="618" y="45"/>
                  <a:pt x="617" y="49"/>
                  <a:pt x="617" y="53"/>
                </a:cubicBezTo>
                <a:cubicBezTo>
                  <a:pt x="616" y="58"/>
                  <a:pt x="617" y="63"/>
                  <a:pt x="617" y="69"/>
                </a:cubicBezTo>
                <a:cubicBezTo>
                  <a:pt x="618" y="75"/>
                  <a:pt x="620" y="82"/>
                  <a:pt x="621" y="90"/>
                </a:cubicBezTo>
                <a:lnTo>
                  <a:pt x="700" y="168"/>
                </a:lnTo>
                <a:cubicBezTo>
                  <a:pt x="700" y="169"/>
                  <a:pt x="701" y="170"/>
                  <a:pt x="701" y="170"/>
                </a:cubicBezTo>
                <a:cubicBezTo>
                  <a:pt x="701" y="171"/>
                  <a:pt x="701" y="172"/>
                  <a:pt x="701" y="173"/>
                </a:cubicBezTo>
                <a:cubicBezTo>
                  <a:pt x="700" y="175"/>
                  <a:pt x="699" y="176"/>
                  <a:pt x="698" y="177"/>
                </a:cubicBezTo>
                <a:cubicBezTo>
                  <a:pt x="697" y="179"/>
                  <a:pt x="695" y="181"/>
                  <a:pt x="693" y="183"/>
                </a:cubicBezTo>
                <a:cubicBezTo>
                  <a:pt x="691" y="185"/>
                  <a:pt x="689" y="187"/>
                  <a:pt x="687" y="188"/>
                </a:cubicBezTo>
                <a:cubicBezTo>
                  <a:pt x="686" y="189"/>
                  <a:pt x="684" y="190"/>
                  <a:pt x="683" y="191"/>
                </a:cubicBezTo>
                <a:cubicBezTo>
                  <a:pt x="682" y="191"/>
                  <a:pt x="681" y="191"/>
                  <a:pt x="680" y="191"/>
                </a:cubicBezTo>
                <a:cubicBezTo>
                  <a:pt x="679" y="191"/>
                  <a:pt x="679" y="191"/>
                  <a:pt x="678" y="190"/>
                </a:cubicBezTo>
                <a:lnTo>
                  <a:pt x="559" y="71"/>
                </a:lnTo>
                <a:cubicBezTo>
                  <a:pt x="558" y="70"/>
                  <a:pt x="557" y="69"/>
                  <a:pt x="557" y="68"/>
                </a:cubicBezTo>
                <a:cubicBezTo>
                  <a:pt x="557" y="68"/>
                  <a:pt x="557" y="67"/>
                  <a:pt x="557" y="65"/>
                </a:cubicBezTo>
                <a:cubicBezTo>
                  <a:pt x="558" y="64"/>
                  <a:pt x="559" y="63"/>
                  <a:pt x="560" y="62"/>
                </a:cubicBezTo>
                <a:cubicBezTo>
                  <a:pt x="561" y="60"/>
                  <a:pt x="562" y="59"/>
                  <a:pt x="564" y="57"/>
                </a:cubicBezTo>
                <a:cubicBezTo>
                  <a:pt x="566" y="55"/>
                  <a:pt x="568" y="53"/>
                  <a:pt x="569" y="52"/>
                </a:cubicBezTo>
                <a:cubicBezTo>
                  <a:pt x="571" y="51"/>
                  <a:pt x="572" y="50"/>
                  <a:pt x="573" y="50"/>
                </a:cubicBezTo>
                <a:cubicBezTo>
                  <a:pt x="574" y="49"/>
                  <a:pt x="575" y="49"/>
                  <a:pt x="576" y="50"/>
                </a:cubicBezTo>
                <a:cubicBezTo>
                  <a:pt x="577" y="50"/>
                  <a:pt x="578" y="50"/>
                  <a:pt x="578" y="51"/>
                </a:cubicBezTo>
                <a:lnTo>
                  <a:pt x="596" y="68"/>
                </a:lnTo>
                <a:cubicBezTo>
                  <a:pt x="594" y="60"/>
                  <a:pt x="593" y="53"/>
                  <a:pt x="593" y="47"/>
                </a:cubicBezTo>
                <a:cubicBezTo>
                  <a:pt x="593" y="41"/>
                  <a:pt x="593" y="36"/>
                  <a:pt x="594" y="32"/>
                </a:cubicBezTo>
                <a:cubicBezTo>
                  <a:pt x="595" y="28"/>
                  <a:pt x="597" y="24"/>
                  <a:pt x="598" y="21"/>
                </a:cubicBezTo>
                <a:cubicBezTo>
                  <a:pt x="600" y="18"/>
                  <a:pt x="602" y="15"/>
                  <a:pt x="605" y="12"/>
                </a:cubicBezTo>
                <a:cubicBezTo>
                  <a:pt x="606" y="11"/>
                  <a:pt x="608" y="10"/>
                  <a:pt x="609" y="9"/>
                </a:cubicBezTo>
                <a:cubicBezTo>
                  <a:pt x="611" y="7"/>
                  <a:pt x="612" y="6"/>
                  <a:pt x="614" y="5"/>
                </a:cubicBezTo>
                <a:cubicBezTo>
                  <a:pt x="616" y="3"/>
                  <a:pt x="618" y="2"/>
                  <a:pt x="620" y="2"/>
                </a:cubicBezTo>
                <a:cubicBezTo>
                  <a:pt x="622" y="1"/>
                  <a:pt x="623" y="0"/>
                  <a:pt x="624" y="0"/>
                </a:cubicBezTo>
                <a:cubicBezTo>
                  <a:pt x="625" y="0"/>
                  <a:pt x="626" y="0"/>
                  <a:pt x="626" y="0"/>
                </a:cubicBezTo>
                <a:cubicBezTo>
                  <a:pt x="627" y="1"/>
                  <a:pt x="628" y="1"/>
                  <a:pt x="628" y="1"/>
                </a:cubicBezTo>
                <a:cubicBezTo>
                  <a:pt x="629" y="2"/>
                  <a:pt x="630" y="3"/>
                  <a:pt x="631" y="4"/>
                </a:cubicBezTo>
                <a:cubicBezTo>
                  <a:pt x="632" y="5"/>
                  <a:pt x="634" y="7"/>
                  <a:pt x="636" y="9"/>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noEditPoints="1"/>
          </p:cNvSpPr>
          <p:nvPr/>
        </p:nvSpPr>
        <p:spPr bwMode="auto">
          <a:xfrm>
            <a:off x="5257800" y="5427663"/>
            <a:ext cx="690240" cy="733425"/>
          </a:xfrm>
          <a:custGeom>
            <a:avLst/>
            <a:gdLst>
              <a:gd name="T0" fmla="*/ 124 w 1278"/>
              <a:gd name="T1" fmla="*/ 1132 h 1218"/>
              <a:gd name="T2" fmla="*/ 173 w 1278"/>
              <a:gd name="T3" fmla="*/ 1214 h 1218"/>
              <a:gd name="T4" fmla="*/ 4 w 1278"/>
              <a:gd name="T5" fmla="*/ 1039 h 1218"/>
              <a:gd name="T6" fmla="*/ 131 w 1278"/>
              <a:gd name="T7" fmla="*/ 978 h 1218"/>
              <a:gd name="T8" fmla="*/ 58 w 1278"/>
              <a:gd name="T9" fmla="*/ 1023 h 1218"/>
              <a:gd name="T10" fmla="*/ 141 w 1278"/>
              <a:gd name="T11" fmla="*/ 1035 h 1218"/>
              <a:gd name="T12" fmla="*/ 276 w 1278"/>
              <a:gd name="T13" fmla="*/ 1029 h 1218"/>
              <a:gd name="T14" fmla="*/ 366 w 1278"/>
              <a:gd name="T15" fmla="*/ 975 h 1218"/>
              <a:gd name="T16" fmla="*/ 384 w 1278"/>
              <a:gd name="T17" fmla="*/ 977 h 1218"/>
              <a:gd name="T18" fmla="*/ 369 w 1278"/>
              <a:gd name="T19" fmla="*/ 1020 h 1218"/>
              <a:gd name="T20" fmla="*/ 206 w 1278"/>
              <a:gd name="T21" fmla="*/ 1000 h 1218"/>
              <a:gd name="T22" fmla="*/ 305 w 1278"/>
              <a:gd name="T23" fmla="*/ 894 h 1218"/>
              <a:gd name="T24" fmla="*/ 226 w 1278"/>
              <a:gd name="T25" fmla="*/ 944 h 1218"/>
              <a:gd name="T26" fmla="*/ 491 w 1278"/>
              <a:gd name="T27" fmla="*/ 883 h 1218"/>
              <a:gd name="T28" fmla="*/ 460 w 1278"/>
              <a:gd name="T29" fmla="*/ 926 h 1218"/>
              <a:gd name="T30" fmla="*/ 311 w 1278"/>
              <a:gd name="T31" fmla="*/ 855 h 1218"/>
              <a:gd name="T32" fmla="*/ 315 w 1278"/>
              <a:gd name="T33" fmla="*/ 819 h 1218"/>
              <a:gd name="T34" fmla="*/ 299 w 1278"/>
              <a:gd name="T35" fmla="*/ 771 h 1218"/>
              <a:gd name="T36" fmla="*/ 370 w 1278"/>
              <a:gd name="T37" fmla="*/ 766 h 1218"/>
              <a:gd name="T38" fmla="*/ 355 w 1278"/>
              <a:gd name="T39" fmla="*/ 816 h 1218"/>
              <a:gd name="T40" fmla="*/ 473 w 1278"/>
              <a:gd name="T41" fmla="*/ 875 h 1218"/>
              <a:gd name="T42" fmla="*/ 481 w 1278"/>
              <a:gd name="T43" fmla="*/ 676 h 1218"/>
              <a:gd name="T44" fmla="*/ 481 w 1278"/>
              <a:gd name="T45" fmla="*/ 694 h 1218"/>
              <a:gd name="T46" fmla="*/ 466 w 1278"/>
              <a:gd name="T47" fmla="*/ 757 h 1218"/>
              <a:gd name="T48" fmla="*/ 533 w 1278"/>
              <a:gd name="T49" fmla="*/ 855 h 1218"/>
              <a:gd name="T50" fmla="*/ 403 w 1278"/>
              <a:gd name="T51" fmla="*/ 732 h 1218"/>
              <a:gd name="T52" fmla="*/ 424 w 1278"/>
              <a:gd name="T53" fmla="*/ 718 h 1218"/>
              <a:gd name="T54" fmla="*/ 454 w 1278"/>
              <a:gd name="T55" fmla="*/ 676 h 1218"/>
              <a:gd name="T56" fmla="*/ 476 w 1278"/>
              <a:gd name="T57" fmla="*/ 671 h 1218"/>
              <a:gd name="T58" fmla="*/ 681 w 1278"/>
              <a:gd name="T59" fmla="*/ 711 h 1218"/>
              <a:gd name="T60" fmla="*/ 525 w 1278"/>
              <a:gd name="T61" fmla="*/ 642 h 1218"/>
              <a:gd name="T62" fmla="*/ 675 w 1278"/>
              <a:gd name="T63" fmla="*/ 583 h 1218"/>
              <a:gd name="T64" fmla="*/ 556 w 1278"/>
              <a:gd name="T65" fmla="*/ 617 h 1218"/>
              <a:gd name="T66" fmla="*/ 642 w 1278"/>
              <a:gd name="T67" fmla="*/ 705 h 1218"/>
              <a:gd name="T68" fmla="*/ 783 w 1278"/>
              <a:gd name="T69" fmla="*/ 597 h 1218"/>
              <a:gd name="T70" fmla="*/ 766 w 1278"/>
              <a:gd name="T71" fmla="*/ 620 h 1218"/>
              <a:gd name="T72" fmla="*/ 585 w 1278"/>
              <a:gd name="T73" fmla="*/ 433 h 1218"/>
              <a:gd name="T74" fmla="*/ 783 w 1278"/>
              <a:gd name="T75" fmla="*/ 597 h 1218"/>
              <a:gd name="T76" fmla="*/ 828 w 1278"/>
              <a:gd name="T77" fmla="*/ 504 h 1218"/>
              <a:gd name="T78" fmla="*/ 901 w 1278"/>
              <a:gd name="T79" fmla="*/ 437 h 1218"/>
              <a:gd name="T80" fmla="*/ 918 w 1278"/>
              <a:gd name="T81" fmla="*/ 448 h 1218"/>
              <a:gd name="T82" fmla="*/ 886 w 1278"/>
              <a:gd name="T83" fmla="*/ 506 h 1218"/>
              <a:gd name="T84" fmla="*/ 728 w 1278"/>
              <a:gd name="T85" fmla="*/ 436 h 1218"/>
              <a:gd name="T86" fmla="*/ 862 w 1278"/>
              <a:gd name="T87" fmla="*/ 381 h 1218"/>
              <a:gd name="T88" fmla="*/ 755 w 1278"/>
              <a:gd name="T89" fmla="*/ 431 h 1218"/>
              <a:gd name="T90" fmla="*/ 1067 w 1278"/>
              <a:gd name="T91" fmla="*/ 319 h 1218"/>
              <a:gd name="T92" fmla="*/ 1047 w 1278"/>
              <a:gd name="T93" fmla="*/ 333 h 1218"/>
              <a:gd name="T94" fmla="*/ 941 w 1278"/>
              <a:gd name="T95" fmla="*/ 389 h 1218"/>
              <a:gd name="T96" fmla="*/ 851 w 1278"/>
              <a:gd name="T97" fmla="*/ 282 h 1218"/>
              <a:gd name="T98" fmla="*/ 954 w 1278"/>
              <a:gd name="T99" fmla="*/ 360 h 1218"/>
              <a:gd name="T100" fmla="*/ 925 w 1278"/>
              <a:gd name="T101" fmla="*/ 216 h 1218"/>
              <a:gd name="T102" fmla="*/ 942 w 1278"/>
              <a:gd name="T103" fmla="*/ 193 h 1218"/>
              <a:gd name="T104" fmla="*/ 1278 w 1278"/>
              <a:gd name="T105" fmla="*/ 108 h 1218"/>
              <a:gd name="T106" fmla="*/ 1255 w 1278"/>
              <a:gd name="T107" fmla="*/ 125 h 1218"/>
              <a:gd name="T108" fmla="*/ 1116 w 1278"/>
              <a:gd name="T109" fmla="*/ 63 h 1218"/>
              <a:gd name="T110" fmla="*/ 1193 w 1278"/>
              <a:gd name="T111" fmla="*/ 196 h 1218"/>
              <a:gd name="T112" fmla="*/ 1090 w 1278"/>
              <a:gd name="T113" fmla="*/ 117 h 1218"/>
              <a:gd name="T114" fmla="*/ 1122 w 1278"/>
              <a:gd name="T115" fmla="*/ 258 h 1218"/>
              <a:gd name="T116" fmla="*/ 1105 w 1278"/>
              <a:gd name="T117" fmla="*/ 281 h 1218"/>
              <a:gd name="T118" fmla="*/ 982 w 1278"/>
              <a:gd name="T119" fmla="*/ 152 h 1218"/>
              <a:gd name="T120" fmla="*/ 1016 w 1278"/>
              <a:gd name="T121" fmla="*/ 157 h 1218"/>
              <a:gd name="T122" fmla="*/ 1094 w 1278"/>
              <a:gd name="T123" fmla="*/ 83 h 1218"/>
              <a:gd name="T124" fmla="*/ 1158 w 1278"/>
              <a:gd name="T125" fmla="*/ 1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18">
                <a:moveTo>
                  <a:pt x="151" y="993"/>
                </a:moveTo>
                <a:cubicBezTo>
                  <a:pt x="160" y="1002"/>
                  <a:pt x="166" y="1011"/>
                  <a:pt x="170" y="1020"/>
                </a:cubicBezTo>
                <a:cubicBezTo>
                  <a:pt x="174" y="1030"/>
                  <a:pt x="176" y="1040"/>
                  <a:pt x="175" y="1050"/>
                </a:cubicBezTo>
                <a:cubicBezTo>
                  <a:pt x="175" y="1060"/>
                  <a:pt x="172" y="1071"/>
                  <a:pt x="167" y="1081"/>
                </a:cubicBezTo>
                <a:cubicBezTo>
                  <a:pt x="162" y="1091"/>
                  <a:pt x="155" y="1102"/>
                  <a:pt x="144" y="1112"/>
                </a:cubicBezTo>
                <a:lnTo>
                  <a:pt x="124" y="1132"/>
                </a:lnTo>
                <a:lnTo>
                  <a:pt x="186" y="1193"/>
                </a:lnTo>
                <a:cubicBezTo>
                  <a:pt x="187" y="1194"/>
                  <a:pt x="187" y="1195"/>
                  <a:pt x="188" y="1196"/>
                </a:cubicBezTo>
                <a:cubicBezTo>
                  <a:pt x="188" y="1197"/>
                  <a:pt x="187" y="1198"/>
                  <a:pt x="187" y="1199"/>
                </a:cubicBezTo>
                <a:cubicBezTo>
                  <a:pt x="186" y="1200"/>
                  <a:pt x="186" y="1202"/>
                  <a:pt x="184" y="1203"/>
                </a:cubicBezTo>
                <a:cubicBezTo>
                  <a:pt x="183" y="1205"/>
                  <a:pt x="181" y="1207"/>
                  <a:pt x="179" y="1209"/>
                </a:cubicBezTo>
                <a:cubicBezTo>
                  <a:pt x="177" y="1211"/>
                  <a:pt x="175" y="1213"/>
                  <a:pt x="173" y="1214"/>
                </a:cubicBezTo>
                <a:cubicBezTo>
                  <a:pt x="172" y="1216"/>
                  <a:pt x="170" y="1216"/>
                  <a:pt x="169" y="1217"/>
                </a:cubicBezTo>
                <a:cubicBezTo>
                  <a:pt x="168" y="1218"/>
                  <a:pt x="167" y="1218"/>
                  <a:pt x="166" y="1218"/>
                </a:cubicBezTo>
                <a:cubicBezTo>
                  <a:pt x="165" y="1217"/>
                  <a:pt x="164" y="1217"/>
                  <a:pt x="163" y="1216"/>
                </a:cubicBezTo>
                <a:lnTo>
                  <a:pt x="5" y="1058"/>
                </a:lnTo>
                <a:cubicBezTo>
                  <a:pt x="2" y="1054"/>
                  <a:pt x="0" y="1051"/>
                  <a:pt x="0" y="1048"/>
                </a:cubicBezTo>
                <a:cubicBezTo>
                  <a:pt x="1" y="1044"/>
                  <a:pt x="2" y="1041"/>
                  <a:pt x="4" y="1039"/>
                </a:cubicBezTo>
                <a:lnTo>
                  <a:pt x="41" y="1002"/>
                </a:lnTo>
                <a:cubicBezTo>
                  <a:pt x="45" y="999"/>
                  <a:pt x="49" y="995"/>
                  <a:pt x="52" y="992"/>
                </a:cubicBezTo>
                <a:cubicBezTo>
                  <a:pt x="56" y="989"/>
                  <a:pt x="61" y="986"/>
                  <a:pt x="66" y="982"/>
                </a:cubicBezTo>
                <a:cubicBezTo>
                  <a:pt x="72" y="979"/>
                  <a:pt x="79" y="976"/>
                  <a:pt x="86" y="974"/>
                </a:cubicBezTo>
                <a:cubicBezTo>
                  <a:pt x="94" y="972"/>
                  <a:pt x="101" y="971"/>
                  <a:pt x="109" y="972"/>
                </a:cubicBezTo>
                <a:cubicBezTo>
                  <a:pt x="116" y="972"/>
                  <a:pt x="123" y="974"/>
                  <a:pt x="131" y="978"/>
                </a:cubicBezTo>
                <a:cubicBezTo>
                  <a:pt x="138" y="982"/>
                  <a:pt x="145" y="987"/>
                  <a:pt x="151" y="993"/>
                </a:cubicBezTo>
                <a:close/>
                <a:moveTo>
                  <a:pt x="129" y="1019"/>
                </a:moveTo>
                <a:cubicBezTo>
                  <a:pt x="122" y="1012"/>
                  <a:pt x="115" y="1007"/>
                  <a:pt x="107" y="1005"/>
                </a:cubicBezTo>
                <a:cubicBezTo>
                  <a:pt x="100" y="1003"/>
                  <a:pt x="93" y="1003"/>
                  <a:pt x="87" y="1004"/>
                </a:cubicBezTo>
                <a:cubicBezTo>
                  <a:pt x="81" y="1006"/>
                  <a:pt x="76" y="1009"/>
                  <a:pt x="71" y="1012"/>
                </a:cubicBezTo>
                <a:cubicBezTo>
                  <a:pt x="66" y="1016"/>
                  <a:pt x="62" y="1019"/>
                  <a:pt x="58" y="1023"/>
                </a:cubicBezTo>
                <a:lnTo>
                  <a:pt x="37" y="1044"/>
                </a:lnTo>
                <a:lnTo>
                  <a:pt x="106" y="1113"/>
                </a:lnTo>
                <a:lnTo>
                  <a:pt x="126" y="1092"/>
                </a:lnTo>
                <a:cubicBezTo>
                  <a:pt x="133" y="1086"/>
                  <a:pt x="138" y="1079"/>
                  <a:pt x="141" y="1073"/>
                </a:cubicBezTo>
                <a:cubicBezTo>
                  <a:pt x="144" y="1066"/>
                  <a:pt x="145" y="1060"/>
                  <a:pt x="145" y="1054"/>
                </a:cubicBezTo>
                <a:cubicBezTo>
                  <a:pt x="145" y="1048"/>
                  <a:pt x="144" y="1041"/>
                  <a:pt x="141" y="1035"/>
                </a:cubicBezTo>
                <a:cubicBezTo>
                  <a:pt x="138" y="1030"/>
                  <a:pt x="134" y="1024"/>
                  <a:pt x="129" y="1019"/>
                </a:cubicBezTo>
                <a:close/>
                <a:moveTo>
                  <a:pt x="334" y="917"/>
                </a:moveTo>
                <a:cubicBezTo>
                  <a:pt x="337" y="920"/>
                  <a:pt x="339" y="923"/>
                  <a:pt x="339" y="926"/>
                </a:cubicBezTo>
                <a:cubicBezTo>
                  <a:pt x="338" y="930"/>
                  <a:pt x="337" y="932"/>
                  <a:pt x="335" y="935"/>
                </a:cubicBezTo>
                <a:lnTo>
                  <a:pt x="256" y="1013"/>
                </a:lnTo>
                <a:cubicBezTo>
                  <a:pt x="263" y="1020"/>
                  <a:pt x="270" y="1025"/>
                  <a:pt x="276" y="1029"/>
                </a:cubicBezTo>
                <a:cubicBezTo>
                  <a:pt x="283" y="1033"/>
                  <a:pt x="290" y="1035"/>
                  <a:pt x="296" y="1036"/>
                </a:cubicBezTo>
                <a:cubicBezTo>
                  <a:pt x="303" y="1037"/>
                  <a:pt x="310" y="1036"/>
                  <a:pt x="317" y="1033"/>
                </a:cubicBezTo>
                <a:cubicBezTo>
                  <a:pt x="324" y="1030"/>
                  <a:pt x="331" y="1025"/>
                  <a:pt x="339" y="1017"/>
                </a:cubicBezTo>
                <a:cubicBezTo>
                  <a:pt x="344" y="1012"/>
                  <a:pt x="349" y="1006"/>
                  <a:pt x="352" y="1001"/>
                </a:cubicBezTo>
                <a:cubicBezTo>
                  <a:pt x="356" y="996"/>
                  <a:pt x="359" y="991"/>
                  <a:pt x="361" y="986"/>
                </a:cubicBezTo>
                <a:cubicBezTo>
                  <a:pt x="363" y="982"/>
                  <a:pt x="365" y="978"/>
                  <a:pt x="366" y="975"/>
                </a:cubicBezTo>
                <a:cubicBezTo>
                  <a:pt x="367" y="972"/>
                  <a:pt x="368" y="970"/>
                  <a:pt x="369" y="969"/>
                </a:cubicBezTo>
                <a:cubicBezTo>
                  <a:pt x="370" y="968"/>
                  <a:pt x="370" y="968"/>
                  <a:pt x="371" y="968"/>
                </a:cubicBezTo>
                <a:cubicBezTo>
                  <a:pt x="372" y="968"/>
                  <a:pt x="373" y="968"/>
                  <a:pt x="374" y="968"/>
                </a:cubicBezTo>
                <a:cubicBezTo>
                  <a:pt x="375" y="968"/>
                  <a:pt x="376" y="969"/>
                  <a:pt x="377" y="970"/>
                </a:cubicBezTo>
                <a:cubicBezTo>
                  <a:pt x="378" y="971"/>
                  <a:pt x="380" y="972"/>
                  <a:pt x="381" y="974"/>
                </a:cubicBezTo>
                <a:cubicBezTo>
                  <a:pt x="382" y="975"/>
                  <a:pt x="383" y="976"/>
                  <a:pt x="384" y="977"/>
                </a:cubicBezTo>
                <a:cubicBezTo>
                  <a:pt x="385" y="978"/>
                  <a:pt x="385" y="979"/>
                  <a:pt x="386" y="980"/>
                </a:cubicBezTo>
                <a:cubicBezTo>
                  <a:pt x="386" y="980"/>
                  <a:pt x="387" y="981"/>
                  <a:pt x="387" y="982"/>
                </a:cubicBezTo>
                <a:cubicBezTo>
                  <a:pt x="387" y="983"/>
                  <a:pt x="387" y="984"/>
                  <a:pt x="387" y="985"/>
                </a:cubicBezTo>
                <a:cubicBezTo>
                  <a:pt x="387" y="986"/>
                  <a:pt x="387" y="988"/>
                  <a:pt x="385" y="991"/>
                </a:cubicBezTo>
                <a:cubicBezTo>
                  <a:pt x="384" y="995"/>
                  <a:pt x="382" y="999"/>
                  <a:pt x="379" y="1004"/>
                </a:cubicBezTo>
                <a:cubicBezTo>
                  <a:pt x="377" y="1009"/>
                  <a:pt x="373" y="1014"/>
                  <a:pt x="369" y="1020"/>
                </a:cubicBezTo>
                <a:cubicBezTo>
                  <a:pt x="365" y="1026"/>
                  <a:pt x="360" y="1032"/>
                  <a:pt x="354" y="1037"/>
                </a:cubicBezTo>
                <a:cubicBezTo>
                  <a:pt x="345" y="1047"/>
                  <a:pt x="335" y="1054"/>
                  <a:pt x="324" y="1059"/>
                </a:cubicBezTo>
                <a:cubicBezTo>
                  <a:pt x="314" y="1064"/>
                  <a:pt x="304" y="1066"/>
                  <a:pt x="294" y="1065"/>
                </a:cubicBezTo>
                <a:cubicBezTo>
                  <a:pt x="283" y="1065"/>
                  <a:pt x="273" y="1062"/>
                  <a:pt x="262" y="1057"/>
                </a:cubicBezTo>
                <a:cubicBezTo>
                  <a:pt x="251" y="1051"/>
                  <a:pt x="241" y="1043"/>
                  <a:pt x="230" y="1032"/>
                </a:cubicBezTo>
                <a:cubicBezTo>
                  <a:pt x="219" y="1022"/>
                  <a:pt x="212" y="1011"/>
                  <a:pt x="206" y="1000"/>
                </a:cubicBezTo>
                <a:cubicBezTo>
                  <a:pt x="201" y="990"/>
                  <a:pt x="197" y="979"/>
                  <a:pt x="197" y="968"/>
                </a:cubicBezTo>
                <a:cubicBezTo>
                  <a:pt x="196" y="957"/>
                  <a:pt x="198" y="947"/>
                  <a:pt x="202" y="937"/>
                </a:cubicBezTo>
                <a:cubicBezTo>
                  <a:pt x="206" y="927"/>
                  <a:pt x="212" y="917"/>
                  <a:pt x="221" y="909"/>
                </a:cubicBezTo>
                <a:cubicBezTo>
                  <a:pt x="230" y="899"/>
                  <a:pt x="240" y="893"/>
                  <a:pt x="249" y="889"/>
                </a:cubicBezTo>
                <a:cubicBezTo>
                  <a:pt x="259" y="886"/>
                  <a:pt x="268" y="884"/>
                  <a:pt x="278" y="885"/>
                </a:cubicBezTo>
                <a:cubicBezTo>
                  <a:pt x="287" y="886"/>
                  <a:pt x="296" y="889"/>
                  <a:pt x="305" y="894"/>
                </a:cubicBezTo>
                <a:cubicBezTo>
                  <a:pt x="314" y="898"/>
                  <a:pt x="322" y="905"/>
                  <a:pt x="330" y="913"/>
                </a:cubicBezTo>
                <a:lnTo>
                  <a:pt x="334" y="917"/>
                </a:lnTo>
                <a:close/>
                <a:moveTo>
                  <a:pt x="305" y="932"/>
                </a:moveTo>
                <a:cubicBezTo>
                  <a:pt x="294" y="920"/>
                  <a:pt x="283" y="914"/>
                  <a:pt x="271" y="913"/>
                </a:cubicBezTo>
                <a:cubicBezTo>
                  <a:pt x="259" y="911"/>
                  <a:pt x="247" y="916"/>
                  <a:pt x="237" y="927"/>
                </a:cubicBezTo>
                <a:cubicBezTo>
                  <a:pt x="231" y="932"/>
                  <a:pt x="228" y="938"/>
                  <a:pt x="226" y="944"/>
                </a:cubicBezTo>
                <a:cubicBezTo>
                  <a:pt x="224" y="950"/>
                  <a:pt x="223" y="956"/>
                  <a:pt x="223" y="962"/>
                </a:cubicBezTo>
                <a:cubicBezTo>
                  <a:pt x="224" y="969"/>
                  <a:pt x="226" y="975"/>
                  <a:pt x="229" y="981"/>
                </a:cubicBezTo>
                <a:cubicBezTo>
                  <a:pt x="232" y="987"/>
                  <a:pt x="236" y="992"/>
                  <a:pt x="240" y="997"/>
                </a:cubicBezTo>
                <a:lnTo>
                  <a:pt x="305" y="932"/>
                </a:lnTo>
                <a:close/>
                <a:moveTo>
                  <a:pt x="486" y="877"/>
                </a:moveTo>
                <a:cubicBezTo>
                  <a:pt x="488" y="879"/>
                  <a:pt x="490" y="881"/>
                  <a:pt x="491" y="883"/>
                </a:cubicBezTo>
                <a:cubicBezTo>
                  <a:pt x="493" y="885"/>
                  <a:pt x="493" y="887"/>
                  <a:pt x="493" y="888"/>
                </a:cubicBezTo>
                <a:cubicBezTo>
                  <a:pt x="493" y="890"/>
                  <a:pt x="493" y="891"/>
                  <a:pt x="492" y="893"/>
                </a:cubicBezTo>
                <a:cubicBezTo>
                  <a:pt x="491" y="895"/>
                  <a:pt x="490" y="897"/>
                  <a:pt x="489" y="900"/>
                </a:cubicBezTo>
                <a:cubicBezTo>
                  <a:pt x="487" y="902"/>
                  <a:pt x="486" y="904"/>
                  <a:pt x="484" y="906"/>
                </a:cubicBezTo>
                <a:cubicBezTo>
                  <a:pt x="482" y="909"/>
                  <a:pt x="480" y="911"/>
                  <a:pt x="478" y="913"/>
                </a:cubicBezTo>
                <a:cubicBezTo>
                  <a:pt x="472" y="919"/>
                  <a:pt x="466" y="924"/>
                  <a:pt x="460" y="926"/>
                </a:cubicBezTo>
                <a:cubicBezTo>
                  <a:pt x="454" y="929"/>
                  <a:pt x="448" y="930"/>
                  <a:pt x="442" y="930"/>
                </a:cubicBezTo>
                <a:cubicBezTo>
                  <a:pt x="435" y="929"/>
                  <a:pt x="429" y="927"/>
                  <a:pt x="423" y="923"/>
                </a:cubicBezTo>
                <a:cubicBezTo>
                  <a:pt x="416" y="920"/>
                  <a:pt x="410" y="914"/>
                  <a:pt x="403" y="907"/>
                </a:cubicBezTo>
                <a:lnTo>
                  <a:pt x="333" y="838"/>
                </a:lnTo>
                <a:lnTo>
                  <a:pt x="316" y="854"/>
                </a:lnTo>
                <a:cubicBezTo>
                  <a:pt x="315" y="856"/>
                  <a:pt x="313" y="856"/>
                  <a:pt x="311" y="855"/>
                </a:cubicBezTo>
                <a:cubicBezTo>
                  <a:pt x="309" y="855"/>
                  <a:pt x="306" y="853"/>
                  <a:pt x="303" y="850"/>
                </a:cubicBezTo>
                <a:cubicBezTo>
                  <a:pt x="301" y="848"/>
                  <a:pt x="300" y="846"/>
                  <a:pt x="299" y="845"/>
                </a:cubicBezTo>
                <a:cubicBezTo>
                  <a:pt x="298" y="844"/>
                  <a:pt x="298" y="843"/>
                  <a:pt x="297" y="841"/>
                </a:cubicBezTo>
                <a:cubicBezTo>
                  <a:pt x="297" y="840"/>
                  <a:pt x="297" y="839"/>
                  <a:pt x="297" y="838"/>
                </a:cubicBezTo>
                <a:cubicBezTo>
                  <a:pt x="297" y="838"/>
                  <a:pt x="298" y="837"/>
                  <a:pt x="298" y="836"/>
                </a:cubicBezTo>
                <a:lnTo>
                  <a:pt x="315" y="819"/>
                </a:lnTo>
                <a:lnTo>
                  <a:pt x="287" y="791"/>
                </a:lnTo>
                <a:cubicBezTo>
                  <a:pt x="286" y="790"/>
                  <a:pt x="286" y="790"/>
                  <a:pt x="285" y="789"/>
                </a:cubicBezTo>
                <a:cubicBezTo>
                  <a:pt x="285" y="788"/>
                  <a:pt x="285" y="787"/>
                  <a:pt x="286" y="786"/>
                </a:cubicBezTo>
                <a:cubicBezTo>
                  <a:pt x="286" y="785"/>
                  <a:pt x="287" y="783"/>
                  <a:pt x="288" y="782"/>
                </a:cubicBezTo>
                <a:cubicBezTo>
                  <a:pt x="289" y="780"/>
                  <a:pt x="291" y="778"/>
                  <a:pt x="293" y="776"/>
                </a:cubicBezTo>
                <a:cubicBezTo>
                  <a:pt x="295" y="774"/>
                  <a:pt x="297" y="772"/>
                  <a:pt x="299" y="771"/>
                </a:cubicBezTo>
                <a:cubicBezTo>
                  <a:pt x="301" y="770"/>
                  <a:pt x="302" y="769"/>
                  <a:pt x="303" y="768"/>
                </a:cubicBezTo>
                <a:cubicBezTo>
                  <a:pt x="304" y="768"/>
                  <a:pt x="305" y="768"/>
                  <a:pt x="306" y="768"/>
                </a:cubicBezTo>
                <a:cubicBezTo>
                  <a:pt x="307" y="768"/>
                  <a:pt x="308" y="769"/>
                  <a:pt x="309" y="769"/>
                </a:cubicBezTo>
                <a:lnTo>
                  <a:pt x="337" y="798"/>
                </a:lnTo>
                <a:lnTo>
                  <a:pt x="368" y="767"/>
                </a:lnTo>
                <a:cubicBezTo>
                  <a:pt x="368" y="766"/>
                  <a:pt x="369" y="766"/>
                  <a:pt x="370" y="766"/>
                </a:cubicBezTo>
                <a:cubicBezTo>
                  <a:pt x="371" y="765"/>
                  <a:pt x="372" y="765"/>
                  <a:pt x="373" y="766"/>
                </a:cubicBezTo>
                <a:cubicBezTo>
                  <a:pt x="374" y="766"/>
                  <a:pt x="375" y="767"/>
                  <a:pt x="377" y="768"/>
                </a:cubicBezTo>
                <a:cubicBezTo>
                  <a:pt x="378" y="769"/>
                  <a:pt x="379" y="770"/>
                  <a:pt x="381" y="772"/>
                </a:cubicBezTo>
                <a:cubicBezTo>
                  <a:pt x="384" y="775"/>
                  <a:pt x="386" y="778"/>
                  <a:pt x="387" y="780"/>
                </a:cubicBezTo>
                <a:cubicBezTo>
                  <a:pt x="387" y="782"/>
                  <a:pt x="387" y="784"/>
                  <a:pt x="386" y="785"/>
                </a:cubicBezTo>
                <a:lnTo>
                  <a:pt x="355" y="816"/>
                </a:lnTo>
                <a:lnTo>
                  <a:pt x="422" y="882"/>
                </a:lnTo>
                <a:cubicBezTo>
                  <a:pt x="430" y="891"/>
                  <a:pt x="437" y="896"/>
                  <a:pt x="444" y="897"/>
                </a:cubicBezTo>
                <a:cubicBezTo>
                  <a:pt x="450" y="899"/>
                  <a:pt x="457" y="897"/>
                  <a:pt x="463" y="891"/>
                </a:cubicBezTo>
                <a:cubicBezTo>
                  <a:pt x="465" y="888"/>
                  <a:pt x="467" y="886"/>
                  <a:pt x="468" y="884"/>
                </a:cubicBezTo>
                <a:cubicBezTo>
                  <a:pt x="469" y="882"/>
                  <a:pt x="470" y="881"/>
                  <a:pt x="471" y="879"/>
                </a:cubicBezTo>
                <a:cubicBezTo>
                  <a:pt x="472" y="877"/>
                  <a:pt x="472" y="876"/>
                  <a:pt x="473" y="875"/>
                </a:cubicBezTo>
                <a:cubicBezTo>
                  <a:pt x="473" y="873"/>
                  <a:pt x="474" y="872"/>
                  <a:pt x="475" y="872"/>
                </a:cubicBezTo>
                <a:cubicBezTo>
                  <a:pt x="475" y="871"/>
                  <a:pt x="476" y="871"/>
                  <a:pt x="476" y="871"/>
                </a:cubicBezTo>
                <a:cubicBezTo>
                  <a:pt x="477" y="870"/>
                  <a:pt x="478" y="871"/>
                  <a:pt x="479" y="871"/>
                </a:cubicBezTo>
                <a:cubicBezTo>
                  <a:pt x="479" y="871"/>
                  <a:pt x="480" y="872"/>
                  <a:pt x="482" y="873"/>
                </a:cubicBezTo>
                <a:cubicBezTo>
                  <a:pt x="483" y="874"/>
                  <a:pt x="484" y="875"/>
                  <a:pt x="486" y="877"/>
                </a:cubicBezTo>
                <a:close/>
                <a:moveTo>
                  <a:pt x="481" y="676"/>
                </a:moveTo>
                <a:cubicBezTo>
                  <a:pt x="483" y="678"/>
                  <a:pt x="485" y="679"/>
                  <a:pt x="486" y="681"/>
                </a:cubicBezTo>
                <a:cubicBezTo>
                  <a:pt x="487" y="682"/>
                  <a:pt x="488" y="683"/>
                  <a:pt x="489" y="684"/>
                </a:cubicBezTo>
                <a:cubicBezTo>
                  <a:pt x="489" y="685"/>
                  <a:pt x="489" y="686"/>
                  <a:pt x="489" y="687"/>
                </a:cubicBezTo>
                <a:cubicBezTo>
                  <a:pt x="489" y="688"/>
                  <a:pt x="489" y="689"/>
                  <a:pt x="488" y="689"/>
                </a:cubicBezTo>
                <a:cubicBezTo>
                  <a:pt x="488" y="690"/>
                  <a:pt x="487" y="691"/>
                  <a:pt x="485" y="691"/>
                </a:cubicBezTo>
                <a:cubicBezTo>
                  <a:pt x="484" y="692"/>
                  <a:pt x="482" y="693"/>
                  <a:pt x="481" y="694"/>
                </a:cubicBezTo>
                <a:cubicBezTo>
                  <a:pt x="479" y="694"/>
                  <a:pt x="477" y="695"/>
                  <a:pt x="475" y="697"/>
                </a:cubicBezTo>
                <a:cubicBezTo>
                  <a:pt x="473" y="698"/>
                  <a:pt x="471" y="700"/>
                  <a:pt x="469" y="701"/>
                </a:cubicBezTo>
                <a:cubicBezTo>
                  <a:pt x="467" y="704"/>
                  <a:pt x="465" y="706"/>
                  <a:pt x="464" y="709"/>
                </a:cubicBezTo>
                <a:cubicBezTo>
                  <a:pt x="463" y="712"/>
                  <a:pt x="462" y="716"/>
                  <a:pt x="462" y="720"/>
                </a:cubicBezTo>
                <a:cubicBezTo>
                  <a:pt x="462" y="725"/>
                  <a:pt x="462" y="730"/>
                  <a:pt x="463" y="736"/>
                </a:cubicBezTo>
                <a:cubicBezTo>
                  <a:pt x="463" y="742"/>
                  <a:pt x="465" y="749"/>
                  <a:pt x="466" y="757"/>
                </a:cubicBezTo>
                <a:lnTo>
                  <a:pt x="545" y="835"/>
                </a:lnTo>
                <a:cubicBezTo>
                  <a:pt x="546" y="836"/>
                  <a:pt x="546" y="836"/>
                  <a:pt x="546" y="837"/>
                </a:cubicBezTo>
                <a:cubicBezTo>
                  <a:pt x="546" y="838"/>
                  <a:pt x="546" y="839"/>
                  <a:pt x="546" y="840"/>
                </a:cubicBezTo>
                <a:cubicBezTo>
                  <a:pt x="545" y="841"/>
                  <a:pt x="544" y="843"/>
                  <a:pt x="543" y="844"/>
                </a:cubicBezTo>
                <a:cubicBezTo>
                  <a:pt x="542" y="846"/>
                  <a:pt x="540" y="848"/>
                  <a:pt x="538" y="850"/>
                </a:cubicBezTo>
                <a:cubicBezTo>
                  <a:pt x="536" y="852"/>
                  <a:pt x="534" y="854"/>
                  <a:pt x="533" y="855"/>
                </a:cubicBezTo>
                <a:cubicBezTo>
                  <a:pt x="531" y="856"/>
                  <a:pt x="530" y="857"/>
                  <a:pt x="528" y="858"/>
                </a:cubicBezTo>
                <a:cubicBezTo>
                  <a:pt x="527" y="858"/>
                  <a:pt x="526" y="858"/>
                  <a:pt x="525" y="858"/>
                </a:cubicBezTo>
                <a:cubicBezTo>
                  <a:pt x="525" y="858"/>
                  <a:pt x="524" y="858"/>
                  <a:pt x="523" y="857"/>
                </a:cubicBezTo>
                <a:lnTo>
                  <a:pt x="404" y="738"/>
                </a:lnTo>
                <a:cubicBezTo>
                  <a:pt x="403" y="737"/>
                  <a:pt x="403" y="736"/>
                  <a:pt x="402" y="735"/>
                </a:cubicBezTo>
                <a:cubicBezTo>
                  <a:pt x="402" y="735"/>
                  <a:pt x="402" y="734"/>
                  <a:pt x="403" y="732"/>
                </a:cubicBezTo>
                <a:cubicBezTo>
                  <a:pt x="403" y="731"/>
                  <a:pt x="404" y="730"/>
                  <a:pt x="405" y="729"/>
                </a:cubicBezTo>
                <a:cubicBezTo>
                  <a:pt x="406" y="727"/>
                  <a:pt x="408" y="726"/>
                  <a:pt x="410" y="724"/>
                </a:cubicBezTo>
                <a:cubicBezTo>
                  <a:pt x="412" y="722"/>
                  <a:pt x="413" y="720"/>
                  <a:pt x="415" y="719"/>
                </a:cubicBezTo>
                <a:cubicBezTo>
                  <a:pt x="416" y="718"/>
                  <a:pt x="417" y="717"/>
                  <a:pt x="418" y="717"/>
                </a:cubicBezTo>
                <a:cubicBezTo>
                  <a:pt x="420" y="716"/>
                  <a:pt x="420" y="716"/>
                  <a:pt x="421" y="716"/>
                </a:cubicBezTo>
                <a:cubicBezTo>
                  <a:pt x="422" y="717"/>
                  <a:pt x="423" y="717"/>
                  <a:pt x="424" y="718"/>
                </a:cubicBezTo>
                <a:lnTo>
                  <a:pt x="441" y="735"/>
                </a:lnTo>
                <a:cubicBezTo>
                  <a:pt x="439" y="727"/>
                  <a:pt x="439" y="720"/>
                  <a:pt x="438" y="714"/>
                </a:cubicBezTo>
                <a:cubicBezTo>
                  <a:pt x="438" y="708"/>
                  <a:pt x="439" y="703"/>
                  <a:pt x="440" y="699"/>
                </a:cubicBezTo>
                <a:cubicBezTo>
                  <a:pt x="440" y="695"/>
                  <a:pt x="442" y="691"/>
                  <a:pt x="444" y="688"/>
                </a:cubicBezTo>
                <a:cubicBezTo>
                  <a:pt x="445" y="685"/>
                  <a:pt x="448" y="682"/>
                  <a:pt x="450" y="679"/>
                </a:cubicBezTo>
                <a:cubicBezTo>
                  <a:pt x="451" y="678"/>
                  <a:pt x="453" y="677"/>
                  <a:pt x="454" y="676"/>
                </a:cubicBezTo>
                <a:cubicBezTo>
                  <a:pt x="456" y="674"/>
                  <a:pt x="458" y="673"/>
                  <a:pt x="460" y="672"/>
                </a:cubicBezTo>
                <a:cubicBezTo>
                  <a:pt x="462" y="670"/>
                  <a:pt x="463" y="669"/>
                  <a:pt x="465" y="669"/>
                </a:cubicBezTo>
                <a:cubicBezTo>
                  <a:pt x="467" y="668"/>
                  <a:pt x="468" y="667"/>
                  <a:pt x="469" y="667"/>
                </a:cubicBezTo>
                <a:cubicBezTo>
                  <a:pt x="470" y="667"/>
                  <a:pt x="471" y="667"/>
                  <a:pt x="471" y="667"/>
                </a:cubicBezTo>
                <a:cubicBezTo>
                  <a:pt x="472" y="668"/>
                  <a:pt x="473" y="668"/>
                  <a:pt x="473" y="668"/>
                </a:cubicBezTo>
                <a:cubicBezTo>
                  <a:pt x="474" y="669"/>
                  <a:pt x="475" y="670"/>
                  <a:pt x="476" y="671"/>
                </a:cubicBezTo>
                <a:cubicBezTo>
                  <a:pt x="478" y="672"/>
                  <a:pt x="479" y="674"/>
                  <a:pt x="481" y="676"/>
                </a:cubicBezTo>
                <a:close/>
                <a:moveTo>
                  <a:pt x="675" y="583"/>
                </a:moveTo>
                <a:cubicBezTo>
                  <a:pt x="685" y="593"/>
                  <a:pt x="692" y="603"/>
                  <a:pt x="698" y="614"/>
                </a:cubicBezTo>
                <a:cubicBezTo>
                  <a:pt x="704" y="625"/>
                  <a:pt x="707" y="635"/>
                  <a:pt x="708" y="646"/>
                </a:cubicBezTo>
                <a:cubicBezTo>
                  <a:pt x="708" y="657"/>
                  <a:pt x="707" y="668"/>
                  <a:pt x="702" y="679"/>
                </a:cubicBezTo>
                <a:cubicBezTo>
                  <a:pt x="698" y="690"/>
                  <a:pt x="691" y="701"/>
                  <a:pt x="681" y="711"/>
                </a:cubicBezTo>
                <a:cubicBezTo>
                  <a:pt x="671" y="721"/>
                  <a:pt x="661" y="728"/>
                  <a:pt x="651" y="732"/>
                </a:cubicBezTo>
                <a:cubicBezTo>
                  <a:pt x="641" y="737"/>
                  <a:pt x="630" y="738"/>
                  <a:pt x="620" y="738"/>
                </a:cubicBezTo>
                <a:cubicBezTo>
                  <a:pt x="609" y="737"/>
                  <a:pt x="599" y="734"/>
                  <a:pt x="589" y="728"/>
                </a:cubicBezTo>
                <a:cubicBezTo>
                  <a:pt x="578" y="723"/>
                  <a:pt x="568" y="715"/>
                  <a:pt x="558" y="705"/>
                </a:cubicBezTo>
                <a:cubicBezTo>
                  <a:pt x="548" y="695"/>
                  <a:pt x="541" y="685"/>
                  <a:pt x="535" y="674"/>
                </a:cubicBezTo>
                <a:cubicBezTo>
                  <a:pt x="529" y="663"/>
                  <a:pt x="526" y="653"/>
                  <a:pt x="525" y="642"/>
                </a:cubicBezTo>
                <a:cubicBezTo>
                  <a:pt x="524" y="631"/>
                  <a:pt x="526" y="620"/>
                  <a:pt x="530" y="609"/>
                </a:cubicBezTo>
                <a:cubicBezTo>
                  <a:pt x="535" y="598"/>
                  <a:pt x="542" y="587"/>
                  <a:pt x="552" y="577"/>
                </a:cubicBezTo>
                <a:cubicBezTo>
                  <a:pt x="562" y="567"/>
                  <a:pt x="572" y="560"/>
                  <a:pt x="582" y="556"/>
                </a:cubicBezTo>
                <a:cubicBezTo>
                  <a:pt x="592" y="552"/>
                  <a:pt x="603" y="550"/>
                  <a:pt x="613" y="550"/>
                </a:cubicBezTo>
                <a:cubicBezTo>
                  <a:pt x="624" y="551"/>
                  <a:pt x="634" y="554"/>
                  <a:pt x="644" y="560"/>
                </a:cubicBezTo>
                <a:cubicBezTo>
                  <a:pt x="655" y="565"/>
                  <a:pt x="665" y="573"/>
                  <a:pt x="675" y="583"/>
                </a:cubicBezTo>
                <a:close/>
                <a:moveTo>
                  <a:pt x="654" y="607"/>
                </a:moveTo>
                <a:cubicBezTo>
                  <a:pt x="647" y="601"/>
                  <a:pt x="641" y="595"/>
                  <a:pt x="634" y="591"/>
                </a:cubicBezTo>
                <a:cubicBezTo>
                  <a:pt x="627" y="586"/>
                  <a:pt x="620" y="583"/>
                  <a:pt x="613" y="582"/>
                </a:cubicBezTo>
                <a:cubicBezTo>
                  <a:pt x="605" y="580"/>
                  <a:pt x="598" y="580"/>
                  <a:pt x="591" y="583"/>
                </a:cubicBezTo>
                <a:cubicBezTo>
                  <a:pt x="584" y="585"/>
                  <a:pt x="577" y="589"/>
                  <a:pt x="570" y="596"/>
                </a:cubicBezTo>
                <a:cubicBezTo>
                  <a:pt x="563" y="603"/>
                  <a:pt x="559" y="610"/>
                  <a:pt x="556" y="617"/>
                </a:cubicBezTo>
                <a:cubicBezTo>
                  <a:pt x="554" y="624"/>
                  <a:pt x="553" y="631"/>
                  <a:pt x="554" y="638"/>
                </a:cubicBezTo>
                <a:cubicBezTo>
                  <a:pt x="556" y="645"/>
                  <a:pt x="558" y="652"/>
                  <a:pt x="563" y="660"/>
                </a:cubicBezTo>
                <a:cubicBezTo>
                  <a:pt x="567" y="667"/>
                  <a:pt x="572" y="674"/>
                  <a:pt x="579" y="681"/>
                </a:cubicBezTo>
                <a:cubicBezTo>
                  <a:pt x="586" y="687"/>
                  <a:pt x="592" y="693"/>
                  <a:pt x="599" y="697"/>
                </a:cubicBezTo>
                <a:cubicBezTo>
                  <a:pt x="606" y="702"/>
                  <a:pt x="613" y="705"/>
                  <a:pt x="620" y="706"/>
                </a:cubicBezTo>
                <a:cubicBezTo>
                  <a:pt x="628" y="708"/>
                  <a:pt x="635" y="707"/>
                  <a:pt x="642" y="705"/>
                </a:cubicBezTo>
                <a:cubicBezTo>
                  <a:pt x="649" y="703"/>
                  <a:pt x="656" y="698"/>
                  <a:pt x="663" y="691"/>
                </a:cubicBezTo>
                <a:cubicBezTo>
                  <a:pt x="670" y="685"/>
                  <a:pt x="674" y="678"/>
                  <a:pt x="677" y="671"/>
                </a:cubicBezTo>
                <a:cubicBezTo>
                  <a:pt x="679" y="664"/>
                  <a:pt x="680" y="657"/>
                  <a:pt x="679" y="650"/>
                </a:cubicBezTo>
                <a:cubicBezTo>
                  <a:pt x="678" y="643"/>
                  <a:pt x="675" y="636"/>
                  <a:pt x="671" y="628"/>
                </a:cubicBezTo>
                <a:cubicBezTo>
                  <a:pt x="666" y="621"/>
                  <a:pt x="661" y="614"/>
                  <a:pt x="654" y="607"/>
                </a:cubicBezTo>
                <a:close/>
                <a:moveTo>
                  <a:pt x="783" y="597"/>
                </a:moveTo>
                <a:cubicBezTo>
                  <a:pt x="783" y="598"/>
                  <a:pt x="784" y="599"/>
                  <a:pt x="784" y="600"/>
                </a:cubicBezTo>
                <a:cubicBezTo>
                  <a:pt x="784" y="601"/>
                  <a:pt x="784" y="602"/>
                  <a:pt x="783" y="603"/>
                </a:cubicBezTo>
                <a:cubicBezTo>
                  <a:pt x="783" y="604"/>
                  <a:pt x="782" y="605"/>
                  <a:pt x="781" y="607"/>
                </a:cubicBezTo>
                <a:cubicBezTo>
                  <a:pt x="780" y="608"/>
                  <a:pt x="778" y="610"/>
                  <a:pt x="776" y="613"/>
                </a:cubicBezTo>
                <a:cubicBezTo>
                  <a:pt x="774" y="615"/>
                  <a:pt x="772" y="616"/>
                  <a:pt x="770" y="618"/>
                </a:cubicBezTo>
                <a:cubicBezTo>
                  <a:pt x="769" y="619"/>
                  <a:pt x="767" y="620"/>
                  <a:pt x="766" y="620"/>
                </a:cubicBezTo>
                <a:cubicBezTo>
                  <a:pt x="765" y="621"/>
                  <a:pt x="764" y="621"/>
                  <a:pt x="763" y="621"/>
                </a:cubicBezTo>
                <a:cubicBezTo>
                  <a:pt x="762" y="620"/>
                  <a:pt x="761" y="620"/>
                  <a:pt x="761" y="619"/>
                </a:cubicBezTo>
                <a:lnTo>
                  <a:pt x="584" y="442"/>
                </a:lnTo>
                <a:cubicBezTo>
                  <a:pt x="583" y="441"/>
                  <a:pt x="582" y="441"/>
                  <a:pt x="582" y="440"/>
                </a:cubicBezTo>
                <a:cubicBezTo>
                  <a:pt x="582" y="439"/>
                  <a:pt x="582" y="438"/>
                  <a:pt x="583" y="437"/>
                </a:cubicBezTo>
                <a:cubicBezTo>
                  <a:pt x="583" y="436"/>
                  <a:pt x="584" y="434"/>
                  <a:pt x="585" y="433"/>
                </a:cubicBezTo>
                <a:cubicBezTo>
                  <a:pt x="586" y="431"/>
                  <a:pt x="588" y="429"/>
                  <a:pt x="590" y="427"/>
                </a:cubicBezTo>
                <a:cubicBezTo>
                  <a:pt x="592" y="425"/>
                  <a:pt x="594" y="423"/>
                  <a:pt x="596" y="422"/>
                </a:cubicBezTo>
                <a:cubicBezTo>
                  <a:pt x="597" y="421"/>
                  <a:pt x="599" y="420"/>
                  <a:pt x="600" y="419"/>
                </a:cubicBezTo>
                <a:cubicBezTo>
                  <a:pt x="601" y="419"/>
                  <a:pt x="602" y="419"/>
                  <a:pt x="603" y="419"/>
                </a:cubicBezTo>
                <a:cubicBezTo>
                  <a:pt x="604" y="419"/>
                  <a:pt x="605" y="420"/>
                  <a:pt x="605" y="420"/>
                </a:cubicBezTo>
                <a:lnTo>
                  <a:pt x="783" y="597"/>
                </a:lnTo>
                <a:close/>
                <a:moveTo>
                  <a:pt x="866" y="385"/>
                </a:moveTo>
                <a:cubicBezTo>
                  <a:pt x="869" y="388"/>
                  <a:pt x="871" y="392"/>
                  <a:pt x="870" y="395"/>
                </a:cubicBezTo>
                <a:cubicBezTo>
                  <a:pt x="870" y="398"/>
                  <a:pt x="869" y="401"/>
                  <a:pt x="867" y="403"/>
                </a:cubicBezTo>
                <a:lnTo>
                  <a:pt x="788" y="481"/>
                </a:lnTo>
                <a:cubicBezTo>
                  <a:pt x="795" y="488"/>
                  <a:pt x="801" y="493"/>
                  <a:pt x="808" y="497"/>
                </a:cubicBezTo>
                <a:cubicBezTo>
                  <a:pt x="815" y="501"/>
                  <a:pt x="821" y="504"/>
                  <a:pt x="828" y="504"/>
                </a:cubicBezTo>
                <a:cubicBezTo>
                  <a:pt x="835" y="505"/>
                  <a:pt x="842" y="504"/>
                  <a:pt x="849" y="501"/>
                </a:cubicBezTo>
                <a:cubicBezTo>
                  <a:pt x="856" y="498"/>
                  <a:pt x="863" y="493"/>
                  <a:pt x="870" y="486"/>
                </a:cubicBezTo>
                <a:cubicBezTo>
                  <a:pt x="876" y="480"/>
                  <a:pt x="881" y="475"/>
                  <a:pt x="884" y="469"/>
                </a:cubicBezTo>
                <a:cubicBezTo>
                  <a:pt x="888" y="464"/>
                  <a:pt x="891" y="459"/>
                  <a:pt x="893" y="455"/>
                </a:cubicBezTo>
                <a:cubicBezTo>
                  <a:pt x="895" y="450"/>
                  <a:pt x="896" y="446"/>
                  <a:pt x="897" y="443"/>
                </a:cubicBezTo>
                <a:cubicBezTo>
                  <a:pt x="899" y="440"/>
                  <a:pt x="900" y="438"/>
                  <a:pt x="901" y="437"/>
                </a:cubicBezTo>
                <a:cubicBezTo>
                  <a:pt x="901" y="437"/>
                  <a:pt x="902" y="436"/>
                  <a:pt x="903" y="436"/>
                </a:cubicBezTo>
                <a:cubicBezTo>
                  <a:pt x="904" y="436"/>
                  <a:pt x="905" y="436"/>
                  <a:pt x="905" y="436"/>
                </a:cubicBezTo>
                <a:cubicBezTo>
                  <a:pt x="906" y="437"/>
                  <a:pt x="907" y="437"/>
                  <a:pt x="909" y="438"/>
                </a:cubicBezTo>
                <a:cubicBezTo>
                  <a:pt x="910" y="439"/>
                  <a:pt x="911" y="441"/>
                  <a:pt x="913" y="442"/>
                </a:cubicBezTo>
                <a:cubicBezTo>
                  <a:pt x="914" y="443"/>
                  <a:pt x="915" y="444"/>
                  <a:pt x="916" y="445"/>
                </a:cubicBezTo>
                <a:cubicBezTo>
                  <a:pt x="917" y="446"/>
                  <a:pt x="917" y="447"/>
                  <a:pt x="918" y="448"/>
                </a:cubicBezTo>
                <a:cubicBezTo>
                  <a:pt x="918" y="449"/>
                  <a:pt x="919" y="449"/>
                  <a:pt x="919" y="450"/>
                </a:cubicBezTo>
                <a:cubicBezTo>
                  <a:pt x="919" y="451"/>
                  <a:pt x="919" y="452"/>
                  <a:pt x="919" y="453"/>
                </a:cubicBezTo>
                <a:cubicBezTo>
                  <a:pt x="919" y="454"/>
                  <a:pt x="918" y="456"/>
                  <a:pt x="917" y="460"/>
                </a:cubicBezTo>
                <a:cubicBezTo>
                  <a:pt x="916" y="463"/>
                  <a:pt x="914" y="467"/>
                  <a:pt x="911" y="472"/>
                </a:cubicBezTo>
                <a:cubicBezTo>
                  <a:pt x="908" y="477"/>
                  <a:pt x="905" y="482"/>
                  <a:pt x="901" y="488"/>
                </a:cubicBezTo>
                <a:cubicBezTo>
                  <a:pt x="897" y="494"/>
                  <a:pt x="892" y="500"/>
                  <a:pt x="886" y="506"/>
                </a:cubicBezTo>
                <a:cubicBezTo>
                  <a:pt x="876" y="515"/>
                  <a:pt x="866" y="523"/>
                  <a:pt x="856" y="527"/>
                </a:cubicBezTo>
                <a:cubicBezTo>
                  <a:pt x="846" y="532"/>
                  <a:pt x="836" y="534"/>
                  <a:pt x="825" y="534"/>
                </a:cubicBezTo>
                <a:cubicBezTo>
                  <a:pt x="815" y="533"/>
                  <a:pt x="804" y="530"/>
                  <a:pt x="794" y="525"/>
                </a:cubicBezTo>
                <a:cubicBezTo>
                  <a:pt x="783" y="519"/>
                  <a:pt x="772" y="511"/>
                  <a:pt x="761" y="500"/>
                </a:cubicBezTo>
                <a:cubicBezTo>
                  <a:pt x="751" y="490"/>
                  <a:pt x="743" y="479"/>
                  <a:pt x="738" y="469"/>
                </a:cubicBezTo>
                <a:cubicBezTo>
                  <a:pt x="732" y="458"/>
                  <a:pt x="729" y="447"/>
                  <a:pt x="728" y="436"/>
                </a:cubicBezTo>
                <a:cubicBezTo>
                  <a:pt x="728" y="426"/>
                  <a:pt x="729" y="415"/>
                  <a:pt x="733" y="405"/>
                </a:cubicBezTo>
                <a:cubicBezTo>
                  <a:pt x="737" y="395"/>
                  <a:pt x="744" y="386"/>
                  <a:pt x="753" y="377"/>
                </a:cubicBezTo>
                <a:cubicBezTo>
                  <a:pt x="762" y="367"/>
                  <a:pt x="771" y="361"/>
                  <a:pt x="781" y="357"/>
                </a:cubicBezTo>
                <a:cubicBezTo>
                  <a:pt x="791" y="354"/>
                  <a:pt x="800" y="352"/>
                  <a:pt x="809" y="353"/>
                </a:cubicBezTo>
                <a:cubicBezTo>
                  <a:pt x="819" y="354"/>
                  <a:pt x="828" y="357"/>
                  <a:pt x="837" y="362"/>
                </a:cubicBezTo>
                <a:cubicBezTo>
                  <a:pt x="846" y="367"/>
                  <a:pt x="854" y="373"/>
                  <a:pt x="862" y="381"/>
                </a:cubicBezTo>
                <a:lnTo>
                  <a:pt x="866" y="385"/>
                </a:lnTo>
                <a:close/>
                <a:moveTo>
                  <a:pt x="837" y="400"/>
                </a:moveTo>
                <a:cubicBezTo>
                  <a:pt x="826" y="389"/>
                  <a:pt x="814" y="382"/>
                  <a:pt x="802" y="381"/>
                </a:cubicBezTo>
                <a:cubicBezTo>
                  <a:pt x="790" y="380"/>
                  <a:pt x="779" y="384"/>
                  <a:pt x="769" y="395"/>
                </a:cubicBezTo>
                <a:cubicBezTo>
                  <a:pt x="763" y="400"/>
                  <a:pt x="759" y="406"/>
                  <a:pt x="757" y="412"/>
                </a:cubicBezTo>
                <a:cubicBezTo>
                  <a:pt x="755" y="418"/>
                  <a:pt x="755" y="425"/>
                  <a:pt x="755" y="431"/>
                </a:cubicBezTo>
                <a:cubicBezTo>
                  <a:pt x="756" y="437"/>
                  <a:pt x="758" y="443"/>
                  <a:pt x="761" y="449"/>
                </a:cubicBezTo>
                <a:cubicBezTo>
                  <a:pt x="763" y="455"/>
                  <a:pt x="767" y="460"/>
                  <a:pt x="772" y="465"/>
                </a:cubicBezTo>
                <a:lnTo>
                  <a:pt x="837" y="400"/>
                </a:lnTo>
                <a:close/>
                <a:moveTo>
                  <a:pt x="1067" y="313"/>
                </a:moveTo>
                <a:cubicBezTo>
                  <a:pt x="1067" y="314"/>
                  <a:pt x="1068" y="315"/>
                  <a:pt x="1068" y="316"/>
                </a:cubicBezTo>
                <a:cubicBezTo>
                  <a:pt x="1068" y="316"/>
                  <a:pt x="1068" y="317"/>
                  <a:pt x="1067" y="319"/>
                </a:cubicBezTo>
                <a:cubicBezTo>
                  <a:pt x="1067" y="320"/>
                  <a:pt x="1066" y="321"/>
                  <a:pt x="1065" y="323"/>
                </a:cubicBezTo>
                <a:cubicBezTo>
                  <a:pt x="1064" y="324"/>
                  <a:pt x="1063" y="326"/>
                  <a:pt x="1061" y="327"/>
                </a:cubicBezTo>
                <a:cubicBezTo>
                  <a:pt x="1059" y="330"/>
                  <a:pt x="1057" y="331"/>
                  <a:pt x="1055" y="332"/>
                </a:cubicBezTo>
                <a:cubicBezTo>
                  <a:pt x="1054" y="333"/>
                  <a:pt x="1053" y="334"/>
                  <a:pt x="1052" y="334"/>
                </a:cubicBezTo>
                <a:cubicBezTo>
                  <a:pt x="1051" y="335"/>
                  <a:pt x="1050" y="335"/>
                  <a:pt x="1049" y="335"/>
                </a:cubicBezTo>
                <a:cubicBezTo>
                  <a:pt x="1048" y="334"/>
                  <a:pt x="1047" y="334"/>
                  <a:pt x="1047" y="333"/>
                </a:cubicBezTo>
                <a:lnTo>
                  <a:pt x="1031" y="318"/>
                </a:lnTo>
                <a:cubicBezTo>
                  <a:pt x="1032" y="332"/>
                  <a:pt x="1030" y="344"/>
                  <a:pt x="1027" y="354"/>
                </a:cubicBezTo>
                <a:cubicBezTo>
                  <a:pt x="1024" y="364"/>
                  <a:pt x="1019" y="373"/>
                  <a:pt x="1012" y="379"/>
                </a:cubicBezTo>
                <a:cubicBezTo>
                  <a:pt x="1004" y="387"/>
                  <a:pt x="996" y="393"/>
                  <a:pt x="988" y="396"/>
                </a:cubicBezTo>
                <a:cubicBezTo>
                  <a:pt x="980" y="398"/>
                  <a:pt x="972" y="399"/>
                  <a:pt x="964" y="398"/>
                </a:cubicBezTo>
                <a:cubicBezTo>
                  <a:pt x="956" y="397"/>
                  <a:pt x="949" y="394"/>
                  <a:pt x="941" y="389"/>
                </a:cubicBezTo>
                <a:cubicBezTo>
                  <a:pt x="933" y="385"/>
                  <a:pt x="925" y="378"/>
                  <a:pt x="917" y="369"/>
                </a:cubicBezTo>
                <a:lnTo>
                  <a:pt x="844" y="297"/>
                </a:lnTo>
                <a:cubicBezTo>
                  <a:pt x="844" y="296"/>
                  <a:pt x="843" y="296"/>
                  <a:pt x="843" y="295"/>
                </a:cubicBezTo>
                <a:cubicBezTo>
                  <a:pt x="843" y="294"/>
                  <a:pt x="843" y="293"/>
                  <a:pt x="843" y="292"/>
                </a:cubicBezTo>
                <a:cubicBezTo>
                  <a:pt x="844" y="290"/>
                  <a:pt x="845" y="289"/>
                  <a:pt x="846" y="287"/>
                </a:cubicBezTo>
                <a:cubicBezTo>
                  <a:pt x="847" y="286"/>
                  <a:pt x="849" y="284"/>
                  <a:pt x="851" y="282"/>
                </a:cubicBezTo>
                <a:cubicBezTo>
                  <a:pt x="853" y="280"/>
                  <a:pt x="855" y="278"/>
                  <a:pt x="857" y="277"/>
                </a:cubicBezTo>
                <a:cubicBezTo>
                  <a:pt x="858" y="275"/>
                  <a:pt x="860" y="275"/>
                  <a:pt x="861" y="274"/>
                </a:cubicBezTo>
                <a:cubicBezTo>
                  <a:pt x="862" y="274"/>
                  <a:pt x="863" y="274"/>
                  <a:pt x="864" y="274"/>
                </a:cubicBezTo>
                <a:cubicBezTo>
                  <a:pt x="865" y="274"/>
                  <a:pt x="866" y="274"/>
                  <a:pt x="866" y="275"/>
                </a:cubicBezTo>
                <a:lnTo>
                  <a:pt x="936" y="344"/>
                </a:lnTo>
                <a:cubicBezTo>
                  <a:pt x="943" y="351"/>
                  <a:pt x="949" y="357"/>
                  <a:pt x="954" y="360"/>
                </a:cubicBezTo>
                <a:cubicBezTo>
                  <a:pt x="959" y="363"/>
                  <a:pt x="964" y="365"/>
                  <a:pt x="970" y="366"/>
                </a:cubicBezTo>
                <a:cubicBezTo>
                  <a:pt x="975" y="367"/>
                  <a:pt x="979" y="366"/>
                  <a:pt x="984" y="365"/>
                </a:cubicBezTo>
                <a:cubicBezTo>
                  <a:pt x="989" y="363"/>
                  <a:pt x="994" y="360"/>
                  <a:pt x="998" y="356"/>
                </a:cubicBezTo>
                <a:cubicBezTo>
                  <a:pt x="1003" y="351"/>
                  <a:pt x="1007" y="343"/>
                  <a:pt x="1008" y="334"/>
                </a:cubicBezTo>
                <a:cubicBezTo>
                  <a:pt x="1010" y="325"/>
                  <a:pt x="1010" y="313"/>
                  <a:pt x="1009" y="300"/>
                </a:cubicBezTo>
                <a:lnTo>
                  <a:pt x="925" y="216"/>
                </a:lnTo>
                <a:cubicBezTo>
                  <a:pt x="925" y="215"/>
                  <a:pt x="924" y="215"/>
                  <a:pt x="924" y="214"/>
                </a:cubicBezTo>
                <a:cubicBezTo>
                  <a:pt x="924" y="213"/>
                  <a:pt x="924" y="212"/>
                  <a:pt x="924" y="211"/>
                </a:cubicBezTo>
                <a:cubicBezTo>
                  <a:pt x="925" y="209"/>
                  <a:pt x="926" y="208"/>
                  <a:pt x="927" y="207"/>
                </a:cubicBezTo>
                <a:cubicBezTo>
                  <a:pt x="928" y="205"/>
                  <a:pt x="930" y="203"/>
                  <a:pt x="932" y="201"/>
                </a:cubicBezTo>
                <a:cubicBezTo>
                  <a:pt x="934" y="199"/>
                  <a:pt x="936" y="197"/>
                  <a:pt x="938" y="196"/>
                </a:cubicBezTo>
                <a:cubicBezTo>
                  <a:pt x="939" y="195"/>
                  <a:pt x="941" y="194"/>
                  <a:pt x="942" y="193"/>
                </a:cubicBezTo>
                <a:cubicBezTo>
                  <a:pt x="943" y="193"/>
                  <a:pt x="944" y="193"/>
                  <a:pt x="945" y="193"/>
                </a:cubicBezTo>
                <a:cubicBezTo>
                  <a:pt x="946" y="193"/>
                  <a:pt x="947" y="193"/>
                  <a:pt x="947" y="194"/>
                </a:cubicBezTo>
                <a:lnTo>
                  <a:pt x="1067" y="313"/>
                </a:lnTo>
                <a:close/>
                <a:moveTo>
                  <a:pt x="1277" y="103"/>
                </a:moveTo>
                <a:cubicBezTo>
                  <a:pt x="1278" y="104"/>
                  <a:pt x="1278" y="104"/>
                  <a:pt x="1278" y="105"/>
                </a:cubicBezTo>
                <a:cubicBezTo>
                  <a:pt x="1278" y="106"/>
                  <a:pt x="1278" y="107"/>
                  <a:pt x="1278" y="108"/>
                </a:cubicBezTo>
                <a:cubicBezTo>
                  <a:pt x="1277" y="109"/>
                  <a:pt x="1277" y="111"/>
                  <a:pt x="1275" y="112"/>
                </a:cubicBezTo>
                <a:cubicBezTo>
                  <a:pt x="1274" y="114"/>
                  <a:pt x="1272" y="116"/>
                  <a:pt x="1270" y="118"/>
                </a:cubicBezTo>
                <a:cubicBezTo>
                  <a:pt x="1268" y="120"/>
                  <a:pt x="1266" y="122"/>
                  <a:pt x="1265" y="123"/>
                </a:cubicBezTo>
                <a:cubicBezTo>
                  <a:pt x="1263" y="124"/>
                  <a:pt x="1262" y="125"/>
                  <a:pt x="1260" y="126"/>
                </a:cubicBezTo>
                <a:cubicBezTo>
                  <a:pt x="1259" y="126"/>
                  <a:pt x="1258" y="126"/>
                  <a:pt x="1257" y="126"/>
                </a:cubicBezTo>
                <a:cubicBezTo>
                  <a:pt x="1257" y="126"/>
                  <a:pt x="1256" y="126"/>
                  <a:pt x="1255" y="125"/>
                </a:cubicBezTo>
                <a:lnTo>
                  <a:pt x="1183" y="52"/>
                </a:lnTo>
                <a:cubicBezTo>
                  <a:pt x="1178" y="47"/>
                  <a:pt x="1172" y="43"/>
                  <a:pt x="1167" y="40"/>
                </a:cubicBezTo>
                <a:cubicBezTo>
                  <a:pt x="1162" y="37"/>
                  <a:pt x="1157" y="34"/>
                  <a:pt x="1152" y="33"/>
                </a:cubicBezTo>
                <a:cubicBezTo>
                  <a:pt x="1148" y="32"/>
                  <a:pt x="1143" y="33"/>
                  <a:pt x="1138" y="34"/>
                </a:cubicBezTo>
                <a:cubicBezTo>
                  <a:pt x="1134" y="35"/>
                  <a:pt x="1129" y="38"/>
                  <a:pt x="1125" y="42"/>
                </a:cubicBezTo>
                <a:cubicBezTo>
                  <a:pt x="1120" y="47"/>
                  <a:pt x="1117" y="54"/>
                  <a:pt x="1116" y="63"/>
                </a:cubicBezTo>
                <a:cubicBezTo>
                  <a:pt x="1115" y="72"/>
                  <a:pt x="1115" y="83"/>
                  <a:pt x="1116" y="97"/>
                </a:cubicBezTo>
                <a:lnTo>
                  <a:pt x="1200" y="180"/>
                </a:lnTo>
                <a:cubicBezTo>
                  <a:pt x="1200" y="181"/>
                  <a:pt x="1201" y="182"/>
                  <a:pt x="1201" y="183"/>
                </a:cubicBezTo>
                <a:cubicBezTo>
                  <a:pt x="1201" y="184"/>
                  <a:pt x="1201" y="185"/>
                  <a:pt x="1200" y="186"/>
                </a:cubicBezTo>
                <a:cubicBezTo>
                  <a:pt x="1200" y="187"/>
                  <a:pt x="1199" y="188"/>
                  <a:pt x="1198" y="190"/>
                </a:cubicBezTo>
                <a:cubicBezTo>
                  <a:pt x="1196" y="192"/>
                  <a:pt x="1195" y="193"/>
                  <a:pt x="1193" y="196"/>
                </a:cubicBezTo>
                <a:cubicBezTo>
                  <a:pt x="1191" y="198"/>
                  <a:pt x="1189" y="199"/>
                  <a:pt x="1187" y="201"/>
                </a:cubicBezTo>
                <a:cubicBezTo>
                  <a:pt x="1186" y="202"/>
                  <a:pt x="1184" y="203"/>
                  <a:pt x="1183" y="203"/>
                </a:cubicBezTo>
                <a:cubicBezTo>
                  <a:pt x="1182" y="204"/>
                  <a:pt x="1181" y="204"/>
                  <a:pt x="1180" y="204"/>
                </a:cubicBezTo>
                <a:cubicBezTo>
                  <a:pt x="1179" y="203"/>
                  <a:pt x="1178" y="203"/>
                  <a:pt x="1178" y="202"/>
                </a:cubicBezTo>
                <a:lnTo>
                  <a:pt x="1105" y="130"/>
                </a:lnTo>
                <a:cubicBezTo>
                  <a:pt x="1100" y="125"/>
                  <a:pt x="1095" y="121"/>
                  <a:pt x="1090" y="117"/>
                </a:cubicBezTo>
                <a:cubicBezTo>
                  <a:pt x="1085" y="114"/>
                  <a:pt x="1080" y="112"/>
                  <a:pt x="1075" y="111"/>
                </a:cubicBezTo>
                <a:cubicBezTo>
                  <a:pt x="1070" y="110"/>
                  <a:pt x="1065" y="110"/>
                  <a:pt x="1061" y="112"/>
                </a:cubicBezTo>
                <a:cubicBezTo>
                  <a:pt x="1056" y="113"/>
                  <a:pt x="1052" y="116"/>
                  <a:pt x="1048" y="120"/>
                </a:cubicBezTo>
                <a:cubicBezTo>
                  <a:pt x="1043" y="125"/>
                  <a:pt x="1039" y="132"/>
                  <a:pt x="1038" y="141"/>
                </a:cubicBezTo>
                <a:cubicBezTo>
                  <a:pt x="1037" y="150"/>
                  <a:pt x="1037" y="161"/>
                  <a:pt x="1039" y="175"/>
                </a:cubicBezTo>
                <a:lnTo>
                  <a:pt x="1122" y="258"/>
                </a:lnTo>
                <a:cubicBezTo>
                  <a:pt x="1123" y="259"/>
                  <a:pt x="1123" y="259"/>
                  <a:pt x="1123" y="260"/>
                </a:cubicBezTo>
                <a:cubicBezTo>
                  <a:pt x="1123" y="261"/>
                  <a:pt x="1123" y="262"/>
                  <a:pt x="1123" y="263"/>
                </a:cubicBezTo>
                <a:cubicBezTo>
                  <a:pt x="1122" y="264"/>
                  <a:pt x="1121" y="266"/>
                  <a:pt x="1120" y="267"/>
                </a:cubicBezTo>
                <a:cubicBezTo>
                  <a:pt x="1119" y="269"/>
                  <a:pt x="1117" y="271"/>
                  <a:pt x="1115" y="273"/>
                </a:cubicBezTo>
                <a:cubicBezTo>
                  <a:pt x="1113" y="275"/>
                  <a:pt x="1111" y="277"/>
                  <a:pt x="1110" y="278"/>
                </a:cubicBezTo>
                <a:cubicBezTo>
                  <a:pt x="1108" y="279"/>
                  <a:pt x="1107" y="280"/>
                  <a:pt x="1105" y="281"/>
                </a:cubicBezTo>
                <a:cubicBezTo>
                  <a:pt x="1104" y="281"/>
                  <a:pt x="1103" y="281"/>
                  <a:pt x="1102" y="281"/>
                </a:cubicBezTo>
                <a:cubicBezTo>
                  <a:pt x="1102" y="281"/>
                  <a:pt x="1101" y="281"/>
                  <a:pt x="1100" y="280"/>
                </a:cubicBezTo>
                <a:lnTo>
                  <a:pt x="981" y="161"/>
                </a:lnTo>
                <a:cubicBezTo>
                  <a:pt x="980" y="160"/>
                  <a:pt x="980" y="159"/>
                  <a:pt x="979" y="158"/>
                </a:cubicBezTo>
                <a:cubicBezTo>
                  <a:pt x="979" y="158"/>
                  <a:pt x="979" y="157"/>
                  <a:pt x="980" y="155"/>
                </a:cubicBezTo>
                <a:cubicBezTo>
                  <a:pt x="980" y="154"/>
                  <a:pt x="981" y="153"/>
                  <a:pt x="982" y="152"/>
                </a:cubicBezTo>
                <a:cubicBezTo>
                  <a:pt x="983" y="150"/>
                  <a:pt x="985" y="149"/>
                  <a:pt x="987" y="147"/>
                </a:cubicBezTo>
                <a:cubicBezTo>
                  <a:pt x="989" y="145"/>
                  <a:pt x="990" y="143"/>
                  <a:pt x="992" y="142"/>
                </a:cubicBezTo>
                <a:cubicBezTo>
                  <a:pt x="993" y="141"/>
                  <a:pt x="994" y="140"/>
                  <a:pt x="995" y="140"/>
                </a:cubicBezTo>
                <a:cubicBezTo>
                  <a:pt x="997" y="139"/>
                  <a:pt x="997" y="139"/>
                  <a:pt x="998" y="139"/>
                </a:cubicBezTo>
                <a:cubicBezTo>
                  <a:pt x="999" y="140"/>
                  <a:pt x="1000" y="140"/>
                  <a:pt x="1001" y="141"/>
                </a:cubicBezTo>
                <a:lnTo>
                  <a:pt x="1016" y="157"/>
                </a:lnTo>
                <a:cubicBezTo>
                  <a:pt x="1016" y="142"/>
                  <a:pt x="1017" y="130"/>
                  <a:pt x="1019" y="121"/>
                </a:cubicBezTo>
                <a:cubicBezTo>
                  <a:pt x="1022" y="111"/>
                  <a:pt x="1027" y="103"/>
                  <a:pt x="1033" y="96"/>
                </a:cubicBezTo>
                <a:cubicBezTo>
                  <a:pt x="1038" y="91"/>
                  <a:pt x="1043" y="87"/>
                  <a:pt x="1048" y="85"/>
                </a:cubicBezTo>
                <a:cubicBezTo>
                  <a:pt x="1053" y="82"/>
                  <a:pt x="1059" y="80"/>
                  <a:pt x="1064" y="79"/>
                </a:cubicBezTo>
                <a:cubicBezTo>
                  <a:pt x="1069" y="78"/>
                  <a:pt x="1074" y="78"/>
                  <a:pt x="1079" y="79"/>
                </a:cubicBezTo>
                <a:cubicBezTo>
                  <a:pt x="1084" y="79"/>
                  <a:pt x="1089" y="81"/>
                  <a:pt x="1094" y="83"/>
                </a:cubicBezTo>
                <a:cubicBezTo>
                  <a:pt x="1093" y="75"/>
                  <a:pt x="1093" y="67"/>
                  <a:pt x="1094" y="61"/>
                </a:cubicBezTo>
                <a:cubicBezTo>
                  <a:pt x="1095" y="54"/>
                  <a:pt x="1096" y="48"/>
                  <a:pt x="1097" y="43"/>
                </a:cubicBezTo>
                <a:cubicBezTo>
                  <a:pt x="1098" y="38"/>
                  <a:pt x="1100" y="33"/>
                  <a:pt x="1103" y="29"/>
                </a:cubicBezTo>
                <a:cubicBezTo>
                  <a:pt x="1105" y="25"/>
                  <a:pt x="1108" y="22"/>
                  <a:pt x="1111" y="19"/>
                </a:cubicBezTo>
                <a:cubicBezTo>
                  <a:pt x="1119" y="11"/>
                  <a:pt x="1126" y="6"/>
                  <a:pt x="1134" y="3"/>
                </a:cubicBezTo>
                <a:cubicBezTo>
                  <a:pt x="1142" y="1"/>
                  <a:pt x="1150" y="0"/>
                  <a:pt x="1158" y="1"/>
                </a:cubicBezTo>
                <a:cubicBezTo>
                  <a:pt x="1165" y="3"/>
                  <a:pt x="1173" y="6"/>
                  <a:pt x="1180" y="10"/>
                </a:cubicBezTo>
                <a:cubicBezTo>
                  <a:pt x="1188" y="15"/>
                  <a:pt x="1195" y="21"/>
                  <a:pt x="1202" y="27"/>
                </a:cubicBezTo>
                <a:lnTo>
                  <a:pt x="1277" y="103"/>
                </a:ln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noEditPoints="1"/>
          </p:cNvSpPr>
          <p:nvPr/>
        </p:nvSpPr>
        <p:spPr bwMode="auto">
          <a:xfrm>
            <a:off x="6248400" y="5403850"/>
            <a:ext cx="345120" cy="393700"/>
          </a:xfrm>
          <a:custGeom>
            <a:avLst/>
            <a:gdLst>
              <a:gd name="T0" fmla="*/ 213 w 639"/>
              <a:gd name="T1" fmla="*/ 597 h 654"/>
              <a:gd name="T2" fmla="*/ 145 w 639"/>
              <a:gd name="T3" fmla="*/ 653 h 654"/>
              <a:gd name="T4" fmla="*/ 118 w 639"/>
              <a:gd name="T5" fmla="*/ 641 h 654"/>
              <a:gd name="T6" fmla="*/ 124 w 639"/>
              <a:gd name="T7" fmla="*/ 629 h 654"/>
              <a:gd name="T8" fmla="*/ 187 w 639"/>
              <a:gd name="T9" fmla="*/ 587 h 654"/>
              <a:gd name="T10" fmla="*/ 164 w 639"/>
              <a:gd name="T11" fmla="*/ 531 h 654"/>
              <a:gd name="T12" fmla="*/ 84 w 639"/>
              <a:gd name="T13" fmla="*/ 551 h 654"/>
              <a:gd name="T14" fmla="*/ 4 w 639"/>
              <a:gd name="T15" fmla="*/ 511 h 654"/>
              <a:gd name="T16" fmla="*/ 39 w 639"/>
              <a:gd name="T17" fmla="*/ 427 h 654"/>
              <a:gd name="T18" fmla="*/ 77 w 639"/>
              <a:gd name="T19" fmla="*/ 412 h 654"/>
              <a:gd name="T20" fmla="*/ 91 w 639"/>
              <a:gd name="T21" fmla="*/ 424 h 654"/>
              <a:gd name="T22" fmla="*/ 87 w 639"/>
              <a:gd name="T23" fmla="*/ 435 h 654"/>
              <a:gd name="T24" fmla="*/ 34 w 639"/>
              <a:gd name="T25" fmla="*/ 472 h 654"/>
              <a:gd name="T26" fmla="*/ 56 w 639"/>
              <a:gd name="T27" fmla="*/ 518 h 654"/>
              <a:gd name="T28" fmla="*/ 136 w 639"/>
              <a:gd name="T29" fmla="*/ 499 h 654"/>
              <a:gd name="T30" fmla="*/ 326 w 639"/>
              <a:gd name="T31" fmla="*/ 357 h 654"/>
              <a:gd name="T32" fmla="*/ 332 w 639"/>
              <a:gd name="T33" fmla="*/ 485 h 654"/>
              <a:gd name="T34" fmla="*/ 209 w 639"/>
              <a:gd name="T35" fmla="*/ 479 h 654"/>
              <a:gd name="T36" fmla="*/ 203 w 639"/>
              <a:gd name="T37" fmla="*/ 351 h 654"/>
              <a:gd name="T38" fmla="*/ 326 w 639"/>
              <a:gd name="T39" fmla="*/ 357 h 654"/>
              <a:gd name="T40" fmla="*/ 242 w 639"/>
              <a:gd name="T41" fmla="*/ 357 h 654"/>
              <a:gd name="T42" fmla="*/ 214 w 639"/>
              <a:gd name="T43" fmla="*/ 434 h 654"/>
              <a:gd name="T44" fmla="*/ 293 w 639"/>
              <a:gd name="T45" fmla="*/ 479 h 654"/>
              <a:gd name="T46" fmla="*/ 321 w 639"/>
              <a:gd name="T47" fmla="*/ 403 h 654"/>
              <a:gd name="T48" fmla="*/ 446 w 639"/>
              <a:gd name="T49" fmla="*/ 366 h 654"/>
              <a:gd name="T50" fmla="*/ 428 w 639"/>
              <a:gd name="T51" fmla="*/ 383 h 654"/>
              <a:gd name="T52" fmla="*/ 244 w 639"/>
              <a:gd name="T53" fmla="*/ 203 h 654"/>
              <a:gd name="T54" fmla="*/ 258 w 639"/>
              <a:gd name="T55" fmla="*/ 185 h 654"/>
              <a:gd name="T56" fmla="*/ 445 w 639"/>
              <a:gd name="T57" fmla="*/ 360 h 654"/>
              <a:gd name="T58" fmla="*/ 564 w 639"/>
              <a:gd name="T59" fmla="*/ 249 h 654"/>
              <a:gd name="T60" fmla="*/ 539 w 639"/>
              <a:gd name="T61" fmla="*/ 243 h 654"/>
              <a:gd name="T62" fmla="*/ 479 w 639"/>
              <a:gd name="T63" fmla="*/ 319 h 654"/>
              <a:gd name="T64" fmla="*/ 427 w 639"/>
              <a:gd name="T65" fmla="*/ 257 h 654"/>
              <a:gd name="T66" fmla="*/ 468 w 639"/>
              <a:gd name="T67" fmla="*/ 178 h 654"/>
              <a:gd name="T68" fmla="*/ 413 w 639"/>
              <a:gd name="T69" fmla="*/ 177 h 654"/>
              <a:gd name="T70" fmla="*/ 386 w 639"/>
              <a:gd name="T71" fmla="*/ 228 h 654"/>
              <a:gd name="T72" fmla="*/ 374 w 639"/>
              <a:gd name="T73" fmla="*/ 224 h 654"/>
              <a:gd name="T74" fmla="*/ 375 w 639"/>
              <a:gd name="T75" fmla="*/ 188 h 654"/>
              <a:gd name="T76" fmla="*/ 445 w 639"/>
              <a:gd name="T77" fmla="*/ 133 h 654"/>
              <a:gd name="T78" fmla="*/ 493 w 639"/>
              <a:gd name="T79" fmla="*/ 203 h 654"/>
              <a:gd name="T80" fmla="*/ 455 w 639"/>
              <a:gd name="T81" fmla="*/ 268 h 654"/>
              <a:gd name="T82" fmla="*/ 517 w 639"/>
              <a:gd name="T83" fmla="*/ 257 h 654"/>
              <a:gd name="T84" fmla="*/ 578 w 639"/>
              <a:gd name="T85" fmla="*/ 14 h 654"/>
              <a:gd name="T86" fmla="*/ 577 w 639"/>
              <a:gd name="T87" fmla="*/ 24 h 654"/>
              <a:gd name="T88" fmla="*/ 556 w 639"/>
              <a:gd name="T89" fmla="*/ 42 h 654"/>
              <a:gd name="T90" fmla="*/ 637 w 639"/>
              <a:gd name="T91" fmla="*/ 168 h 654"/>
              <a:gd name="T92" fmla="*/ 630 w 639"/>
              <a:gd name="T93" fmla="*/ 183 h 654"/>
              <a:gd name="T94" fmla="*/ 615 w 639"/>
              <a:gd name="T95" fmla="*/ 190 h 654"/>
              <a:gd name="T96" fmla="*/ 497 w 639"/>
              <a:gd name="T97" fmla="*/ 62 h 654"/>
              <a:gd name="T98" fmla="*/ 513 w 639"/>
              <a:gd name="T99" fmla="*/ 49 h 654"/>
              <a:gd name="T100" fmla="*/ 532 w 639"/>
              <a:gd name="T101" fmla="*/ 32 h 654"/>
              <a:gd name="T102" fmla="*/ 552 w 639"/>
              <a:gd name="T103" fmla="*/ 5 h 654"/>
              <a:gd name="T104" fmla="*/ 566 w 639"/>
              <a:gd name="T105" fmla="*/ 1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9" h="654">
                <a:moveTo>
                  <a:pt x="201" y="514"/>
                </a:moveTo>
                <a:cubicBezTo>
                  <a:pt x="209" y="522"/>
                  <a:pt x="215" y="531"/>
                  <a:pt x="218" y="540"/>
                </a:cubicBezTo>
                <a:cubicBezTo>
                  <a:pt x="222" y="549"/>
                  <a:pt x="223" y="559"/>
                  <a:pt x="222" y="568"/>
                </a:cubicBezTo>
                <a:cubicBezTo>
                  <a:pt x="221" y="578"/>
                  <a:pt x="218" y="588"/>
                  <a:pt x="213" y="597"/>
                </a:cubicBezTo>
                <a:cubicBezTo>
                  <a:pt x="208" y="606"/>
                  <a:pt x="202" y="615"/>
                  <a:pt x="194" y="623"/>
                </a:cubicBezTo>
                <a:cubicBezTo>
                  <a:pt x="188" y="629"/>
                  <a:pt x="182" y="634"/>
                  <a:pt x="176" y="638"/>
                </a:cubicBezTo>
                <a:cubicBezTo>
                  <a:pt x="170" y="642"/>
                  <a:pt x="165" y="645"/>
                  <a:pt x="159" y="647"/>
                </a:cubicBezTo>
                <a:cubicBezTo>
                  <a:pt x="154" y="650"/>
                  <a:pt x="150" y="652"/>
                  <a:pt x="145" y="653"/>
                </a:cubicBezTo>
                <a:cubicBezTo>
                  <a:pt x="141" y="654"/>
                  <a:pt x="138" y="654"/>
                  <a:pt x="136" y="654"/>
                </a:cubicBezTo>
                <a:cubicBezTo>
                  <a:pt x="134" y="654"/>
                  <a:pt x="132" y="654"/>
                  <a:pt x="130" y="652"/>
                </a:cubicBezTo>
                <a:cubicBezTo>
                  <a:pt x="128" y="651"/>
                  <a:pt x="125" y="649"/>
                  <a:pt x="123" y="647"/>
                </a:cubicBezTo>
                <a:cubicBezTo>
                  <a:pt x="121" y="645"/>
                  <a:pt x="119" y="643"/>
                  <a:pt x="118" y="641"/>
                </a:cubicBezTo>
                <a:cubicBezTo>
                  <a:pt x="117" y="640"/>
                  <a:pt x="116" y="639"/>
                  <a:pt x="116" y="638"/>
                </a:cubicBezTo>
                <a:cubicBezTo>
                  <a:pt x="115" y="636"/>
                  <a:pt x="115" y="635"/>
                  <a:pt x="115" y="635"/>
                </a:cubicBezTo>
                <a:cubicBezTo>
                  <a:pt x="116" y="634"/>
                  <a:pt x="116" y="633"/>
                  <a:pt x="117" y="632"/>
                </a:cubicBezTo>
                <a:cubicBezTo>
                  <a:pt x="118" y="631"/>
                  <a:pt x="120" y="630"/>
                  <a:pt x="124" y="629"/>
                </a:cubicBezTo>
                <a:cubicBezTo>
                  <a:pt x="128" y="629"/>
                  <a:pt x="132" y="627"/>
                  <a:pt x="138" y="625"/>
                </a:cubicBezTo>
                <a:cubicBezTo>
                  <a:pt x="143" y="624"/>
                  <a:pt x="149" y="621"/>
                  <a:pt x="156" y="618"/>
                </a:cubicBezTo>
                <a:cubicBezTo>
                  <a:pt x="162" y="614"/>
                  <a:pt x="169" y="609"/>
                  <a:pt x="175" y="603"/>
                </a:cubicBezTo>
                <a:cubicBezTo>
                  <a:pt x="180" y="598"/>
                  <a:pt x="184" y="593"/>
                  <a:pt x="187" y="587"/>
                </a:cubicBezTo>
                <a:cubicBezTo>
                  <a:pt x="190" y="582"/>
                  <a:pt x="191" y="576"/>
                  <a:pt x="192" y="571"/>
                </a:cubicBezTo>
                <a:cubicBezTo>
                  <a:pt x="192" y="565"/>
                  <a:pt x="192" y="560"/>
                  <a:pt x="190" y="555"/>
                </a:cubicBezTo>
                <a:cubicBezTo>
                  <a:pt x="188" y="550"/>
                  <a:pt x="184" y="545"/>
                  <a:pt x="180" y="541"/>
                </a:cubicBezTo>
                <a:cubicBezTo>
                  <a:pt x="175" y="536"/>
                  <a:pt x="170" y="533"/>
                  <a:pt x="164" y="531"/>
                </a:cubicBezTo>
                <a:cubicBezTo>
                  <a:pt x="158" y="530"/>
                  <a:pt x="153" y="530"/>
                  <a:pt x="146" y="531"/>
                </a:cubicBezTo>
                <a:cubicBezTo>
                  <a:pt x="140" y="532"/>
                  <a:pt x="134" y="534"/>
                  <a:pt x="127" y="536"/>
                </a:cubicBezTo>
                <a:cubicBezTo>
                  <a:pt x="120" y="539"/>
                  <a:pt x="113" y="541"/>
                  <a:pt x="106" y="544"/>
                </a:cubicBezTo>
                <a:cubicBezTo>
                  <a:pt x="99" y="547"/>
                  <a:pt x="92" y="549"/>
                  <a:pt x="84" y="551"/>
                </a:cubicBezTo>
                <a:cubicBezTo>
                  <a:pt x="77" y="553"/>
                  <a:pt x="70" y="553"/>
                  <a:pt x="62" y="553"/>
                </a:cubicBezTo>
                <a:cubicBezTo>
                  <a:pt x="55" y="553"/>
                  <a:pt x="48" y="552"/>
                  <a:pt x="40" y="549"/>
                </a:cubicBezTo>
                <a:cubicBezTo>
                  <a:pt x="33" y="546"/>
                  <a:pt x="26" y="542"/>
                  <a:pt x="19" y="535"/>
                </a:cubicBezTo>
                <a:cubicBezTo>
                  <a:pt x="12" y="527"/>
                  <a:pt x="7" y="520"/>
                  <a:pt x="4" y="511"/>
                </a:cubicBezTo>
                <a:cubicBezTo>
                  <a:pt x="1" y="503"/>
                  <a:pt x="0" y="495"/>
                  <a:pt x="0" y="486"/>
                </a:cubicBezTo>
                <a:cubicBezTo>
                  <a:pt x="1" y="478"/>
                  <a:pt x="4" y="470"/>
                  <a:pt x="8" y="461"/>
                </a:cubicBezTo>
                <a:cubicBezTo>
                  <a:pt x="13" y="453"/>
                  <a:pt x="19" y="445"/>
                  <a:pt x="26" y="437"/>
                </a:cubicBezTo>
                <a:cubicBezTo>
                  <a:pt x="30" y="434"/>
                  <a:pt x="34" y="430"/>
                  <a:pt x="39" y="427"/>
                </a:cubicBezTo>
                <a:cubicBezTo>
                  <a:pt x="43" y="424"/>
                  <a:pt x="48" y="421"/>
                  <a:pt x="52" y="419"/>
                </a:cubicBezTo>
                <a:cubicBezTo>
                  <a:pt x="57" y="417"/>
                  <a:pt x="61" y="415"/>
                  <a:pt x="65" y="413"/>
                </a:cubicBezTo>
                <a:cubicBezTo>
                  <a:pt x="69" y="412"/>
                  <a:pt x="72" y="412"/>
                  <a:pt x="73" y="412"/>
                </a:cubicBezTo>
                <a:cubicBezTo>
                  <a:pt x="75" y="412"/>
                  <a:pt x="76" y="412"/>
                  <a:pt x="77" y="412"/>
                </a:cubicBezTo>
                <a:cubicBezTo>
                  <a:pt x="78" y="412"/>
                  <a:pt x="79" y="412"/>
                  <a:pt x="80" y="413"/>
                </a:cubicBezTo>
                <a:cubicBezTo>
                  <a:pt x="81" y="414"/>
                  <a:pt x="82" y="414"/>
                  <a:pt x="83" y="415"/>
                </a:cubicBezTo>
                <a:cubicBezTo>
                  <a:pt x="84" y="416"/>
                  <a:pt x="85" y="418"/>
                  <a:pt x="87" y="419"/>
                </a:cubicBezTo>
                <a:cubicBezTo>
                  <a:pt x="89" y="421"/>
                  <a:pt x="90" y="422"/>
                  <a:pt x="91" y="424"/>
                </a:cubicBezTo>
                <a:cubicBezTo>
                  <a:pt x="92" y="425"/>
                  <a:pt x="93" y="426"/>
                  <a:pt x="94" y="427"/>
                </a:cubicBezTo>
                <a:cubicBezTo>
                  <a:pt x="94" y="429"/>
                  <a:pt x="94" y="430"/>
                  <a:pt x="94" y="430"/>
                </a:cubicBezTo>
                <a:cubicBezTo>
                  <a:pt x="94" y="431"/>
                  <a:pt x="94" y="432"/>
                  <a:pt x="93" y="433"/>
                </a:cubicBezTo>
                <a:cubicBezTo>
                  <a:pt x="92" y="434"/>
                  <a:pt x="90" y="435"/>
                  <a:pt x="87" y="435"/>
                </a:cubicBezTo>
                <a:cubicBezTo>
                  <a:pt x="83" y="436"/>
                  <a:pt x="80" y="437"/>
                  <a:pt x="75" y="439"/>
                </a:cubicBezTo>
                <a:cubicBezTo>
                  <a:pt x="70" y="440"/>
                  <a:pt x="65" y="442"/>
                  <a:pt x="60" y="445"/>
                </a:cubicBezTo>
                <a:cubicBezTo>
                  <a:pt x="55" y="448"/>
                  <a:pt x="49" y="452"/>
                  <a:pt x="44" y="457"/>
                </a:cubicBezTo>
                <a:cubicBezTo>
                  <a:pt x="40" y="462"/>
                  <a:pt x="36" y="467"/>
                  <a:pt x="34" y="472"/>
                </a:cubicBezTo>
                <a:cubicBezTo>
                  <a:pt x="32" y="476"/>
                  <a:pt x="30" y="481"/>
                  <a:pt x="30" y="485"/>
                </a:cubicBezTo>
                <a:cubicBezTo>
                  <a:pt x="30" y="490"/>
                  <a:pt x="31" y="494"/>
                  <a:pt x="33" y="498"/>
                </a:cubicBezTo>
                <a:cubicBezTo>
                  <a:pt x="34" y="502"/>
                  <a:pt x="37" y="506"/>
                  <a:pt x="40" y="509"/>
                </a:cubicBezTo>
                <a:cubicBezTo>
                  <a:pt x="45" y="514"/>
                  <a:pt x="50" y="517"/>
                  <a:pt x="56" y="518"/>
                </a:cubicBezTo>
                <a:cubicBezTo>
                  <a:pt x="61" y="519"/>
                  <a:pt x="67" y="520"/>
                  <a:pt x="74" y="519"/>
                </a:cubicBezTo>
                <a:cubicBezTo>
                  <a:pt x="80" y="518"/>
                  <a:pt x="87" y="516"/>
                  <a:pt x="93" y="513"/>
                </a:cubicBezTo>
                <a:cubicBezTo>
                  <a:pt x="100" y="511"/>
                  <a:pt x="107" y="508"/>
                  <a:pt x="115" y="506"/>
                </a:cubicBezTo>
                <a:cubicBezTo>
                  <a:pt x="122" y="503"/>
                  <a:pt x="129" y="501"/>
                  <a:pt x="136" y="499"/>
                </a:cubicBezTo>
                <a:cubicBezTo>
                  <a:pt x="144" y="497"/>
                  <a:pt x="151" y="496"/>
                  <a:pt x="158" y="496"/>
                </a:cubicBezTo>
                <a:cubicBezTo>
                  <a:pt x="166" y="496"/>
                  <a:pt x="173" y="497"/>
                  <a:pt x="180" y="500"/>
                </a:cubicBezTo>
                <a:cubicBezTo>
                  <a:pt x="187" y="503"/>
                  <a:pt x="194" y="507"/>
                  <a:pt x="201" y="514"/>
                </a:cubicBezTo>
                <a:close/>
                <a:moveTo>
                  <a:pt x="326" y="357"/>
                </a:moveTo>
                <a:cubicBezTo>
                  <a:pt x="336" y="367"/>
                  <a:pt x="343" y="377"/>
                  <a:pt x="349" y="388"/>
                </a:cubicBezTo>
                <a:cubicBezTo>
                  <a:pt x="354" y="399"/>
                  <a:pt x="358" y="410"/>
                  <a:pt x="359" y="421"/>
                </a:cubicBezTo>
                <a:cubicBezTo>
                  <a:pt x="359" y="432"/>
                  <a:pt x="358" y="443"/>
                  <a:pt x="353" y="454"/>
                </a:cubicBezTo>
                <a:cubicBezTo>
                  <a:pt x="349" y="465"/>
                  <a:pt x="342" y="475"/>
                  <a:pt x="332" y="485"/>
                </a:cubicBezTo>
                <a:cubicBezTo>
                  <a:pt x="322" y="495"/>
                  <a:pt x="312" y="502"/>
                  <a:pt x="302" y="506"/>
                </a:cubicBezTo>
                <a:cubicBezTo>
                  <a:pt x="291" y="511"/>
                  <a:pt x="281" y="513"/>
                  <a:pt x="271" y="512"/>
                </a:cubicBezTo>
                <a:cubicBezTo>
                  <a:pt x="260" y="511"/>
                  <a:pt x="250" y="508"/>
                  <a:pt x="240" y="503"/>
                </a:cubicBezTo>
                <a:cubicBezTo>
                  <a:pt x="229" y="497"/>
                  <a:pt x="219" y="489"/>
                  <a:pt x="209" y="479"/>
                </a:cubicBezTo>
                <a:cubicBezTo>
                  <a:pt x="199" y="469"/>
                  <a:pt x="192" y="459"/>
                  <a:pt x="186" y="448"/>
                </a:cubicBezTo>
                <a:cubicBezTo>
                  <a:pt x="180" y="438"/>
                  <a:pt x="177" y="427"/>
                  <a:pt x="176" y="416"/>
                </a:cubicBezTo>
                <a:cubicBezTo>
                  <a:pt x="175" y="405"/>
                  <a:pt x="177" y="394"/>
                  <a:pt x="181" y="383"/>
                </a:cubicBezTo>
                <a:cubicBezTo>
                  <a:pt x="186" y="372"/>
                  <a:pt x="193" y="362"/>
                  <a:pt x="203" y="351"/>
                </a:cubicBezTo>
                <a:cubicBezTo>
                  <a:pt x="213" y="342"/>
                  <a:pt x="223" y="335"/>
                  <a:pt x="233" y="330"/>
                </a:cubicBezTo>
                <a:cubicBezTo>
                  <a:pt x="243" y="326"/>
                  <a:pt x="254" y="324"/>
                  <a:pt x="264" y="325"/>
                </a:cubicBezTo>
                <a:cubicBezTo>
                  <a:pt x="275" y="325"/>
                  <a:pt x="285" y="329"/>
                  <a:pt x="295" y="334"/>
                </a:cubicBezTo>
                <a:cubicBezTo>
                  <a:pt x="306" y="340"/>
                  <a:pt x="316" y="347"/>
                  <a:pt x="326" y="357"/>
                </a:cubicBezTo>
                <a:close/>
                <a:moveTo>
                  <a:pt x="305" y="381"/>
                </a:moveTo>
                <a:cubicBezTo>
                  <a:pt x="298" y="375"/>
                  <a:pt x="291" y="370"/>
                  <a:pt x="285" y="365"/>
                </a:cubicBezTo>
                <a:cubicBezTo>
                  <a:pt x="278" y="360"/>
                  <a:pt x="271" y="357"/>
                  <a:pt x="263" y="356"/>
                </a:cubicBezTo>
                <a:cubicBezTo>
                  <a:pt x="256" y="354"/>
                  <a:pt x="249" y="355"/>
                  <a:pt x="242" y="357"/>
                </a:cubicBezTo>
                <a:cubicBezTo>
                  <a:pt x="235" y="359"/>
                  <a:pt x="228" y="364"/>
                  <a:pt x="221" y="371"/>
                </a:cubicBezTo>
                <a:cubicBezTo>
                  <a:pt x="214" y="377"/>
                  <a:pt x="210" y="384"/>
                  <a:pt x="207" y="391"/>
                </a:cubicBezTo>
                <a:cubicBezTo>
                  <a:pt x="205" y="398"/>
                  <a:pt x="204" y="405"/>
                  <a:pt x="205" y="412"/>
                </a:cubicBezTo>
                <a:cubicBezTo>
                  <a:pt x="207" y="419"/>
                  <a:pt x="209" y="427"/>
                  <a:pt x="214" y="434"/>
                </a:cubicBezTo>
                <a:cubicBezTo>
                  <a:pt x="218" y="441"/>
                  <a:pt x="223" y="448"/>
                  <a:pt x="230" y="455"/>
                </a:cubicBezTo>
                <a:cubicBezTo>
                  <a:pt x="237" y="461"/>
                  <a:pt x="243" y="467"/>
                  <a:pt x="250" y="472"/>
                </a:cubicBezTo>
                <a:cubicBezTo>
                  <a:pt x="257" y="476"/>
                  <a:pt x="264" y="479"/>
                  <a:pt x="271" y="481"/>
                </a:cubicBezTo>
                <a:cubicBezTo>
                  <a:pt x="279" y="482"/>
                  <a:pt x="286" y="482"/>
                  <a:pt x="293" y="479"/>
                </a:cubicBezTo>
                <a:cubicBezTo>
                  <a:pt x="300" y="477"/>
                  <a:pt x="307" y="473"/>
                  <a:pt x="314" y="466"/>
                </a:cubicBezTo>
                <a:cubicBezTo>
                  <a:pt x="321" y="459"/>
                  <a:pt x="325" y="452"/>
                  <a:pt x="328" y="445"/>
                </a:cubicBezTo>
                <a:cubicBezTo>
                  <a:pt x="330" y="438"/>
                  <a:pt x="331" y="431"/>
                  <a:pt x="330" y="424"/>
                </a:cubicBezTo>
                <a:cubicBezTo>
                  <a:pt x="329" y="417"/>
                  <a:pt x="326" y="410"/>
                  <a:pt x="321" y="403"/>
                </a:cubicBezTo>
                <a:cubicBezTo>
                  <a:pt x="317" y="395"/>
                  <a:pt x="312" y="388"/>
                  <a:pt x="305" y="381"/>
                </a:cubicBezTo>
                <a:close/>
                <a:moveTo>
                  <a:pt x="445" y="360"/>
                </a:moveTo>
                <a:cubicBezTo>
                  <a:pt x="446" y="361"/>
                  <a:pt x="446" y="362"/>
                  <a:pt x="446" y="363"/>
                </a:cubicBezTo>
                <a:cubicBezTo>
                  <a:pt x="446" y="363"/>
                  <a:pt x="446" y="364"/>
                  <a:pt x="446" y="366"/>
                </a:cubicBezTo>
                <a:cubicBezTo>
                  <a:pt x="445" y="367"/>
                  <a:pt x="444" y="368"/>
                  <a:pt x="443" y="370"/>
                </a:cubicBezTo>
                <a:cubicBezTo>
                  <a:pt x="442" y="371"/>
                  <a:pt x="440" y="373"/>
                  <a:pt x="438" y="375"/>
                </a:cubicBezTo>
                <a:cubicBezTo>
                  <a:pt x="436" y="378"/>
                  <a:pt x="434" y="379"/>
                  <a:pt x="432" y="380"/>
                </a:cubicBezTo>
                <a:cubicBezTo>
                  <a:pt x="431" y="382"/>
                  <a:pt x="429" y="383"/>
                  <a:pt x="428" y="383"/>
                </a:cubicBezTo>
                <a:cubicBezTo>
                  <a:pt x="427" y="384"/>
                  <a:pt x="426" y="384"/>
                  <a:pt x="425" y="384"/>
                </a:cubicBezTo>
                <a:cubicBezTo>
                  <a:pt x="424" y="383"/>
                  <a:pt x="424" y="383"/>
                  <a:pt x="423" y="382"/>
                </a:cubicBezTo>
                <a:lnTo>
                  <a:pt x="246" y="205"/>
                </a:lnTo>
                <a:cubicBezTo>
                  <a:pt x="245" y="204"/>
                  <a:pt x="245" y="204"/>
                  <a:pt x="244" y="203"/>
                </a:cubicBezTo>
                <a:cubicBezTo>
                  <a:pt x="244" y="202"/>
                  <a:pt x="244" y="201"/>
                  <a:pt x="245" y="200"/>
                </a:cubicBezTo>
                <a:cubicBezTo>
                  <a:pt x="245" y="199"/>
                  <a:pt x="246" y="197"/>
                  <a:pt x="247" y="196"/>
                </a:cubicBezTo>
                <a:cubicBezTo>
                  <a:pt x="249" y="194"/>
                  <a:pt x="250" y="192"/>
                  <a:pt x="252" y="190"/>
                </a:cubicBezTo>
                <a:cubicBezTo>
                  <a:pt x="255" y="188"/>
                  <a:pt x="257" y="186"/>
                  <a:pt x="258" y="185"/>
                </a:cubicBezTo>
                <a:cubicBezTo>
                  <a:pt x="260" y="184"/>
                  <a:pt x="261" y="183"/>
                  <a:pt x="262" y="182"/>
                </a:cubicBezTo>
                <a:cubicBezTo>
                  <a:pt x="263" y="182"/>
                  <a:pt x="264" y="182"/>
                  <a:pt x="265" y="182"/>
                </a:cubicBezTo>
                <a:cubicBezTo>
                  <a:pt x="266" y="182"/>
                  <a:pt x="267" y="182"/>
                  <a:pt x="268" y="183"/>
                </a:cubicBezTo>
                <a:lnTo>
                  <a:pt x="445" y="360"/>
                </a:lnTo>
                <a:close/>
                <a:moveTo>
                  <a:pt x="570" y="236"/>
                </a:moveTo>
                <a:cubicBezTo>
                  <a:pt x="571" y="237"/>
                  <a:pt x="571" y="238"/>
                  <a:pt x="571" y="239"/>
                </a:cubicBezTo>
                <a:cubicBezTo>
                  <a:pt x="571" y="241"/>
                  <a:pt x="570" y="242"/>
                  <a:pt x="569" y="243"/>
                </a:cubicBezTo>
                <a:cubicBezTo>
                  <a:pt x="568" y="245"/>
                  <a:pt x="566" y="247"/>
                  <a:pt x="564" y="249"/>
                </a:cubicBezTo>
                <a:cubicBezTo>
                  <a:pt x="562" y="252"/>
                  <a:pt x="560" y="253"/>
                  <a:pt x="558" y="254"/>
                </a:cubicBezTo>
                <a:cubicBezTo>
                  <a:pt x="557" y="255"/>
                  <a:pt x="555" y="256"/>
                  <a:pt x="554" y="256"/>
                </a:cubicBezTo>
                <a:cubicBezTo>
                  <a:pt x="553" y="256"/>
                  <a:pt x="552" y="256"/>
                  <a:pt x="551" y="255"/>
                </a:cubicBezTo>
                <a:lnTo>
                  <a:pt x="539" y="243"/>
                </a:lnTo>
                <a:cubicBezTo>
                  <a:pt x="539" y="254"/>
                  <a:pt x="538" y="264"/>
                  <a:pt x="534" y="273"/>
                </a:cubicBezTo>
                <a:cubicBezTo>
                  <a:pt x="531" y="283"/>
                  <a:pt x="526" y="291"/>
                  <a:pt x="519" y="298"/>
                </a:cubicBezTo>
                <a:cubicBezTo>
                  <a:pt x="512" y="304"/>
                  <a:pt x="506" y="309"/>
                  <a:pt x="499" y="313"/>
                </a:cubicBezTo>
                <a:cubicBezTo>
                  <a:pt x="492" y="316"/>
                  <a:pt x="486" y="318"/>
                  <a:pt x="479" y="319"/>
                </a:cubicBezTo>
                <a:cubicBezTo>
                  <a:pt x="472" y="319"/>
                  <a:pt x="466" y="318"/>
                  <a:pt x="459" y="316"/>
                </a:cubicBezTo>
                <a:cubicBezTo>
                  <a:pt x="453" y="313"/>
                  <a:pt x="447" y="309"/>
                  <a:pt x="441" y="303"/>
                </a:cubicBezTo>
                <a:cubicBezTo>
                  <a:pt x="434" y="297"/>
                  <a:pt x="430" y="289"/>
                  <a:pt x="428" y="282"/>
                </a:cubicBezTo>
                <a:cubicBezTo>
                  <a:pt x="425" y="274"/>
                  <a:pt x="425" y="266"/>
                  <a:pt x="427" y="257"/>
                </a:cubicBezTo>
                <a:cubicBezTo>
                  <a:pt x="429" y="249"/>
                  <a:pt x="433" y="240"/>
                  <a:pt x="438" y="231"/>
                </a:cubicBezTo>
                <a:cubicBezTo>
                  <a:pt x="444" y="222"/>
                  <a:pt x="452" y="213"/>
                  <a:pt x="461" y="204"/>
                </a:cubicBezTo>
                <a:lnTo>
                  <a:pt x="478" y="187"/>
                </a:lnTo>
                <a:lnTo>
                  <a:pt x="468" y="178"/>
                </a:lnTo>
                <a:cubicBezTo>
                  <a:pt x="464" y="173"/>
                  <a:pt x="459" y="170"/>
                  <a:pt x="455" y="167"/>
                </a:cubicBezTo>
                <a:cubicBezTo>
                  <a:pt x="450" y="165"/>
                  <a:pt x="446" y="163"/>
                  <a:pt x="441" y="163"/>
                </a:cubicBezTo>
                <a:cubicBezTo>
                  <a:pt x="437" y="163"/>
                  <a:pt x="432" y="164"/>
                  <a:pt x="427" y="166"/>
                </a:cubicBezTo>
                <a:cubicBezTo>
                  <a:pt x="423" y="169"/>
                  <a:pt x="418" y="172"/>
                  <a:pt x="413" y="177"/>
                </a:cubicBezTo>
                <a:cubicBezTo>
                  <a:pt x="407" y="183"/>
                  <a:pt x="403" y="188"/>
                  <a:pt x="400" y="194"/>
                </a:cubicBezTo>
                <a:cubicBezTo>
                  <a:pt x="397" y="199"/>
                  <a:pt x="395" y="204"/>
                  <a:pt x="393" y="209"/>
                </a:cubicBezTo>
                <a:cubicBezTo>
                  <a:pt x="392" y="214"/>
                  <a:pt x="390" y="218"/>
                  <a:pt x="389" y="222"/>
                </a:cubicBezTo>
                <a:cubicBezTo>
                  <a:pt x="388" y="225"/>
                  <a:pt x="388" y="227"/>
                  <a:pt x="386" y="228"/>
                </a:cubicBezTo>
                <a:cubicBezTo>
                  <a:pt x="386" y="229"/>
                  <a:pt x="385" y="229"/>
                  <a:pt x="384" y="230"/>
                </a:cubicBezTo>
                <a:cubicBezTo>
                  <a:pt x="383" y="230"/>
                  <a:pt x="382" y="230"/>
                  <a:pt x="381" y="229"/>
                </a:cubicBezTo>
                <a:cubicBezTo>
                  <a:pt x="380" y="229"/>
                  <a:pt x="379" y="229"/>
                  <a:pt x="378" y="228"/>
                </a:cubicBezTo>
                <a:cubicBezTo>
                  <a:pt x="376" y="227"/>
                  <a:pt x="375" y="226"/>
                  <a:pt x="374" y="224"/>
                </a:cubicBezTo>
                <a:cubicBezTo>
                  <a:pt x="371" y="222"/>
                  <a:pt x="370" y="220"/>
                  <a:pt x="369" y="219"/>
                </a:cubicBezTo>
                <a:cubicBezTo>
                  <a:pt x="368" y="217"/>
                  <a:pt x="367" y="215"/>
                  <a:pt x="367" y="213"/>
                </a:cubicBezTo>
                <a:cubicBezTo>
                  <a:pt x="367" y="210"/>
                  <a:pt x="368" y="207"/>
                  <a:pt x="370" y="202"/>
                </a:cubicBezTo>
                <a:cubicBezTo>
                  <a:pt x="371" y="198"/>
                  <a:pt x="373" y="193"/>
                  <a:pt x="375" y="188"/>
                </a:cubicBezTo>
                <a:cubicBezTo>
                  <a:pt x="378" y="183"/>
                  <a:pt x="381" y="178"/>
                  <a:pt x="385" y="172"/>
                </a:cubicBezTo>
                <a:cubicBezTo>
                  <a:pt x="388" y="167"/>
                  <a:pt x="392" y="162"/>
                  <a:pt x="397" y="158"/>
                </a:cubicBezTo>
                <a:cubicBezTo>
                  <a:pt x="406" y="149"/>
                  <a:pt x="414" y="143"/>
                  <a:pt x="422" y="139"/>
                </a:cubicBezTo>
                <a:cubicBezTo>
                  <a:pt x="430" y="134"/>
                  <a:pt x="438" y="132"/>
                  <a:pt x="445" y="133"/>
                </a:cubicBezTo>
                <a:cubicBezTo>
                  <a:pt x="452" y="133"/>
                  <a:pt x="460" y="135"/>
                  <a:pt x="467" y="138"/>
                </a:cubicBezTo>
                <a:cubicBezTo>
                  <a:pt x="474" y="142"/>
                  <a:pt x="482" y="148"/>
                  <a:pt x="489" y="155"/>
                </a:cubicBezTo>
                <a:lnTo>
                  <a:pt x="570" y="236"/>
                </a:lnTo>
                <a:close/>
                <a:moveTo>
                  <a:pt x="493" y="203"/>
                </a:moveTo>
                <a:lnTo>
                  <a:pt x="475" y="222"/>
                </a:lnTo>
                <a:cubicBezTo>
                  <a:pt x="469" y="228"/>
                  <a:pt x="464" y="234"/>
                  <a:pt x="460" y="239"/>
                </a:cubicBezTo>
                <a:cubicBezTo>
                  <a:pt x="457" y="244"/>
                  <a:pt x="455" y="250"/>
                  <a:pt x="454" y="255"/>
                </a:cubicBezTo>
                <a:cubicBezTo>
                  <a:pt x="453" y="259"/>
                  <a:pt x="453" y="264"/>
                  <a:pt x="455" y="268"/>
                </a:cubicBezTo>
                <a:cubicBezTo>
                  <a:pt x="456" y="272"/>
                  <a:pt x="459" y="276"/>
                  <a:pt x="462" y="280"/>
                </a:cubicBezTo>
                <a:cubicBezTo>
                  <a:pt x="468" y="286"/>
                  <a:pt x="475" y="289"/>
                  <a:pt x="483" y="289"/>
                </a:cubicBezTo>
                <a:cubicBezTo>
                  <a:pt x="491" y="288"/>
                  <a:pt x="498" y="285"/>
                  <a:pt x="505" y="278"/>
                </a:cubicBezTo>
                <a:cubicBezTo>
                  <a:pt x="511" y="272"/>
                  <a:pt x="515" y="265"/>
                  <a:pt x="517" y="257"/>
                </a:cubicBezTo>
                <a:cubicBezTo>
                  <a:pt x="519" y="249"/>
                  <a:pt x="519" y="240"/>
                  <a:pt x="519" y="228"/>
                </a:cubicBezTo>
                <a:lnTo>
                  <a:pt x="493" y="203"/>
                </a:lnTo>
                <a:close/>
                <a:moveTo>
                  <a:pt x="574" y="9"/>
                </a:moveTo>
                <a:cubicBezTo>
                  <a:pt x="575" y="11"/>
                  <a:pt x="577" y="12"/>
                  <a:pt x="578" y="14"/>
                </a:cubicBezTo>
                <a:cubicBezTo>
                  <a:pt x="580" y="15"/>
                  <a:pt x="580" y="16"/>
                  <a:pt x="581" y="17"/>
                </a:cubicBezTo>
                <a:cubicBezTo>
                  <a:pt x="581" y="18"/>
                  <a:pt x="582" y="19"/>
                  <a:pt x="582" y="20"/>
                </a:cubicBezTo>
                <a:cubicBezTo>
                  <a:pt x="582" y="21"/>
                  <a:pt x="581" y="22"/>
                  <a:pt x="581" y="22"/>
                </a:cubicBezTo>
                <a:cubicBezTo>
                  <a:pt x="580" y="23"/>
                  <a:pt x="579" y="24"/>
                  <a:pt x="577" y="24"/>
                </a:cubicBezTo>
                <a:cubicBezTo>
                  <a:pt x="576" y="25"/>
                  <a:pt x="574" y="26"/>
                  <a:pt x="573" y="27"/>
                </a:cubicBezTo>
                <a:cubicBezTo>
                  <a:pt x="571" y="27"/>
                  <a:pt x="569" y="28"/>
                  <a:pt x="567" y="30"/>
                </a:cubicBezTo>
                <a:cubicBezTo>
                  <a:pt x="565" y="31"/>
                  <a:pt x="563" y="32"/>
                  <a:pt x="562" y="34"/>
                </a:cubicBezTo>
                <a:cubicBezTo>
                  <a:pt x="559" y="37"/>
                  <a:pt x="558" y="39"/>
                  <a:pt x="556" y="42"/>
                </a:cubicBezTo>
                <a:cubicBezTo>
                  <a:pt x="555" y="45"/>
                  <a:pt x="554" y="49"/>
                  <a:pt x="554" y="53"/>
                </a:cubicBezTo>
                <a:cubicBezTo>
                  <a:pt x="554" y="58"/>
                  <a:pt x="554" y="63"/>
                  <a:pt x="555" y="69"/>
                </a:cubicBezTo>
                <a:cubicBezTo>
                  <a:pt x="556" y="75"/>
                  <a:pt x="557" y="82"/>
                  <a:pt x="559" y="90"/>
                </a:cubicBezTo>
                <a:lnTo>
                  <a:pt x="637" y="168"/>
                </a:lnTo>
                <a:cubicBezTo>
                  <a:pt x="638" y="169"/>
                  <a:pt x="638" y="169"/>
                  <a:pt x="638" y="170"/>
                </a:cubicBezTo>
                <a:cubicBezTo>
                  <a:pt x="639" y="171"/>
                  <a:pt x="638" y="172"/>
                  <a:pt x="638" y="173"/>
                </a:cubicBezTo>
                <a:cubicBezTo>
                  <a:pt x="638" y="174"/>
                  <a:pt x="637" y="176"/>
                  <a:pt x="635" y="177"/>
                </a:cubicBezTo>
                <a:cubicBezTo>
                  <a:pt x="634" y="179"/>
                  <a:pt x="632" y="181"/>
                  <a:pt x="630" y="183"/>
                </a:cubicBezTo>
                <a:cubicBezTo>
                  <a:pt x="628" y="185"/>
                  <a:pt x="626" y="187"/>
                  <a:pt x="625" y="188"/>
                </a:cubicBezTo>
                <a:cubicBezTo>
                  <a:pt x="623" y="189"/>
                  <a:pt x="622" y="190"/>
                  <a:pt x="621" y="191"/>
                </a:cubicBezTo>
                <a:cubicBezTo>
                  <a:pt x="619" y="191"/>
                  <a:pt x="618" y="191"/>
                  <a:pt x="618" y="191"/>
                </a:cubicBezTo>
                <a:cubicBezTo>
                  <a:pt x="617" y="191"/>
                  <a:pt x="616" y="191"/>
                  <a:pt x="615" y="190"/>
                </a:cubicBezTo>
                <a:lnTo>
                  <a:pt x="496" y="71"/>
                </a:lnTo>
                <a:cubicBezTo>
                  <a:pt x="495" y="70"/>
                  <a:pt x="495" y="69"/>
                  <a:pt x="495" y="68"/>
                </a:cubicBezTo>
                <a:cubicBezTo>
                  <a:pt x="494" y="68"/>
                  <a:pt x="494" y="67"/>
                  <a:pt x="495" y="65"/>
                </a:cubicBezTo>
                <a:cubicBezTo>
                  <a:pt x="495" y="64"/>
                  <a:pt x="496" y="63"/>
                  <a:pt x="497" y="62"/>
                </a:cubicBezTo>
                <a:cubicBezTo>
                  <a:pt x="498" y="60"/>
                  <a:pt x="500" y="59"/>
                  <a:pt x="502" y="56"/>
                </a:cubicBezTo>
                <a:cubicBezTo>
                  <a:pt x="504" y="55"/>
                  <a:pt x="505" y="53"/>
                  <a:pt x="507" y="52"/>
                </a:cubicBezTo>
                <a:cubicBezTo>
                  <a:pt x="508" y="51"/>
                  <a:pt x="510" y="50"/>
                  <a:pt x="511" y="50"/>
                </a:cubicBezTo>
                <a:cubicBezTo>
                  <a:pt x="512" y="49"/>
                  <a:pt x="513" y="49"/>
                  <a:pt x="513" y="49"/>
                </a:cubicBezTo>
                <a:cubicBezTo>
                  <a:pt x="514" y="50"/>
                  <a:pt x="515" y="50"/>
                  <a:pt x="516" y="51"/>
                </a:cubicBezTo>
                <a:lnTo>
                  <a:pt x="533" y="68"/>
                </a:lnTo>
                <a:cubicBezTo>
                  <a:pt x="532" y="60"/>
                  <a:pt x="531" y="53"/>
                  <a:pt x="531" y="47"/>
                </a:cubicBezTo>
                <a:cubicBezTo>
                  <a:pt x="531" y="41"/>
                  <a:pt x="531" y="36"/>
                  <a:pt x="532" y="32"/>
                </a:cubicBezTo>
                <a:cubicBezTo>
                  <a:pt x="533" y="28"/>
                  <a:pt x="534" y="24"/>
                  <a:pt x="536" y="21"/>
                </a:cubicBezTo>
                <a:cubicBezTo>
                  <a:pt x="538" y="18"/>
                  <a:pt x="540" y="15"/>
                  <a:pt x="542" y="12"/>
                </a:cubicBezTo>
                <a:cubicBezTo>
                  <a:pt x="544" y="11"/>
                  <a:pt x="545" y="10"/>
                  <a:pt x="546" y="9"/>
                </a:cubicBezTo>
                <a:cubicBezTo>
                  <a:pt x="548" y="7"/>
                  <a:pt x="550" y="6"/>
                  <a:pt x="552" y="5"/>
                </a:cubicBezTo>
                <a:cubicBezTo>
                  <a:pt x="554" y="3"/>
                  <a:pt x="556" y="2"/>
                  <a:pt x="557" y="2"/>
                </a:cubicBezTo>
                <a:cubicBezTo>
                  <a:pt x="559" y="1"/>
                  <a:pt x="560" y="0"/>
                  <a:pt x="561" y="0"/>
                </a:cubicBezTo>
                <a:cubicBezTo>
                  <a:pt x="562" y="0"/>
                  <a:pt x="563" y="0"/>
                  <a:pt x="564" y="0"/>
                </a:cubicBezTo>
                <a:cubicBezTo>
                  <a:pt x="564" y="1"/>
                  <a:pt x="565" y="1"/>
                  <a:pt x="566" y="1"/>
                </a:cubicBezTo>
                <a:cubicBezTo>
                  <a:pt x="566" y="2"/>
                  <a:pt x="567" y="3"/>
                  <a:pt x="569" y="4"/>
                </a:cubicBezTo>
                <a:cubicBezTo>
                  <a:pt x="570" y="5"/>
                  <a:pt x="571" y="7"/>
                  <a:pt x="574" y="9"/>
                </a:cubicBez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noEditPoints="1"/>
          </p:cNvSpPr>
          <p:nvPr/>
        </p:nvSpPr>
        <p:spPr bwMode="auto">
          <a:xfrm>
            <a:off x="6858000" y="5383213"/>
            <a:ext cx="390756" cy="414338"/>
          </a:xfrm>
          <a:custGeom>
            <a:avLst/>
            <a:gdLst>
              <a:gd name="T0" fmla="*/ 344 w 723"/>
              <a:gd name="T1" fmla="*/ 562 h 687"/>
              <a:gd name="T2" fmla="*/ 326 w 723"/>
              <a:gd name="T3" fmla="*/ 581 h 687"/>
              <a:gd name="T4" fmla="*/ 312 w 723"/>
              <a:gd name="T5" fmla="*/ 584 h 687"/>
              <a:gd name="T6" fmla="*/ 242 w 723"/>
              <a:gd name="T7" fmla="*/ 653 h 687"/>
              <a:gd name="T8" fmla="*/ 240 w 723"/>
              <a:gd name="T9" fmla="*/ 667 h 687"/>
              <a:gd name="T10" fmla="*/ 220 w 723"/>
              <a:gd name="T11" fmla="*/ 686 h 687"/>
              <a:gd name="T12" fmla="*/ 7 w 723"/>
              <a:gd name="T13" fmla="*/ 572 h 687"/>
              <a:gd name="T14" fmla="*/ 2 w 723"/>
              <a:gd name="T15" fmla="*/ 560 h 687"/>
              <a:gd name="T16" fmla="*/ 20 w 723"/>
              <a:gd name="T17" fmla="*/ 543 h 687"/>
              <a:gd name="T18" fmla="*/ 208 w 723"/>
              <a:gd name="T19" fmla="*/ 650 h 687"/>
              <a:gd name="T20" fmla="*/ 100 w 723"/>
              <a:gd name="T21" fmla="*/ 466 h 687"/>
              <a:gd name="T22" fmla="*/ 110 w 723"/>
              <a:gd name="T23" fmla="*/ 452 h 687"/>
              <a:gd name="T24" fmla="*/ 124 w 723"/>
              <a:gd name="T25" fmla="*/ 443 h 687"/>
              <a:gd name="T26" fmla="*/ 310 w 723"/>
              <a:gd name="T27" fmla="*/ 548 h 687"/>
              <a:gd name="T28" fmla="*/ 203 w 723"/>
              <a:gd name="T29" fmla="*/ 360 h 687"/>
              <a:gd name="T30" fmla="*/ 218 w 723"/>
              <a:gd name="T31" fmla="*/ 344 h 687"/>
              <a:gd name="T32" fmla="*/ 231 w 723"/>
              <a:gd name="T33" fmla="*/ 349 h 687"/>
              <a:gd name="T34" fmla="*/ 439 w 723"/>
              <a:gd name="T35" fmla="*/ 464 h 687"/>
              <a:gd name="T36" fmla="*/ 431 w 723"/>
              <a:gd name="T37" fmla="*/ 477 h 687"/>
              <a:gd name="T38" fmla="*/ 418 w 723"/>
              <a:gd name="T39" fmla="*/ 485 h 687"/>
              <a:gd name="T40" fmla="*/ 295 w 723"/>
              <a:gd name="T41" fmla="*/ 362 h 687"/>
              <a:gd name="T42" fmla="*/ 303 w 723"/>
              <a:gd name="T43" fmla="*/ 349 h 687"/>
              <a:gd name="T44" fmla="*/ 316 w 723"/>
              <a:gd name="T45" fmla="*/ 341 h 687"/>
              <a:gd name="T46" fmla="*/ 281 w 723"/>
              <a:gd name="T47" fmla="*/ 299 h 687"/>
              <a:gd name="T48" fmla="*/ 267 w 723"/>
              <a:gd name="T49" fmla="*/ 334 h 687"/>
              <a:gd name="T50" fmla="*/ 254 w 723"/>
              <a:gd name="T51" fmla="*/ 300 h 687"/>
              <a:gd name="T52" fmla="*/ 587 w 723"/>
              <a:gd name="T53" fmla="*/ 313 h 687"/>
              <a:gd name="T54" fmla="*/ 585 w 723"/>
              <a:gd name="T55" fmla="*/ 322 h 687"/>
              <a:gd name="T56" fmla="*/ 570 w 723"/>
              <a:gd name="T57" fmla="*/ 335 h 687"/>
              <a:gd name="T58" fmla="*/ 495 w 723"/>
              <a:gd name="T59" fmla="*/ 265 h 687"/>
              <a:gd name="T60" fmla="*/ 447 w 723"/>
              <a:gd name="T61" fmla="*/ 245 h 687"/>
              <a:gd name="T62" fmla="*/ 422 w 723"/>
              <a:gd name="T63" fmla="*/ 310 h 687"/>
              <a:gd name="T64" fmla="*/ 506 w 723"/>
              <a:gd name="T65" fmla="*/ 399 h 687"/>
              <a:gd name="T66" fmla="*/ 493 w 723"/>
              <a:gd name="T67" fmla="*/ 414 h 687"/>
              <a:gd name="T68" fmla="*/ 484 w 723"/>
              <a:gd name="T69" fmla="*/ 416 h 687"/>
              <a:gd name="T70" fmla="*/ 363 w 723"/>
              <a:gd name="T71" fmla="*/ 291 h 687"/>
              <a:gd name="T72" fmla="*/ 375 w 723"/>
              <a:gd name="T73" fmla="*/ 277 h 687"/>
              <a:gd name="T74" fmla="*/ 384 w 723"/>
              <a:gd name="T75" fmla="*/ 276 h 687"/>
              <a:gd name="T76" fmla="*/ 419 w 723"/>
              <a:gd name="T77" fmla="*/ 230 h 687"/>
              <a:gd name="T78" fmla="*/ 490 w 723"/>
              <a:gd name="T79" fmla="*/ 220 h 687"/>
              <a:gd name="T80" fmla="*/ 722 w 723"/>
              <a:gd name="T81" fmla="*/ 178 h 687"/>
              <a:gd name="T82" fmla="*/ 721 w 723"/>
              <a:gd name="T83" fmla="*/ 186 h 687"/>
              <a:gd name="T84" fmla="*/ 708 w 723"/>
              <a:gd name="T85" fmla="*/ 198 h 687"/>
              <a:gd name="T86" fmla="*/ 687 w 723"/>
              <a:gd name="T87" fmla="*/ 181 h 687"/>
              <a:gd name="T88" fmla="*/ 639 w 723"/>
              <a:gd name="T89" fmla="*/ 262 h 687"/>
              <a:gd name="T90" fmla="*/ 554 w 723"/>
              <a:gd name="T91" fmla="*/ 229 h 687"/>
              <a:gd name="T92" fmla="*/ 521 w 723"/>
              <a:gd name="T93" fmla="*/ 137 h 687"/>
              <a:gd name="T94" fmla="*/ 593 w 723"/>
              <a:gd name="T95" fmla="*/ 92 h 687"/>
              <a:gd name="T96" fmla="*/ 522 w 723"/>
              <a:gd name="T97" fmla="*/ 18 h 687"/>
              <a:gd name="T98" fmla="*/ 536 w 723"/>
              <a:gd name="T99" fmla="*/ 3 h 687"/>
              <a:gd name="T100" fmla="*/ 545 w 723"/>
              <a:gd name="T101" fmla="*/ 1 h 687"/>
              <a:gd name="T102" fmla="*/ 582 w 723"/>
              <a:gd name="T103" fmla="*/ 116 h 687"/>
              <a:gd name="T104" fmla="*/ 550 w 723"/>
              <a:gd name="T105" fmla="*/ 166 h 687"/>
              <a:gd name="T106" fmla="*/ 593 w 723"/>
              <a:gd name="T107" fmla="*/ 220 h 687"/>
              <a:gd name="T108" fmla="*/ 652 w 723"/>
              <a:gd name="T109" fmla="*/ 222 h 687"/>
              <a:gd name="T110" fmla="*/ 665 w 723"/>
              <a:gd name="T111" fmla="*/ 18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3" h="687">
                <a:moveTo>
                  <a:pt x="343" y="552"/>
                </a:moveTo>
                <a:cubicBezTo>
                  <a:pt x="344" y="554"/>
                  <a:pt x="345" y="556"/>
                  <a:pt x="345" y="557"/>
                </a:cubicBezTo>
                <a:cubicBezTo>
                  <a:pt x="345" y="559"/>
                  <a:pt x="344" y="560"/>
                  <a:pt x="344" y="562"/>
                </a:cubicBezTo>
                <a:cubicBezTo>
                  <a:pt x="343" y="563"/>
                  <a:pt x="342" y="565"/>
                  <a:pt x="340" y="567"/>
                </a:cubicBezTo>
                <a:cubicBezTo>
                  <a:pt x="338" y="569"/>
                  <a:pt x="336" y="571"/>
                  <a:pt x="333" y="574"/>
                </a:cubicBezTo>
                <a:cubicBezTo>
                  <a:pt x="331" y="577"/>
                  <a:pt x="328" y="579"/>
                  <a:pt x="326" y="581"/>
                </a:cubicBezTo>
                <a:cubicBezTo>
                  <a:pt x="324" y="582"/>
                  <a:pt x="322" y="584"/>
                  <a:pt x="321" y="585"/>
                </a:cubicBezTo>
                <a:cubicBezTo>
                  <a:pt x="319" y="585"/>
                  <a:pt x="318" y="586"/>
                  <a:pt x="316" y="586"/>
                </a:cubicBezTo>
                <a:cubicBezTo>
                  <a:pt x="315" y="586"/>
                  <a:pt x="313" y="585"/>
                  <a:pt x="312" y="584"/>
                </a:cubicBezTo>
                <a:lnTo>
                  <a:pt x="146" y="491"/>
                </a:lnTo>
                <a:lnTo>
                  <a:pt x="146" y="491"/>
                </a:lnTo>
                <a:lnTo>
                  <a:pt x="242" y="653"/>
                </a:lnTo>
                <a:cubicBezTo>
                  <a:pt x="243" y="655"/>
                  <a:pt x="244" y="656"/>
                  <a:pt x="244" y="658"/>
                </a:cubicBezTo>
                <a:cubicBezTo>
                  <a:pt x="244" y="659"/>
                  <a:pt x="244" y="661"/>
                  <a:pt x="243" y="662"/>
                </a:cubicBezTo>
                <a:cubicBezTo>
                  <a:pt x="242" y="664"/>
                  <a:pt x="241" y="665"/>
                  <a:pt x="240" y="667"/>
                </a:cubicBezTo>
                <a:cubicBezTo>
                  <a:pt x="238" y="669"/>
                  <a:pt x="236" y="672"/>
                  <a:pt x="233" y="675"/>
                </a:cubicBezTo>
                <a:cubicBezTo>
                  <a:pt x="230" y="678"/>
                  <a:pt x="227" y="680"/>
                  <a:pt x="225" y="682"/>
                </a:cubicBezTo>
                <a:cubicBezTo>
                  <a:pt x="223" y="684"/>
                  <a:pt x="221" y="685"/>
                  <a:pt x="220" y="686"/>
                </a:cubicBezTo>
                <a:cubicBezTo>
                  <a:pt x="218" y="686"/>
                  <a:pt x="216" y="687"/>
                  <a:pt x="215" y="687"/>
                </a:cubicBezTo>
                <a:cubicBezTo>
                  <a:pt x="214" y="687"/>
                  <a:pt x="212" y="686"/>
                  <a:pt x="211" y="685"/>
                </a:cubicBezTo>
                <a:lnTo>
                  <a:pt x="7" y="572"/>
                </a:lnTo>
                <a:cubicBezTo>
                  <a:pt x="4" y="571"/>
                  <a:pt x="2" y="569"/>
                  <a:pt x="1" y="568"/>
                </a:cubicBezTo>
                <a:cubicBezTo>
                  <a:pt x="0" y="567"/>
                  <a:pt x="0" y="566"/>
                  <a:pt x="0" y="564"/>
                </a:cubicBezTo>
                <a:cubicBezTo>
                  <a:pt x="0" y="563"/>
                  <a:pt x="1" y="561"/>
                  <a:pt x="2" y="560"/>
                </a:cubicBezTo>
                <a:cubicBezTo>
                  <a:pt x="4" y="558"/>
                  <a:pt x="6" y="555"/>
                  <a:pt x="9" y="553"/>
                </a:cubicBezTo>
                <a:cubicBezTo>
                  <a:pt x="11" y="550"/>
                  <a:pt x="14" y="548"/>
                  <a:pt x="15" y="546"/>
                </a:cubicBezTo>
                <a:cubicBezTo>
                  <a:pt x="17" y="545"/>
                  <a:pt x="19" y="544"/>
                  <a:pt x="20" y="543"/>
                </a:cubicBezTo>
                <a:cubicBezTo>
                  <a:pt x="21" y="543"/>
                  <a:pt x="22" y="543"/>
                  <a:pt x="23" y="543"/>
                </a:cubicBezTo>
                <a:cubicBezTo>
                  <a:pt x="24" y="543"/>
                  <a:pt x="25" y="544"/>
                  <a:pt x="26" y="545"/>
                </a:cubicBezTo>
                <a:lnTo>
                  <a:pt x="208" y="650"/>
                </a:lnTo>
                <a:lnTo>
                  <a:pt x="208" y="650"/>
                </a:lnTo>
                <a:lnTo>
                  <a:pt x="102" y="470"/>
                </a:lnTo>
                <a:cubicBezTo>
                  <a:pt x="101" y="469"/>
                  <a:pt x="100" y="467"/>
                  <a:pt x="100" y="466"/>
                </a:cubicBezTo>
                <a:cubicBezTo>
                  <a:pt x="100" y="465"/>
                  <a:pt x="100" y="464"/>
                  <a:pt x="101" y="463"/>
                </a:cubicBezTo>
                <a:cubicBezTo>
                  <a:pt x="101" y="462"/>
                  <a:pt x="102" y="460"/>
                  <a:pt x="104" y="458"/>
                </a:cubicBezTo>
                <a:cubicBezTo>
                  <a:pt x="105" y="456"/>
                  <a:pt x="107" y="454"/>
                  <a:pt x="110" y="452"/>
                </a:cubicBezTo>
                <a:cubicBezTo>
                  <a:pt x="112" y="449"/>
                  <a:pt x="114" y="447"/>
                  <a:pt x="116" y="446"/>
                </a:cubicBezTo>
                <a:cubicBezTo>
                  <a:pt x="117" y="445"/>
                  <a:pt x="119" y="444"/>
                  <a:pt x="120" y="443"/>
                </a:cubicBezTo>
                <a:cubicBezTo>
                  <a:pt x="121" y="443"/>
                  <a:pt x="123" y="443"/>
                  <a:pt x="124" y="443"/>
                </a:cubicBezTo>
                <a:cubicBezTo>
                  <a:pt x="125" y="443"/>
                  <a:pt x="126" y="444"/>
                  <a:pt x="127" y="444"/>
                </a:cubicBezTo>
                <a:lnTo>
                  <a:pt x="310" y="548"/>
                </a:lnTo>
                <a:lnTo>
                  <a:pt x="310" y="548"/>
                </a:lnTo>
                <a:lnTo>
                  <a:pt x="204" y="367"/>
                </a:lnTo>
                <a:cubicBezTo>
                  <a:pt x="204" y="366"/>
                  <a:pt x="203" y="365"/>
                  <a:pt x="203" y="364"/>
                </a:cubicBezTo>
                <a:cubicBezTo>
                  <a:pt x="202" y="363"/>
                  <a:pt x="202" y="362"/>
                  <a:pt x="203" y="360"/>
                </a:cubicBezTo>
                <a:cubicBezTo>
                  <a:pt x="203" y="359"/>
                  <a:pt x="204" y="358"/>
                  <a:pt x="206" y="356"/>
                </a:cubicBezTo>
                <a:cubicBezTo>
                  <a:pt x="207" y="354"/>
                  <a:pt x="209" y="352"/>
                  <a:pt x="212" y="350"/>
                </a:cubicBezTo>
                <a:cubicBezTo>
                  <a:pt x="214" y="347"/>
                  <a:pt x="216" y="345"/>
                  <a:pt x="218" y="344"/>
                </a:cubicBezTo>
                <a:cubicBezTo>
                  <a:pt x="220" y="342"/>
                  <a:pt x="222" y="342"/>
                  <a:pt x="223" y="342"/>
                </a:cubicBezTo>
                <a:cubicBezTo>
                  <a:pt x="224" y="341"/>
                  <a:pt x="225" y="342"/>
                  <a:pt x="227" y="343"/>
                </a:cubicBezTo>
                <a:cubicBezTo>
                  <a:pt x="228" y="344"/>
                  <a:pt x="229" y="346"/>
                  <a:pt x="231" y="349"/>
                </a:cubicBezTo>
                <a:lnTo>
                  <a:pt x="343" y="552"/>
                </a:lnTo>
                <a:close/>
                <a:moveTo>
                  <a:pt x="438" y="462"/>
                </a:moveTo>
                <a:cubicBezTo>
                  <a:pt x="439" y="462"/>
                  <a:pt x="439" y="463"/>
                  <a:pt x="439" y="464"/>
                </a:cubicBezTo>
                <a:cubicBezTo>
                  <a:pt x="439" y="465"/>
                  <a:pt x="439" y="466"/>
                  <a:pt x="439" y="467"/>
                </a:cubicBezTo>
                <a:cubicBezTo>
                  <a:pt x="438" y="468"/>
                  <a:pt x="437" y="469"/>
                  <a:pt x="436" y="471"/>
                </a:cubicBezTo>
                <a:cubicBezTo>
                  <a:pt x="435" y="473"/>
                  <a:pt x="433" y="474"/>
                  <a:pt x="431" y="477"/>
                </a:cubicBezTo>
                <a:cubicBezTo>
                  <a:pt x="429" y="479"/>
                  <a:pt x="427" y="480"/>
                  <a:pt x="425" y="482"/>
                </a:cubicBezTo>
                <a:cubicBezTo>
                  <a:pt x="424" y="483"/>
                  <a:pt x="422" y="484"/>
                  <a:pt x="421" y="484"/>
                </a:cubicBezTo>
                <a:cubicBezTo>
                  <a:pt x="420" y="485"/>
                  <a:pt x="419" y="485"/>
                  <a:pt x="418" y="485"/>
                </a:cubicBezTo>
                <a:cubicBezTo>
                  <a:pt x="417" y="485"/>
                  <a:pt x="417" y="484"/>
                  <a:pt x="416" y="483"/>
                </a:cubicBezTo>
                <a:lnTo>
                  <a:pt x="297" y="364"/>
                </a:lnTo>
                <a:cubicBezTo>
                  <a:pt x="296" y="363"/>
                  <a:pt x="296" y="363"/>
                  <a:pt x="295" y="362"/>
                </a:cubicBezTo>
                <a:cubicBezTo>
                  <a:pt x="295" y="361"/>
                  <a:pt x="295" y="360"/>
                  <a:pt x="296" y="359"/>
                </a:cubicBezTo>
                <a:cubicBezTo>
                  <a:pt x="296" y="358"/>
                  <a:pt x="297" y="356"/>
                  <a:pt x="298" y="355"/>
                </a:cubicBezTo>
                <a:cubicBezTo>
                  <a:pt x="300" y="353"/>
                  <a:pt x="301" y="351"/>
                  <a:pt x="303" y="349"/>
                </a:cubicBezTo>
                <a:cubicBezTo>
                  <a:pt x="306" y="347"/>
                  <a:pt x="307" y="345"/>
                  <a:pt x="309" y="344"/>
                </a:cubicBezTo>
                <a:cubicBezTo>
                  <a:pt x="311" y="343"/>
                  <a:pt x="312" y="342"/>
                  <a:pt x="313" y="341"/>
                </a:cubicBezTo>
                <a:cubicBezTo>
                  <a:pt x="314" y="341"/>
                  <a:pt x="315" y="341"/>
                  <a:pt x="316" y="341"/>
                </a:cubicBezTo>
                <a:cubicBezTo>
                  <a:pt x="317" y="341"/>
                  <a:pt x="318" y="342"/>
                  <a:pt x="318" y="342"/>
                </a:cubicBezTo>
                <a:lnTo>
                  <a:pt x="438" y="462"/>
                </a:lnTo>
                <a:close/>
                <a:moveTo>
                  <a:pt x="281" y="299"/>
                </a:moveTo>
                <a:cubicBezTo>
                  <a:pt x="286" y="304"/>
                  <a:pt x="288" y="309"/>
                  <a:pt x="288" y="313"/>
                </a:cubicBezTo>
                <a:cubicBezTo>
                  <a:pt x="288" y="317"/>
                  <a:pt x="286" y="321"/>
                  <a:pt x="280" y="326"/>
                </a:cubicBezTo>
                <a:cubicBezTo>
                  <a:pt x="275" y="331"/>
                  <a:pt x="271" y="334"/>
                  <a:pt x="267" y="334"/>
                </a:cubicBezTo>
                <a:cubicBezTo>
                  <a:pt x="263" y="334"/>
                  <a:pt x="259" y="332"/>
                  <a:pt x="254" y="327"/>
                </a:cubicBezTo>
                <a:cubicBezTo>
                  <a:pt x="249" y="322"/>
                  <a:pt x="246" y="317"/>
                  <a:pt x="246" y="313"/>
                </a:cubicBezTo>
                <a:cubicBezTo>
                  <a:pt x="246" y="309"/>
                  <a:pt x="249" y="305"/>
                  <a:pt x="254" y="300"/>
                </a:cubicBezTo>
                <a:cubicBezTo>
                  <a:pt x="259" y="295"/>
                  <a:pt x="264" y="292"/>
                  <a:pt x="268" y="292"/>
                </a:cubicBezTo>
                <a:cubicBezTo>
                  <a:pt x="271" y="292"/>
                  <a:pt x="276" y="294"/>
                  <a:pt x="281" y="299"/>
                </a:cubicBezTo>
                <a:close/>
                <a:moveTo>
                  <a:pt x="587" y="313"/>
                </a:moveTo>
                <a:cubicBezTo>
                  <a:pt x="587" y="313"/>
                  <a:pt x="588" y="314"/>
                  <a:pt x="588" y="315"/>
                </a:cubicBezTo>
                <a:cubicBezTo>
                  <a:pt x="588" y="316"/>
                  <a:pt x="588" y="317"/>
                  <a:pt x="587" y="318"/>
                </a:cubicBezTo>
                <a:cubicBezTo>
                  <a:pt x="587" y="319"/>
                  <a:pt x="586" y="321"/>
                  <a:pt x="585" y="322"/>
                </a:cubicBezTo>
                <a:cubicBezTo>
                  <a:pt x="584" y="324"/>
                  <a:pt x="582" y="326"/>
                  <a:pt x="580" y="328"/>
                </a:cubicBezTo>
                <a:cubicBezTo>
                  <a:pt x="578" y="330"/>
                  <a:pt x="576" y="332"/>
                  <a:pt x="574" y="333"/>
                </a:cubicBezTo>
                <a:cubicBezTo>
                  <a:pt x="573" y="334"/>
                  <a:pt x="571" y="335"/>
                  <a:pt x="570" y="335"/>
                </a:cubicBezTo>
                <a:cubicBezTo>
                  <a:pt x="569" y="336"/>
                  <a:pt x="568" y="336"/>
                  <a:pt x="567" y="336"/>
                </a:cubicBezTo>
                <a:cubicBezTo>
                  <a:pt x="566" y="336"/>
                  <a:pt x="565" y="335"/>
                  <a:pt x="565" y="335"/>
                </a:cubicBezTo>
                <a:lnTo>
                  <a:pt x="495" y="265"/>
                </a:lnTo>
                <a:cubicBezTo>
                  <a:pt x="488" y="258"/>
                  <a:pt x="482" y="253"/>
                  <a:pt x="477" y="250"/>
                </a:cubicBezTo>
                <a:cubicBezTo>
                  <a:pt x="472" y="247"/>
                  <a:pt x="466" y="245"/>
                  <a:pt x="461" y="244"/>
                </a:cubicBezTo>
                <a:cubicBezTo>
                  <a:pt x="456" y="243"/>
                  <a:pt x="451" y="243"/>
                  <a:pt x="447" y="245"/>
                </a:cubicBezTo>
                <a:cubicBezTo>
                  <a:pt x="442" y="246"/>
                  <a:pt x="437" y="249"/>
                  <a:pt x="433" y="254"/>
                </a:cubicBezTo>
                <a:cubicBezTo>
                  <a:pt x="428" y="259"/>
                  <a:pt x="424" y="267"/>
                  <a:pt x="422" y="276"/>
                </a:cubicBezTo>
                <a:cubicBezTo>
                  <a:pt x="421" y="285"/>
                  <a:pt x="421" y="297"/>
                  <a:pt x="422" y="310"/>
                </a:cubicBezTo>
                <a:lnTo>
                  <a:pt x="506" y="394"/>
                </a:lnTo>
                <a:cubicBezTo>
                  <a:pt x="506" y="394"/>
                  <a:pt x="507" y="395"/>
                  <a:pt x="507" y="396"/>
                </a:cubicBezTo>
                <a:cubicBezTo>
                  <a:pt x="507" y="397"/>
                  <a:pt x="507" y="398"/>
                  <a:pt x="506" y="399"/>
                </a:cubicBezTo>
                <a:cubicBezTo>
                  <a:pt x="506" y="400"/>
                  <a:pt x="505" y="401"/>
                  <a:pt x="504" y="403"/>
                </a:cubicBezTo>
                <a:cubicBezTo>
                  <a:pt x="503" y="405"/>
                  <a:pt x="501" y="407"/>
                  <a:pt x="499" y="409"/>
                </a:cubicBezTo>
                <a:cubicBezTo>
                  <a:pt x="497" y="411"/>
                  <a:pt x="495" y="413"/>
                  <a:pt x="493" y="414"/>
                </a:cubicBezTo>
                <a:cubicBezTo>
                  <a:pt x="492" y="415"/>
                  <a:pt x="490" y="416"/>
                  <a:pt x="489" y="416"/>
                </a:cubicBezTo>
                <a:cubicBezTo>
                  <a:pt x="488" y="417"/>
                  <a:pt x="487" y="417"/>
                  <a:pt x="486" y="417"/>
                </a:cubicBezTo>
                <a:cubicBezTo>
                  <a:pt x="485" y="417"/>
                  <a:pt x="485" y="416"/>
                  <a:pt x="484" y="416"/>
                </a:cubicBezTo>
                <a:lnTo>
                  <a:pt x="364" y="296"/>
                </a:lnTo>
                <a:cubicBezTo>
                  <a:pt x="364" y="295"/>
                  <a:pt x="363" y="295"/>
                  <a:pt x="363" y="294"/>
                </a:cubicBezTo>
                <a:cubicBezTo>
                  <a:pt x="363" y="293"/>
                  <a:pt x="363" y="292"/>
                  <a:pt x="363" y="291"/>
                </a:cubicBezTo>
                <a:cubicBezTo>
                  <a:pt x="364" y="290"/>
                  <a:pt x="365" y="289"/>
                  <a:pt x="366" y="287"/>
                </a:cubicBezTo>
                <a:cubicBezTo>
                  <a:pt x="367" y="286"/>
                  <a:pt x="368" y="284"/>
                  <a:pt x="370" y="282"/>
                </a:cubicBezTo>
                <a:cubicBezTo>
                  <a:pt x="372" y="280"/>
                  <a:pt x="374" y="279"/>
                  <a:pt x="375" y="277"/>
                </a:cubicBezTo>
                <a:cubicBezTo>
                  <a:pt x="377" y="276"/>
                  <a:pt x="378" y="276"/>
                  <a:pt x="379" y="275"/>
                </a:cubicBezTo>
                <a:cubicBezTo>
                  <a:pt x="380" y="275"/>
                  <a:pt x="381" y="275"/>
                  <a:pt x="382" y="275"/>
                </a:cubicBezTo>
                <a:cubicBezTo>
                  <a:pt x="383" y="275"/>
                  <a:pt x="384" y="276"/>
                  <a:pt x="384" y="276"/>
                </a:cubicBezTo>
                <a:lnTo>
                  <a:pt x="400" y="292"/>
                </a:lnTo>
                <a:cubicBezTo>
                  <a:pt x="399" y="278"/>
                  <a:pt x="400" y="266"/>
                  <a:pt x="404" y="256"/>
                </a:cubicBezTo>
                <a:cubicBezTo>
                  <a:pt x="407" y="245"/>
                  <a:pt x="412" y="237"/>
                  <a:pt x="419" y="230"/>
                </a:cubicBezTo>
                <a:cubicBezTo>
                  <a:pt x="427" y="222"/>
                  <a:pt x="435" y="217"/>
                  <a:pt x="443" y="214"/>
                </a:cubicBezTo>
                <a:cubicBezTo>
                  <a:pt x="451" y="211"/>
                  <a:pt x="459" y="211"/>
                  <a:pt x="467" y="212"/>
                </a:cubicBezTo>
                <a:cubicBezTo>
                  <a:pt x="475" y="213"/>
                  <a:pt x="482" y="216"/>
                  <a:pt x="490" y="220"/>
                </a:cubicBezTo>
                <a:cubicBezTo>
                  <a:pt x="497" y="225"/>
                  <a:pt x="505" y="231"/>
                  <a:pt x="514" y="240"/>
                </a:cubicBezTo>
                <a:lnTo>
                  <a:pt x="587" y="313"/>
                </a:lnTo>
                <a:close/>
                <a:moveTo>
                  <a:pt x="722" y="178"/>
                </a:moveTo>
                <a:cubicBezTo>
                  <a:pt x="723" y="178"/>
                  <a:pt x="723" y="179"/>
                  <a:pt x="723" y="180"/>
                </a:cubicBezTo>
                <a:cubicBezTo>
                  <a:pt x="723" y="181"/>
                  <a:pt x="723" y="182"/>
                  <a:pt x="723" y="183"/>
                </a:cubicBezTo>
                <a:cubicBezTo>
                  <a:pt x="722" y="184"/>
                  <a:pt x="722" y="185"/>
                  <a:pt x="721" y="186"/>
                </a:cubicBezTo>
                <a:cubicBezTo>
                  <a:pt x="720" y="188"/>
                  <a:pt x="718" y="189"/>
                  <a:pt x="716" y="191"/>
                </a:cubicBezTo>
                <a:cubicBezTo>
                  <a:pt x="715" y="193"/>
                  <a:pt x="713" y="194"/>
                  <a:pt x="711" y="196"/>
                </a:cubicBezTo>
                <a:cubicBezTo>
                  <a:pt x="710" y="197"/>
                  <a:pt x="709" y="197"/>
                  <a:pt x="708" y="198"/>
                </a:cubicBezTo>
                <a:cubicBezTo>
                  <a:pt x="707" y="198"/>
                  <a:pt x="706" y="199"/>
                  <a:pt x="705" y="198"/>
                </a:cubicBezTo>
                <a:cubicBezTo>
                  <a:pt x="704" y="198"/>
                  <a:pt x="703" y="198"/>
                  <a:pt x="702" y="197"/>
                </a:cubicBezTo>
                <a:lnTo>
                  <a:pt x="687" y="181"/>
                </a:lnTo>
                <a:cubicBezTo>
                  <a:pt x="687" y="194"/>
                  <a:pt x="686" y="206"/>
                  <a:pt x="683" y="217"/>
                </a:cubicBezTo>
                <a:cubicBezTo>
                  <a:pt x="680" y="227"/>
                  <a:pt x="674" y="237"/>
                  <a:pt x="666" y="245"/>
                </a:cubicBezTo>
                <a:cubicBezTo>
                  <a:pt x="658" y="253"/>
                  <a:pt x="648" y="259"/>
                  <a:pt x="639" y="262"/>
                </a:cubicBezTo>
                <a:cubicBezTo>
                  <a:pt x="629" y="265"/>
                  <a:pt x="620" y="265"/>
                  <a:pt x="610" y="263"/>
                </a:cubicBezTo>
                <a:cubicBezTo>
                  <a:pt x="600" y="261"/>
                  <a:pt x="591" y="257"/>
                  <a:pt x="581" y="251"/>
                </a:cubicBezTo>
                <a:cubicBezTo>
                  <a:pt x="572" y="245"/>
                  <a:pt x="562" y="238"/>
                  <a:pt x="554" y="229"/>
                </a:cubicBezTo>
                <a:cubicBezTo>
                  <a:pt x="544" y="219"/>
                  <a:pt x="535" y="208"/>
                  <a:pt x="529" y="198"/>
                </a:cubicBezTo>
                <a:cubicBezTo>
                  <a:pt x="523" y="188"/>
                  <a:pt x="520" y="177"/>
                  <a:pt x="518" y="167"/>
                </a:cubicBezTo>
                <a:cubicBezTo>
                  <a:pt x="517" y="157"/>
                  <a:pt x="517" y="147"/>
                  <a:pt x="521" y="137"/>
                </a:cubicBezTo>
                <a:cubicBezTo>
                  <a:pt x="524" y="128"/>
                  <a:pt x="530" y="119"/>
                  <a:pt x="538" y="111"/>
                </a:cubicBezTo>
                <a:cubicBezTo>
                  <a:pt x="545" y="104"/>
                  <a:pt x="553" y="99"/>
                  <a:pt x="562" y="96"/>
                </a:cubicBezTo>
                <a:cubicBezTo>
                  <a:pt x="571" y="93"/>
                  <a:pt x="581" y="92"/>
                  <a:pt x="593" y="92"/>
                </a:cubicBezTo>
                <a:lnTo>
                  <a:pt x="523" y="23"/>
                </a:lnTo>
                <a:cubicBezTo>
                  <a:pt x="523" y="22"/>
                  <a:pt x="522" y="22"/>
                  <a:pt x="522" y="21"/>
                </a:cubicBezTo>
                <a:cubicBezTo>
                  <a:pt x="522" y="20"/>
                  <a:pt x="522" y="19"/>
                  <a:pt x="522" y="18"/>
                </a:cubicBezTo>
                <a:cubicBezTo>
                  <a:pt x="523" y="16"/>
                  <a:pt x="524" y="15"/>
                  <a:pt x="525" y="13"/>
                </a:cubicBezTo>
                <a:cubicBezTo>
                  <a:pt x="526" y="12"/>
                  <a:pt x="528" y="10"/>
                  <a:pt x="530" y="8"/>
                </a:cubicBezTo>
                <a:cubicBezTo>
                  <a:pt x="532" y="6"/>
                  <a:pt x="534" y="4"/>
                  <a:pt x="536" y="3"/>
                </a:cubicBezTo>
                <a:cubicBezTo>
                  <a:pt x="537" y="2"/>
                  <a:pt x="539" y="1"/>
                  <a:pt x="540" y="0"/>
                </a:cubicBezTo>
                <a:cubicBezTo>
                  <a:pt x="541" y="0"/>
                  <a:pt x="542" y="0"/>
                  <a:pt x="543" y="0"/>
                </a:cubicBezTo>
                <a:cubicBezTo>
                  <a:pt x="544" y="0"/>
                  <a:pt x="545" y="0"/>
                  <a:pt x="545" y="1"/>
                </a:cubicBezTo>
                <a:lnTo>
                  <a:pt x="722" y="178"/>
                </a:lnTo>
                <a:close/>
                <a:moveTo>
                  <a:pt x="616" y="116"/>
                </a:moveTo>
                <a:cubicBezTo>
                  <a:pt x="603" y="114"/>
                  <a:pt x="591" y="114"/>
                  <a:pt x="582" y="116"/>
                </a:cubicBezTo>
                <a:cubicBezTo>
                  <a:pt x="573" y="118"/>
                  <a:pt x="565" y="122"/>
                  <a:pt x="559" y="128"/>
                </a:cubicBezTo>
                <a:cubicBezTo>
                  <a:pt x="553" y="133"/>
                  <a:pt x="550" y="139"/>
                  <a:pt x="549" y="146"/>
                </a:cubicBezTo>
                <a:cubicBezTo>
                  <a:pt x="547" y="152"/>
                  <a:pt x="548" y="159"/>
                  <a:pt x="550" y="166"/>
                </a:cubicBezTo>
                <a:cubicBezTo>
                  <a:pt x="552" y="172"/>
                  <a:pt x="555" y="179"/>
                  <a:pt x="559" y="186"/>
                </a:cubicBezTo>
                <a:cubicBezTo>
                  <a:pt x="563" y="192"/>
                  <a:pt x="568" y="198"/>
                  <a:pt x="574" y="204"/>
                </a:cubicBezTo>
                <a:cubicBezTo>
                  <a:pt x="580" y="210"/>
                  <a:pt x="586" y="215"/>
                  <a:pt x="593" y="220"/>
                </a:cubicBezTo>
                <a:cubicBezTo>
                  <a:pt x="600" y="225"/>
                  <a:pt x="607" y="229"/>
                  <a:pt x="613" y="231"/>
                </a:cubicBezTo>
                <a:cubicBezTo>
                  <a:pt x="620" y="233"/>
                  <a:pt x="627" y="233"/>
                  <a:pt x="633" y="232"/>
                </a:cubicBezTo>
                <a:cubicBezTo>
                  <a:pt x="640" y="231"/>
                  <a:pt x="646" y="228"/>
                  <a:pt x="652" y="222"/>
                </a:cubicBezTo>
                <a:cubicBezTo>
                  <a:pt x="654" y="219"/>
                  <a:pt x="657" y="216"/>
                  <a:pt x="659" y="212"/>
                </a:cubicBezTo>
                <a:cubicBezTo>
                  <a:pt x="661" y="209"/>
                  <a:pt x="662" y="205"/>
                  <a:pt x="663" y="200"/>
                </a:cubicBezTo>
                <a:cubicBezTo>
                  <a:pt x="664" y="196"/>
                  <a:pt x="665" y="190"/>
                  <a:pt x="665" y="184"/>
                </a:cubicBezTo>
                <a:cubicBezTo>
                  <a:pt x="665" y="178"/>
                  <a:pt x="664" y="171"/>
                  <a:pt x="664" y="163"/>
                </a:cubicBezTo>
                <a:lnTo>
                  <a:pt x="616" y="116"/>
                </a:ln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noEditPoints="1"/>
          </p:cNvSpPr>
          <p:nvPr/>
        </p:nvSpPr>
        <p:spPr bwMode="auto">
          <a:xfrm>
            <a:off x="7391400" y="5376863"/>
            <a:ext cx="439244" cy="468313"/>
          </a:xfrm>
          <a:custGeom>
            <a:avLst/>
            <a:gdLst>
              <a:gd name="T0" fmla="*/ 344 w 815"/>
              <a:gd name="T1" fmla="*/ 653 h 778"/>
              <a:gd name="T2" fmla="*/ 327 w 815"/>
              <a:gd name="T3" fmla="*/ 672 h 778"/>
              <a:gd name="T4" fmla="*/ 313 w 815"/>
              <a:gd name="T5" fmla="*/ 676 h 778"/>
              <a:gd name="T6" fmla="*/ 243 w 815"/>
              <a:gd name="T7" fmla="*/ 745 h 778"/>
              <a:gd name="T8" fmla="*/ 240 w 815"/>
              <a:gd name="T9" fmla="*/ 759 h 778"/>
              <a:gd name="T10" fmla="*/ 220 w 815"/>
              <a:gd name="T11" fmla="*/ 777 h 778"/>
              <a:gd name="T12" fmla="*/ 8 w 815"/>
              <a:gd name="T13" fmla="*/ 663 h 778"/>
              <a:gd name="T14" fmla="*/ 3 w 815"/>
              <a:gd name="T15" fmla="*/ 651 h 778"/>
              <a:gd name="T16" fmla="*/ 20 w 815"/>
              <a:gd name="T17" fmla="*/ 635 h 778"/>
              <a:gd name="T18" fmla="*/ 209 w 815"/>
              <a:gd name="T19" fmla="*/ 741 h 778"/>
              <a:gd name="T20" fmla="*/ 101 w 815"/>
              <a:gd name="T21" fmla="*/ 558 h 778"/>
              <a:gd name="T22" fmla="*/ 110 w 815"/>
              <a:gd name="T23" fmla="*/ 543 h 778"/>
              <a:gd name="T24" fmla="*/ 124 w 815"/>
              <a:gd name="T25" fmla="*/ 534 h 778"/>
              <a:gd name="T26" fmla="*/ 311 w 815"/>
              <a:gd name="T27" fmla="*/ 639 h 778"/>
              <a:gd name="T28" fmla="*/ 204 w 815"/>
              <a:gd name="T29" fmla="*/ 452 h 778"/>
              <a:gd name="T30" fmla="*/ 219 w 815"/>
              <a:gd name="T31" fmla="*/ 435 h 778"/>
              <a:gd name="T32" fmla="*/ 231 w 815"/>
              <a:gd name="T33" fmla="*/ 440 h 778"/>
              <a:gd name="T34" fmla="*/ 490 w 815"/>
              <a:gd name="T35" fmla="*/ 434 h 778"/>
              <a:gd name="T36" fmla="*/ 473 w 815"/>
              <a:gd name="T37" fmla="*/ 531 h 778"/>
              <a:gd name="T38" fmla="*/ 380 w 815"/>
              <a:gd name="T39" fmla="*/ 548 h 778"/>
              <a:gd name="T40" fmla="*/ 317 w 815"/>
              <a:gd name="T41" fmla="*/ 461 h 778"/>
              <a:gd name="T42" fmla="*/ 374 w 815"/>
              <a:gd name="T43" fmla="*/ 376 h 778"/>
              <a:gd name="T44" fmla="*/ 467 w 815"/>
              <a:gd name="T45" fmla="*/ 403 h 778"/>
              <a:gd name="T46" fmla="*/ 404 w 815"/>
              <a:gd name="T47" fmla="*/ 401 h 778"/>
              <a:gd name="T48" fmla="*/ 348 w 815"/>
              <a:gd name="T49" fmla="*/ 436 h 778"/>
              <a:gd name="T50" fmla="*/ 371 w 815"/>
              <a:gd name="T51" fmla="*/ 500 h 778"/>
              <a:gd name="T52" fmla="*/ 434 w 815"/>
              <a:gd name="T53" fmla="*/ 525 h 778"/>
              <a:gd name="T54" fmla="*/ 470 w 815"/>
              <a:gd name="T55" fmla="*/ 470 h 778"/>
              <a:gd name="T56" fmla="*/ 614 w 815"/>
              <a:gd name="T57" fmla="*/ 256 h 778"/>
              <a:gd name="T58" fmla="*/ 641 w 815"/>
              <a:gd name="T59" fmla="*/ 352 h 778"/>
              <a:gd name="T60" fmla="*/ 559 w 815"/>
              <a:gd name="T61" fmla="*/ 410 h 778"/>
              <a:gd name="T62" fmla="*/ 474 w 815"/>
              <a:gd name="T63" fmla="*/ 347 h 778"/>
              <a:gd name="T64" fmla="*/ 491 w 815"/>
              <a:gd name="T65" fmla="*/ 250 h 778"/>
              <a:gd name="T66" fmla="*/ 583 w 815"/>
              <a:gd name="T67" fmla="*/ 232 h 778"/>
              <a:gd name="T68" fmla="*/ 572 w 815"/>
              <a:gd name="T69" fmla="*/ 263 h 778"/>
              <a:gd name="T70" fmla="*/ 508 w 815"/>
              <a:gd name="T71" fmla="*/ 269 h 778"/>
              <a:gd name="T72" fmla="*/ 501 w 815"/>
              <a:gd name="T73" fmla="*/ 332 h 778"/>
              <a:gd name="T74" fmla="*/ 559 w 815"/>
              <a:gd name="T75" fmla="*/ 379 h 778"/>
              <a:gd name="T76" fmla="*/ 616 w 815"/>
              <a:gd name="T77" fmla="*/ 344 h 778"/>
              <a:gd name="T78" fmla="*/ 593 w 815"/>
              <a:gd name="T79" fmla="*/ 280 h 778"/>
              <a:gd name="T80" fmla="*/ 814 w 815"/>
              <a:gd name="T81" fmla="*/ 184 h 778"/>
              <a:gd name="T82" fmla="*/ 803 w 815"/>
              <a:gd name="T83" fmla="*/ 196 h 778"/>
              <a:gd name="T84" fmla="*/ 794 w 815"/>
              <a:gd name="T85" fmla="*/ 198 h 778"/>
              <a:gd name="T86" fmla="*/ 758 w 815"/>
              <a:gd name="T87" fmla="*/ 245 h 778"/>
              <a:gd name="T88" fmla="*/ 672 w 815"/>
              <a:gd name="T89" fmla="*/ 252 h 778"/>
              <a:gd name="T90" fmla="*/ 609 w 815"/>
              <a:gd name="T91" fmla="*/ 168 h 778"/>
              <a:gd name="T92" fmla="*/ 653 w 815"/>
              <a:gd name="T93" fmla="*/ 97 h 778"/>
              <a:gd name="T94" fmla="*/ 613 w 815"/>
              <a:gd name="T95" fmla="*/ 22 h 778"/>
              <a:gd name="T96" fmla="*/ 621 w 815"/>
              <a:gd name="T97" fmla="*/ 9 h 778"/>
              <a:gd name="T98" fmla="*/ 634 w 815"/>
              <a:gd name="T99" fmla="*/ 1 h 778"/>
              <a:gd name="T100" fmla="*/ 707 w 815"/>
              <a:gd name="T101" fmla="*/ 116 h 778"/>
              <a:gd name="T102" fmla="*/ 640 w 815"/>
              <a:gd name="T103" fmla="*/ 147 h 778"/>
              <a:gd name="T104" fmla="*/ 665 w 815"/>
              <a:gd name="T105" fmla="*/ 205 h 778"/>
              <a:gd name="T106" fmla="*/ 724 w 815"/>
              <a:gd name="T107" fmla="*/ 233 h 778"/>
              <a:gd name="T108" fmla="*/ 754 w 815"/>
              <a:gd name="T109" fmla="*/ 201 h 778"/>
              <a:gd name="T110" fmla="*/ 707 w 815"/>
              <a:gd name="T111" fmla="*/ 11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5" h="778">
                <a:moveTo>
                  <a:pt x="344" y="644"/>
                </a:moveTo>
                <a:cubicBezTo>
                  <a:pt x="345" y="645"/>
                  <a:pt x="346" y="647"/>
                  <a:pt x="346" y="648"/>
                </a:cubicBezTo>
                <a:cubicBezTo>
                  <a:pt x="346" y="650"/>
                  <a:pt x="345" y="651"/>
                  <a:pt x="344" y="653"/>
                </a:cubicBezTo>
                <a:cubicBezTo>
                  <a:pt x="344" y="655"/>
                  <a:pt x="342" y="657"/>
                  <a:pt x="341" y="659"/>
                </a:cubicBezTo>
                <a:cubicBezTo>
                  <a:pt x="339" y="660"/>
                  <a:pt x="337" y="663"/>
                  <a:pt x="334" y="665"/>
                </a:cubicBezTo>
                <a:cubicBezTo>
                  <a:pt x="332" y="668"/>
                  <a:pt x="329" y="670"/>
                  <a:pt x="327" y="672"/>
                </a:cubicBezTo>
                <a:cubicBezTo>
                  <a:pt x="325" y="674"/>
                  <a:pt x="323" y="675"/>
                  <a:pt x="321" y="676"/>
                </a:cubicBezTo>
                <a:cubicBezTo>
                  <a:pt x="320" y="677"/>
                  <a:pt x="318" y="677"/>
                  <a:pt x="317" y="677"/>
                </a:cubicBezTo>
                <a:cubicBezTo>
                  <a:pt x="316" y="677"/>
                  <a:pt x="314" y="676"/>
                  <a:pt x="313" y="676"/>
                </a:cubicBezTo>
                <a:lnTo>
                  <a:pt x="147" y="582"/>
                </a:lnTo>
                <a:lnTo>
                  <a:pt x="147" y="582"/>
                </a:lnTo>
                <a:lnTo>
                  <a:pt x="243" y="745"/>
                </a:lnTo>
                <a:cubicBezTo>
                  <a:pt x="244" y="746"/>
                  <a:pt x="245" y="748"/>
                  <a:pt x="245" y="749"/>
                </a:cubicBezTo>
                <a:cubicBezTo>
                  <a:pt x="245" y="751"/>
                  <a:pt x="245" y="752"/>
                  <a:pt x="244" y="754"/>
                </a:cubicBezTo>
                <a:cubicBezTo>
                  <a:pt x="243" y="755"/>
                  <a:pt x="242" y="757"/>
                  <a:pt x="240" y="759"/>
                </a:cubicBezTo>
                <a:cubicBezTo>
                  <a:pt x="239" y="761"/>
                  <a:pt x="236" y="763"/>
                  <a:pt x="234" y="766"/>
                </a:cubicBezTo>
                <a:cubicBezTo>
                  <a:pt x="231" y="769"/>
                  <a:pt x="228" y="771"/>
                  <a:pt x="226" y="773"/>
                </a:cubicBezTo>
                <a:cubicBezTo>
                  <a:pt x="224" y="775"/>
                  <a:pt x="222" y="776"/>
                  <a:pt x="220" y="777"/>
                </a:cubicBezTo>
                <a:cubicBezTo>
                  <a:pt x="219" y="778"/>
                  <a:pt x="217" y="778"/>
                  <a:pt x="216" y="778"/>
                </a:cubicBezTo>
                <a:cubicBezTo>
                  <a:pt x="214" y="778"/>
                  <a:pt x="213" y="778"/>
                  <a:pt x="211" y="777"/>
                </a:cubicBezTo>
                <a:lnTo>
                  <a:pt x="8" y="663"/>
                </a:lnTo>
                <a:cubicBezTo>
                  <a:pt x="5" y="662"/>
                  <a:pt x="3" y="661"/>
                  <a:pt x="2" y="660"/>
                </a:cubicBezTo>
                <a:cubicBezTo>
                  <a:pt x="1" y="658"/>
                  <a:pt x="0" y="657"/>
                  <a:pt x="0" y="656"/>
                </a:cubicBezTo>
                <a:cubicBezTo>
                  <a:pt x="1" y="654"/>
                  <a:pt x="1" y="653"/>
                  <a:pt x="3" y="651"/>
                </a:cubicBezTo>
                <a:cubicBezTo>
                  <a:pt x="4" y="649"/>
                  <a:pt x="7" y="647"/>
                  <a:pt x="9" y="644"/>
                </a:cubicBezTo>
                <a:cubicBezTo>
                  <a:pt x="12" y="641"/>
                  <a:pt x="14" y="639"/>
                  <a:pt x="16" y="638"/>
                </a:cubicBezTo>
                <a:cubicBezTo>
                  <a:pt x="18" y="636"/>
                  <a:pt x="19" y="635"/>
                  <a:pt x="20" y="635"/>
                </a:cubicBezTo>
                <a:cubicBezTo>
                  <a:pt x="22" y="634"/>
                  <a:pt x="23" y="634"/>
                  <a:pt x="24" y="635"/>
                </a:cubicBezTo>
                <a:cubicBezTo>
                  <a:pt x="25" y="635"/>
                  <a:pt x="26" y="635"/>
                  <a:pt x="27" y="636"/>
                </a:cubicBezTo>
                <a:lnTo>
                  <a:pt x="209" y="741"/>
                </a:lnTo>
                <a:lnTo>
                  <a:pt x="209" y="741"/>
                </a:lnTo>
                <a:lnTo>
                  <a:pt x="102" y="561"/>
                </a:lnTo>
                <a:cubicBezTo>
                  <a:pt x="102" y="560"/>
                  <a:pt x="101" y="559"/>
                  <a:pt x="101" y="558"/>
                </a:cubicBezTo>
                <a:cubicBezTo>
                  <a:pt x="101" y="557"/>
                  <a:pt x="101" y="555"/>
                  <a:pt x="101" y="554"/>
                </a:cubicBezTo>
                <a:cubicBezTo>
                  <a:pt x="102" y="553"/>
                  <a:pt x="103" y="551"/>
                  <a:pt x="104" y="550"/>
                </a:cubicBezTo>
                <a:cubicBezTo>
                  <a:pt x="106" y="548"/>
                  <a:pt x="108" y="546"/>
                  <a:pt x="110" y="543"/>
                </a:cubicBezTo>
                <a:cubicBezTo>
                  <a:pt x="113" y="540"/>
                  <a:pt x="115" y="539"/>
                  <a:pt x="117" y="537"/>
                </a:cubicBezTo>
                <a:cubicBezTo>
                  <a:pt x="118" y="536"/>
                  <a:pt x="120" y="535"/>
                  <a:pt x="121" y="535"/>
                </a:cubicBezTo>
                <a:cubicBezTo>
                  <a:pt x="122" y="534"/>
                  <a:pt x="123" y="534"/>
                  <a:pt x="124" y="534"/>
                </a:cubicBezTo>
                <a:cubicBezTo>
                  <a:pt x="125" y="534"/>
                  <a:pt x="127" y="535"/>
                  <a:pt x="128" y="536"/>
                </a:cubicBezTo>
                <a:lnTo>
                  <a:pt x="311" y="640"/>
                </a:lnTo>
                <a:lnTo>
                  <a:pt x="311" y="639"/>
                </a:lnTo>
                <a:lnTo>
                  <a:pt x="205" y="458"/>
                </a:lnTo>
                <a:cubicBezTo>
                  <a:pt x="205" y="457"/>
                  <a:pt x="204" y="456"/>
                  <a:pt x="204" y="455"/>
                </a:cubicBezTo>
                <a:cubicBezTo>
                  <a:pt x="203" y="454"/>
                  <a:pt x="203" y="453"/>
                  <a:pt x="204" y="452"/>
                </a:cubicBezTo>
                <a:cubicBezTo>
                  <a:pt x="204" y="451"/>
                  <a:pt x="205" y="449"/>
                  <a:pt x="207" y="447"/>
                </a:cubicBezTo>
                <a:cubicBezTo>
                  <a:pt x="208" y="446"/>
                  <a:pt x="210" y="444"/>
                  <a:pt x="212" y="441"/>
                </a:cubicBezTo>
                <a:cubicBezTo>
                  <a:pt x="215" y="438"/>
                  <a:pt x="217" y="436"/>
                  <a:pt x="219" y="435"/>
                </a:cubicBezTo>
                <a:cubicBezTo>
                  <a:pt x="221" y="434"/>
                  <a:pt x="222" y="433"/>
                  <a:pt x="224" y="433"/>
                </a:cubicBezTo>
                <a:cubicBezTo>
                  <a:pt x="225" y="433"/>
                  <a:pt x="226" y="433"/>
                  <a:pt x="227" y="435"/>
                </a:cubicBezTo>
                <a:cubicBezTo>
                  <a:pt x="228" y="436"/>
                  <a:pt x="230" y="438"/>
                  <a:pt x="231" y="440"/>
                </a:cubicBezTo>
                <a:lnTo>
                  <a:pt x="344" y="644"/>
                </a:lnTo>
                <a:close/>
                <a:moveTo>
                  <a:pt x="467" y="403"/>
                </a:moveTo>
                <a:cubicBezTo>
                  <a:pt x="476" y="413"/>
                  <a:pt x="484" y="423"/>
                  <a:pt x="490" y="434"/>
                </a:cubicBezTo>
                <a:cubicBezTo>
                  <a:pt x="495" y="444"/>
                  <a:pt x="499" y="455"/>
                  <a:pt x="499" y="466"/>
                </a:cubicBezTo>
                <a:cubicBezTo>
                  <a:pt x="500" y="477"/>
                  <a:pt x="498" y="488"/>
                  <a:pt x="494" y="499"/>
                </a:cubicBezTo>
                <a:cubicBezTo>
                  <a:pt x="490" y="510"/>
                  <a:pt x="483" y="521"/>
                  <a:pt x="473" y="531"/>
                </a:cubicBezTo>
                <a:cubicBezTo>
                  <a:pt x="463" y="540"/>
                  <a:pt x="453" y="548"/>
                  <a:pt x="443" y="552"/>
                </a:cubicBezTo>
                <a:cubicBezTo>
                  <a:pt x="432" y="556"/>
                  <a:pt x="422" y="558"/>
                  <a:pt x="412" y="557"/>
                </a:cubicBezTo>
                <a:cubicBezTo>
                  <a:pt x="401" y="557"/>
                  <a:pt x="391" y="554"/>
                  <a:pt x="380" y="548"/>
                </a:cubicBezTo>
                <a:cubicBezTo>
                  <a:pt x="370" y="542"/>
                  <a:pt x="360" y="535"/>
                  <a:pt x="350" y="525"/>
                </a:cubicBezTo>
                <a:cubicBezTo>
                  <a:pt x="340" y="515"/>
                  <a:pt x="332" y="505"/>
                  <a:pt x="327" y="494"/>
                </a:cubicBezTo>
                <a:cubicBezTo>
                  <a:pt x="321" y="483"/>
                  <a:pt x="318" y="472"/>
                  <a:pt x="317" y="461"/>
                </a:cubicBezTo>
                <a:cubicBezTo>
                  <a:pt x="316" y="450"/>
                  <a:pt x="318" y="439"/>
                  <a:pt x="322" y="429"/>
                </a:cubicBezTo>
                <a:cubicBezTo>
                  <a:pt x="327" y="418"/>
                  <a:pt x="334" y="407"/>
                  <a:pt x="344" y="397"/>
                </a:cubicBezTo>
                <a:cubicBezTo>
                  <a:pt x="354" y="387"/>
                  <a:pt x="364" y="380"/>
                  <a:pt x="374" y="376"/>
                </a:cubicBezTo>
                <a:cubicBezTo>
                  <a:pt x="384" y="371"/>
                  <a:pt x="394" y="369"/>
                  <a:pt x="405" y="370"/>
                </a:cubicBezTo>
                <a:cubicBezTo>
                  <a:pt x="415" y="371"/>
                  <a:pt x="426" y="374"/>
                  <a:pt x="436" y="380"/>
                </a:cubicBezTo>
                <a:cubicBezTo>
                  <a:pt x="447" y="385"/>
                  <a:pt x="457" y="393"/>
                  <a:pt x="467" y="403"/>
                </a:cubicBezTo>
                <a:close/>
                <a:moveTo>
                  <a:pt x="445" y="427"/>
                </a:moveTo>
                <a:cubicBezTo>
                  <a:pt x="439" y="420"/>
                  <a:pt x="432" y="415"/>
                  <a:pt x="425" y="410"/>
                </a:cubicBezTo>
                <a:cubicBezTo>
                  <a:pt x="418" y="406"/>
                  <a:pt x="411" y="403"/>
                  <a:pt x="404" y="401"/>
                </a:cubicBezTo>
                <a:cubicBezTo>
                  <a:pt x="397" y="400"/>
                  <a:pt x="390" y="400"/>
                  <a:pt x="383" y="402"/>
                </a:cubicBezTo>
                <a:cubicBezTo>
                  <a:pt x="376" y="404"/>
                  <a:pt x="368" y="409"/>
                  <a:pt x="361" y="416"/>
                </a:cubicBezTo>
                <a:cubicBezTo>
                  <a:pt x="355" y="423"/>
                  <a:pt x="350" y="429"/>
                  <a:pt x="348" y="436"/>
                </a:cubicBezTo>
                <a:cubicBezTo>
                  <a:pt x="346" y="443"/>
                  <a:pt x="345" y="450"/>
                  <a:pt x="346" y="458"/>
                </a:cubicBezTo>
                <a:cubicBezTo>
                  <a:pt x="347" y="465"/>
                  <a:pt x="350" y="472"/>
                  <a:pt x="354" y="479"/>
                </a:cubicBezTo>
                <a:cubicBezTo>
                  <a:pt x="359" y="487"/>
                  <a:pt x="364" y="494"/>
                  <a:pt x="371" y="500"/>
                </a:cubicBezTo>
                <a:cubicBezTo>
                  <a:pt x="378" y="507"/>
                  <a:pt x="384" y="512"/>
                  <a:pt x="391" y="517"/>
                </a:cubicBezTo>
                <a:cubicBezTo>
                  <a:pt x="398" y="522"/>
                  <a:pt x="405" y="525"/>
                  <a:pt x="412" y="526"/>
                </a:cubicBezTo>
                <a:cubicBezTo>
                  <a:pt x="419" y="528"/>
                  <a:pt x="427" y="527"/>
                  <a:pt x="434" y="525"/>
                </a:cubicBezTo>
                <a:cubicBezTo>
                  <a:pt x="441" y="523"/>
                  <a:pt x="448" y="518"/>
                  <a:pt x="455" y="511"/>
                </a:cubicBezTo>
                <a:cubicBezTo>
                  <a:pt x="462" y="505"/>
                  <a:pt x="466" y="498"/>
                  <a:pt x="469" y="491"/>
                </a:cubicBezTo>
                <a:cubicBezTo>
                  <a:pt x="471" y="484"/>
                  <a:pt x="472" y="477"/>
                  <a:pt x="470" y="470"/>
                </a:cubicBezTo>
                <a:cubicBezTo>
                  <a:pt x="469" y="462"/>
                  <a:pt x="467" y="455"/>
                  <a:pt x="462" y="448"/>
                </a:cubicBezTo>
                <a:cubicBezTo>
                  <a:pt x="458" y="441"/>
                  <a:pt x="452" y="434"/>
                  <a:pt x="445" y="427"/>
                </a:cubicBezTo>
                <a:close/>
                <a:moveTo>
                  <a:pt x="614" y="256"/>
                </a:moveTo>
                <a:cubicBezTo>
                  <a:pt x="624" y="265"/>
                  <a:pt x="631" y="276"/>
                  <a:pt x="637" y="286"/>
                </a:cubicBezTo>
                <a:cubicBezTo>
                  <a:pt x="642" y="297"/>
                  <a:pt x="646" y="308"/>
                  <a:pt x="646" y="319"/>
                </a:cubicBezTo>
                <a:cubicBezTo>
                  <a:pt x="647" y="330"/>
                  <a:pt x="646" y="341"/>
                  <a:pt x="641" y="352"/>
                </a:cubicBezTo>
                <a:cubicBezTo>
                  <a:pt x="637" y="363"/>
                  <a:pt x="630" y="373"/>
                  <a:pt x="620" y="384"/>
                </a:cubicBezTo>
                <a:cubicBezTo>
                  <a:pt x="610" y="393"/>
                  <a:pt x="600" y="400"/>
                  <a:pt x="590" y="405"/>
                </a:cubicBezTo>
                <a:cubicBezTo>
                  <a:pt x="579" y="409"/>
                  <a:pt x="569" y="411"/>
                  <a:pt x="559" y="410"/>
                </a:cubicBezTo>
                <a:cubicBezTo>
                  <a:pt x="548" y="410"/>
                  <a:pt x="538" y="406"/>
                  <a:pt x="527" y="401"/>
                </a:cubicBezTo>
                <a:cubicBezTo>
                  <a:pt x="517" y="395"/>
                  <a:pt x="507" y="388"/>
                  <a:pt x="497" y="377"/>
                </a:cubicBezTo>
                <a:cubicBezTo>
                  <a:pt x="487" y="368"/>
                  <a:pt x="479" y="358"/>
                  <a:pt x="474" y="347"/>
                </a:cubicBezTo>
                <a:cubicBezTo>
                  <a:pt x="468" y="336"/>
                  <a:pt x="465" y="325"/>
                  <a:pt x="464" y="314"/>
                </a:cubicBezTo>
                <a:cubicBezTo>
                  <a:pt x="463" y="303"/>
                  <a:pt x="465" y="292"/>
                  <a:pt x="469" y="281"/>
                </a:cubicBezTo>
                <a:cubicBezTo>
                  <a:pt x="474" y="271"/>
                  <a:pt x="481" y="260"/>
                  <a:pt x="491" y="250"/>
                </a:cubicBezTo>
                <a:cubicBezTo>
                  <a:pt x="501" y="240"/>
                  <a:pt x="511" y="233"/>
                  <a:pt x="521" y="229"/>
                </a:cubicBezTo>
                <a:cubicBezTo>
                  <a:pt x="531" y="224"/>
                  <a:pt x="542" y="222"/>
                  <a:pt x="552" y="223"/>
                </a:cubicBezTo>
                <a:cubicBezTo>
                  <a:pt x="562" y="224"/>
                  <a:pt x="573" y="227"/>
                  <a:pt x="583" y="232"/>
                </a:cubicBezTo>
                <a:cubicBezTo>
                  <a:pt x="594" y="238"/>
                  <a:pt x="604" y="246"/>
                  <a:pt x="614" y="256"/>
                </a:cubicBezTo>
                <a:close/>
                <a:moveTo>
                  <a:pt x="593" y="280"/>
                </a:moveTo>
                <a:cubicBezTo>
                  <a:pt x="586" y="273"/>
                  <a:pt x="579" y="268"/>
                  <a:pt x="572" y="263"/>
                </a:cubicBezTo>
                <a:cubicBezTo>
                  <a:pt x="566" y="259"/>
                  <a:pt x="558" y="256"/>
                  <a:pt x="551" y="254"/>
                </a:cubicBezTo>
                <a:cubicBezTo>
                  <a:pt x="544" y="253"/>
                  <a:pt x="537" y="253"/>
                  <a:pt x="530" y="255"/>
                </a:cubicBezTo>
                <a:cubicBezTo>
                  <a:pt x="523" y="257"/>
                  <a:pt x="515" y="262"/>
                  <a:pt x="508" y="269"/>
                </a:cubicBezTo>
                <a:cubicBezTo>
                  <a:pt x="502" y="276"/>
                  <a:pt x="497" y="282"/>
                  <a:pt x="495" y="289"/>
                </a:cubicBezTo>
                <a:cubicBezTo>
                  <a:pt x="493" y="296"/>
                  <a:pt x="492" y="303"/>
                  <a:pt x="493" y="311"/>
                </a:cubicBezTo>
                <a:cubicBezTo>
                  <a:pt x="494" y="318"/>
                  <a:pt x="497" y="325"/>
                  <a:pt x="501" y="332"/>
                </a:cubicBezTo>
                <a:cubicBezTo>
                  <a:pt x="506" y="340"/>
                  <a:pt x="511" y="347"/>
                  <a:pt x="518" y="353"/>
                </a:cubicBezTo>
                <a:cubicBezTo>
                  <a:pt x="525" y="360"/>
                  <a:pt x="531" y="365"/>
                  <a:pt x="538" y="370"/>
                </a:cubicBezTo>
                <a:cubicBezTo>
                  <a:pt x="545" y="374"/>
                  <a:pt x="552" y="377"/>
                  <a:pt x="559" y="379"/>
                </a:cubicBezTo>
                <a:cubicBezTo>
                  <a:pt x="566" y="380"/>
                  <a:pt x="574" y="380"/>
                  <a:pt x="581" y="378"/>
                </a:cubicBezTo>
                <a:cubicBezTo>
                  <a:pt x="588" y="376"/>
                  <a:pt x="595" y="371"/>
                  <a:pt x="602" y="364"/>
                </a:cubicBezTo>
                <a:cubicBezTo>
                  <a:pt x="609" y="358"/>
                  <a:pt x="613" y="351"/>
                  <a:pt x="616" y="344"/>
                </a:cubicBezTo>
                <a:cubicBezTo>
                  <a:pt x="618" y="337"/>
                  <a:pt x="619" y="330"/>
                  <a:pt x="618" y="323"/>
                </a:cubicBezTo>
                <a:cubicBezTo>
                  <a:pt x="616" y="315"/>
                  <a:pt x="614" y="308"/>
                  <a:pt x="609" y="301"/>
                </a:cubicBezTo>
                <a:cubicBezTo>
                  <a:pt x="605" y="294"/>
                  <a:pt x="599" y="287"/>
                  <a:pt x="593" y="280"/>
                </a:cubicBezTo>
                <a:close/>
                <a:moveTo>
                  <a:pt x="813" y="178"/>
                </a:moveTo>
                <a:cubicBezTo>
                  <a:pt x="814" y="179"/>
                  <a:pt x="814" y="180"/>
                  <a:pt x="814" y="181"/>
                </a:cubicBezTo>
                <a:cubicBezTo>
                  <a:pt x="815" y="182"/>
                  <a:pt x="815" y="183"/>
                  <a:pt x="814" y="184"/>
                </a:cubicBezTo>
                <a:cubicBezTo>
                  <a:pt x="814" y="185"/>
                  <a:pt x="813" y="186"/>
                  <a:pt x="812" y="187"/>
                </a:cubicBezTo>
                <a:cubicBezTo>
                  <a:pt x="811" y="189"/>
                  <a:pt x="809" y="190"/>
                  <a:pt x="808" y="192"/>
                </a:cubicBezTo>
                <a:cubicBezTo>
                  <a:pt x="806" y="194"/>
                  <a:pt x="804" y="195"/>
                  <a:pt x="803" y="196"/>
                </a:cubicBezTo>
                <a:cubicBezTo>
                  <a:pt x="801" y="197"/>
                  <a:pt x="800" y="198"/>
                  <a:pt x="799" y="199"/>
                </a:cubicBezTo>
                <a:cubicBezTo>
                  <a:pt x="798" y="199"/>
                  <a:pt x="797" y="199"/>
                  <a:pt x="796" y="199"/>
                </a:cubicBezTo>
                <a:cubicBezTo>
                  <a:pt x="795" y="199"/>
                  <a:pt x="794" y="199"/>
                  <a:pt x="794" y="198"/>
                </a:cubicBezTo>
                <a:lnTo>
                  <a:pt x="778" y="182"/>
                </a:lnTo>
                <a:cubicBezTo>
                  <a:pt x="778" y="195"/>
                  <a:pt x="777" y="207"/>
                  <a:pt x="774" y="218"/>
                </a:cubicBezTo>
                <a:cubicBezTo>
                  <a:pt x="771" y="228"/>
                  <a:pt x="766" y="237"/>
                  <a:pt x="758" y="245"/>
                </a:cubicBezTo>
                <a:cubicBezTo>
                  <a:pt x="749" y="254"/>
                  <a:pt x="740" y="260"/>
                  <a:pt x="730" y="263"/>
                </a:cubicBezTo>
                <a:cubicBezTo>
                  <a:pt x="721" y="266"/>
                  <a:pt x="711" y="266"/>
                  <a:pt x="701" y="264"/>
                </a:cubicBezTo>
                <a:cubicBezTo>
                  <a:pt x="692" y="262"/>
                  <a:pt x="682" y="258"/>
                  <a:pt x="672" y="252"/>
                </a:cubicBezTo>
                <a:cubicBezTo>
                  <a:pt x="663" y="246"/>
                  <a:pt x="654" y="239"/>
                  <a:pt x="645" y="230"/>
                </a:cubicBezTo>
                <a:cubicBezTo>
                  <a:pt x="635" y="220"/>
                  <a:pt x="627" y="209"/>
                  <a:pt x="621" y="199"/>
                </a:cubicBezTo>
                <a:cubicBezTo>
                  <a:pt x="615" y="188"/>
                  <a:pt x="611" y="178"/>
                  <a:pt x="609" y="168"/>
                </a:cubicBezTo>
                <a:cubicBezTo>
                  <a:pt x="608" y="158"/>
                  <a:pt x="609" y="148"/>
                  <a:pt x="612" y="138"/>
                </a:cubicBezTo>
                <a:cubicBezTo>
                  <a:pt x="615" y="129"/>
                  <a:pt x="621" y="120"/>
                  <a:pt x="629" y="111"/>
                </a:cubicBezTo>
                <a:cubicBezTo>
                  <a:pt x="636" y="104"/>
                  <a:pt x="644" y="100"/>
                  <a:pt x="653" y="97"/>
                </a:cubicBezTo>
                <a:cubicBezTo>
                  <a:pt x="662" y="94"/>
                  <a:pt x="672" y="93"/>
                  <a:pt x="684" y="93"/>
                </a:cubicBezTo>
                <a:lnTo>
                  <a:pt x="614" y="24"/>
                </a:lnTo>
                <a:cubicBezTo>
                  <a:pt x="614" y="23"/>
                  <a:pt x="613" y="22"/>
                  <a:pt x="613" y="22"/>
                </a:cubicBezTo>
                <a:cubicBezTo>
                  <a:pt x="613" y="21"/>
                  <a:pt x="613" y="20"/>
                  <a:pt x="614" y="18"/>
                </a:cubicBezTo>
                <a:cubicBezTo>
                  <a:pt x="614" y="17"/>
                  <a:pt x="615" y="16"/>
                  <a:pt x="616" y="14"/>
                </a:cubicBezTo>
                <a:cubicBezTo>
                  <a:pt x="617" y="13"/>
                  <a:pt x="619" y="11"/>
                  <a:pt x="621" y="9"/>
                </a:cubicBezTo>
                <a:cubicBezTo>
                  <a:pt x="623" y="6"/>
                  <a:pt x="625" y="5"/>
                  <a:pt x="627" y="4"/>
                </a:cubicBezTo>
                <a:cubicBezTo>
                  <a:pt x="629" y="2"/>
                  <a:pt x="630" y="2"/>
                  <a:pt x="631" y="1"/>
                </a:cubicBezTo>
                <a:cubicBezTo>
                  <a:pt x="632" y="1"/>
                  <a:pt x="633" y="0"/>
                  <a:pt x="634" y="1"/>
                </a:cubicBezTo>
                <a:cubicBezTo>
                  <a:pt x="635" y="1"/>
                  <a:pt x="636" y="1"/>
                  <a:pt x="636" y="2"/>
                </a:cubicBezTo>
                <a:lnTo>
                  <a:pt x="813" y="178"/>
                </a:lnTo>
                <a:close/>
                <a:moveTo>
                  <a:pt x="707" y="116"/>
                </a:moveTo>
                <a:cubicBezTo>
                  <a:pt x="694" y="115"/>
                  <a:pt x="683" y="115"/>
                  <a:pt x="673" y="117"/>
                </a:cubicBezTo>
                <a:cubicBezTo>
                  <a:pt x="664" y="119"/>
                  <a:pt x="656" y="122"/>
                  <a:pt x="650" y="128"/>
                </a:cubicBezTo>
                <a:cubicBezTo>
                  <a:pt x="645" y="134"/>
                  <a:pt x="641" y="140"/>
                  <a:pt x="640" y="147"/>
                </a:cubicBezTo>
                <a:cubicBezTo>
                  <a:pt x="639" y="153"/>
                  <a:pt x="639" y="160"/>
                  <a:pt x="641" y="167"/>
                </a:cubicBezTo>
                <a:cubicBezTo>
                  <a:pt x="643" y="173"/>
                  <a:pt x="646" y="180"/>
                  <a:pt x="650" y="187"/>
                </a:cubicBezTo>
                <a:cubicBezTo>
                  <a:pt x="655" y="193"/>
                  <a:pt x="660" y="199"/>
                  <a:pt x="665" y="205"/>
                </a:cubicBezTo>
                <a:cubicBezTo>
                  <a:pt x="671" y="211"/>
                  <a:pt x="678" y="216"/>
                  <a:pt x="684" y="221"/>
                </a:cubicBezTo>
                <a:cubicBezTo>
                  <a:pt x="691" y="226"/>
                  <a:pt x="698" y="229"/>
                  <a:pt x="705" y="232"/>
                </a:cubicBezTo>
                <a:cubicBezTo>
                  <a:pt x="711" y="234"/>
                  <a:pt x="718" y="234"/>
                  <a:pt x="724" y="233"/>
                </a:cubicBezTo>
                <a:cubicBezTo>
                  <a:pt x="731" y="232"/>
                  <a:pt x="737" y="229"/>
                  <a:pt x="743" y="223"/>
                </a:cubicBezTo>
                <a:cubicBezTo>
                  <a:pt x="746" y="220"/>
                  <a:pt x="748" y="217"/>
                  <a:pt x="750" y="213"/>
                </a:cubicBezTo>
                <a:cubicBezTo>
                  <a:pt x="752" y="210"/>
                  <a:pt x="753" y="206"/>
                  <a:pt x="754" y="201"/>
                </a:cubicBezTo>
                <a:cubicBezTo>
                  <a:pt x="755" y="196"/>
                  <a:pt x="756" y="191"/>
                  <a:pt x="756" y="185"/>
                </a:cubicBezTo>
                <a:cubicBezTo>
                  <a:pt x="756" y="179"/>
                  <a:pt x="756" y="172"/>
                  <a:pt x="755" y="164"/>
                </a:cubicBezTo>
                <a:lnTo>
                  <a:pt x="707" y="116"/>
                </a:lnTo>
                <a:close/>
              </a:path>
            </a:pathLst>
          </a:custGeom>
          <a:solidFill>
            <a:srgbClr val="59595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p:nvPr/>
        </p:nvSpPr>
        <p:spPr bwMode="auto">
          <a:xfrm>
            <a:off x="1885951" y="6190456"/>
            <a:ext cx="369888"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4" name="Rectangle 33"/>
          <p:cNvSpPr/>
          <p:nvPr/>
        </p:nvSpPr>
        <p:spPr bwMode="auto">
          <a:xfrm>
            <a:off x="1885951" y="6509178"/>
            <a:ext cx="369888" cy="228600"/>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5" name="TextBox 34"/>
          <p:cNvSpPr txBox="1"/>
          <p:nvPr/>
        </p:nvSpPr>
        <p:spPr>
          <a:xfrm>
            <a:off x="2362199" y="6136859"/>
            <a:ext cx="2573339" cy="338554"/>
          </a:xfrm>
          <a:prstGeom prst="rect">
            <a:avLst/>
          </a:prstGeom>
          <a:noFill/>
        </p:spPr>
        <p:txBody>
          <a:bodyPr wrap="square" rtlCol="0">
            <a:spAutoFit/>
          </a:bodyPr>
          <a:lstStyle/>
          <a:p>
            <a:r>
              <a:rPr lang="en-US" sz="1600" dirty="0"/>
              <a:t>1990 Energy Production</a:t>
            </a:r>
          </a:p>
        </p:txBody>
      </p:sp>
      <p:sp>
        <p:nvSpPr>
          <p:cNvPr id="37" name="TextBox 36"/>
          <p:cNvSpPr txBox="1"/>
          <p:nvPr/>
        </p:nvSpPr>
        <p:spPr>
          <a:xfrm>
            <a:off x="2362200" y="6457534"/>
            <a:ext cx="2438400" cy="338554"/>
          </a:xfrm>
          <a:prstGeom prst="rect">
            <a:avLst/>
          </a:prstGeom>
          <a:noFill/>
        </p:spPr>
        <p:txBody>
          <a:bodyPr wrap="square" rtlCol="0">
            <a:spAutoFit/>
          </a:bodyPr>
          <a:lstStyle/>
          <a:p>
            <a:r>
              <a:rPr lang="en-US" sz="1600" dirty="0"/>
              <a:t>2017 Energy production</a:t>
            </a:r>
          </a:p>
        </p:txBody>
      </p:sp>
      <p:sp>
        <p:nvSpPr>
          <p:cNvPr id="38" name="TextBox 37"/>
          <p:cNvSpPr txBox="1"/>
          <p:nvPr/>
        </p:nvSpPr>
        <p:spPr>
          <a:xfrm>
            <a:off x="6629400" y="1576833"/>
            <a:ext cx="2477164" cy="461665"/>
          </a:xfrm>
          <a:prstGeom prst="rect">
            <a:avLst/>
          </a:prstGeom>
          <a:noFill/>
        </p:spPr>
        <p:txBody>
          <a:bodyPr wrap="square" rtlCol="0">
            <a:spAutoFit/>
          </a:bodyPr>
          <a:lstStyle/>
          <a:p>
            <a:r>
              <a:rPr lang="en-US" b="1" i="0" dirty="0">
                <a:latin typeface="Tahoma" panose="020B0604030504040204" pitchFamily="34" charset="0"/>
                <a:ea typeface="Tahoma" panose="020B0604030504040204" pitchFamily="34" charset="0"/>
                <a:cs typeface="Tahoma" panose="020B0604030504040204" pitchFamily="34" charset="0"/>
              </a:rPr>
              <a:t>Energy Mix </a:t>
            </a:r>
          </a:p>
        </p:txBody>
      </p:sp>
      <p:sp>
        <p:nvSpPr>
          <p:cNvPr id="39" name="TextBox 38"/>
          <p:cNvSpPr txBox="1"/>
          <p:nvPr/>
        </p:nvSpPr>
        <p:spPr>
          <a:xfrm>
            <a:off x="5795961" y="1576832"/>
            <a:ext cx="3038478" cy="461665"/>
          </a:xfrm>
          <a:prstGeom prst="rect">
            <a:avLst/>
          </a:prstGeom>
          <a:noFill/>
        </p:spPr>
        <p:txBody>
          <a:bodyPr wrap="square" rtlCol="0">
            <a:spAutoFit/>
          </a:bodyPr>
          <a:lstStyle/>
          <a:p>
            <a:r>
              <a:rPr lang="en-US" b="1" i="0" dirty="0">
                <a:latin typeface="Tahoma" panose="020B0604030504040204" pitchFamily="34" charset="0"/>
                <a:ea typeface="Tahoma" panose="020B0604030504040204" pitchFamily="34" charset="0"/>
                <a:cs typeface="Tahoma" panose="020B0604030504040204" pitchFamily="34" charset="0"/>
              </a:rPr>
              <a:t>1990</a:t>
            </a:r>
          </a:p>
        </p:txBody>
      </p:sp>
      <p:sp>
        <p:nvSpPr>
          <p:cNvPr id="40" name="TextBox 39"/>
          <p:cNvSpPr txBox="1"/>
          <p:nvPr/>
        </p:nvSpPr>
        <p:spPr>
          <a:xfrm>
            <a:off x="5795960" y="1576831"/>
            <a:ext cx="1290639" cy="461665"/>
          </a:xfrm>
          <a:prstGeom prst="rect">
            <a:avLst/>
          </a:prstGeom>
          <a:noFill/>
        </p:spPr>
        <p:txBody>
          <a:bodyPr wrap="square" rtlCol="0">
            <a:spAutoFit/>
          </a:bodyPr>
          <a:lstStyle/>
          <a:p>
            <a:r>
              <a:rPr lang="en-US" b="1" i="0" dirty="0">
                <a:latin typeface="Tahoma" panose="020B0604030504040204" pitchFamily="34" charset="0"/>
                <a:ea typeface="Tahoma" panose="020B0604030504040204" pitchFamily="34" charset="0"/>
                <a:cs typeface="Tahoma" panose="020B0604030504040204" pitchFamily="34" charset="0"/>
              </a:rPr>
              <a:t>2017</a:t>
            </a:r>
          </a:p>
        </p:txBody>
      </p:sp>
      <p:sp>
        <p:nvSpPr>
          <p:cNvPr id="41" name="TextBox 40"/>
          <p:cNvSpPr txBox="1"/>
          <p:nvPr/>
        </p:nvSpPr>
        <p:spPr>
          <a:xfrm>
            <a:off x="3648868" y="4377144"/>
            <a:ext cx="487617" cy="307777"/>
          </a:xfrm>
          <a:prstGeom prst="rect">
            <a:avLst/>
          </a:prstGeom>
          <a:noFill/>
        </p:spPr>
        <p:txBody>
          <a:bodyPr wrap="square" rtlCol="0">
            <a:spAutoFit/>
          </a:bodyPr>
          <a:lstStyle/>
          <a:p>
            <a:r>
              <a:rPr lang="en-US" sz="1400" b="1" dirty="0"/>
              <a:t>8%</a:t>
            </a:r>
          </a:p>
        </p:txBody>
      </p:sp>
      <p:sp>
        <p:nvSpPr>
          <p:cNvPr id="42" name="TextBox 41"/>
          <p:cNvSpPr txBox="1"/>
          <p:nvPr/>
        </p:nvSpPr>
        <p:spPr>
          <a:xfrm>
            <a:off x="3886200" y="1702694"/>
            <a:ext cx="700535" cy="307777"/>
          </a:xfrm>
          <a:prstGeom prst="rect">
            <a:avLst/>
          </a:prstGeom>
          <a:noFill/>
        </p:spPr>
        <p:txBody>
          <a:bodyPr wrap="square" rtlCol="0">
            <a:spAutoFit/>
          </a:bodyPr>
          <a:lstStyle/>
          <a:p>
            <a:r>
              <a:rPr lang="en-US" sz="1400" b="1" dirty="0"/>
              <a:t>59%</a:t>
            </a:r>
          </a:p>
        </p:txBody>
      </p:sp>
      <p:sp>
        <p:nvSpPr>
          <p:cNvPr id="4" name="TextBox 3"/>
          <p:cNvSpPr txBox="1"/>
          <p:nvPr/>
        </p:nvSpPr>
        <p:spPr>
          <a:xfrm rot="18672816">
            <a:off x="7918779" y="5391041"/>
            <a:ext cx="1086914" cy="646331"/>
          </a:xfrm>
          <a:prstGeom prst="rect">
            <a:avLst/>
          </a:prstGeom>
          <a:noFill/>
        </p:spPr>
        <p:txBody>
          <a:bodyPr wrap="square" rtlCol="0">
            <a:spAutoFit/>
          </a:bodyPr>
          <a:lstStyle/>
          <a:p>
            <a:r>
              <a:rPr lang="en-US" sz="1800" b="1" i="0" dirty="0">
                <a:solidFill>
                  <a:schemeClr val="tx2">
                    <a:lumMod val="75000"/>
                    <a:lumOff val="25000"/>
                  </a:schemeClr>
                </a:solidFill>
                <a:latin typeface="+mn-lt"/>
              </a:rPr>
              <a:t>Imports: Canada</a:t>
            </a:r>
          </a:p>
        </p:txBody>
      </p:sp>
      <p:sp>
        <p:nvSpPr>
          <p:cNvPr id="7" name="Rectangle 6"/>
          <p:cNvSpPr/>
          <p:nvPr/>
        </p:nvSpPr>
        <p:spPr bwMode="auto">
          <a:xfrm>
            <a:off x="8560142" y="3962400"/>
            <a:ext cx="158292" cy="1216025"/>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43" name="Rectangle 42"/>
          <p:cNvSpPr/>
          <p:nvPr/>
        </p:nvSpPr>
        <p:spPr bwMode="auto">
          <a:xfrm>
            <a:off x="8344158" y="4646851"/>
            <a:ext cx="144713" cy="54768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15" name="Rectangle 8"/>
          <p:cNvSpPr>
            <a:spLocks noChangeArrowheads="1"/>
          </p:cNvSpPr>
          <p:nvPr/>
        </p:nvSpPr>
        <p:spPr bwMode="auto">
          <a:xfrm flipV="1">
            <a:off x="1811338" y="5181600"/>
            <a:ext cx="6951662" cy="45719"/>
          </a:xfrm>
          <a:prstGeom prst="rect">
            <a:avLst/>
          </a:prstGeom>
          <a:solidFill>
            <a:srgbClr val="D9D9D9"/>
          </a:solidFill>
          <a:ln w="9525"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309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2000"/>
                                        <p:tgtEl>
                                          <p:spTgt spid="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par>
                          <p:cTn id="19" fill="hold">
                            <p:stCondLst>
                              <p:cond delay="2000"/>
                            </p:stCondLst>
                            <p:childTnLst>
                              <p:par>
                                <p:cTn id="20" presetID="45"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anim calcmode="lin" valueType="num">
                                      <p:cBhvr>
                                        <p:cTn id="23" dur="2000" fill="hold"/>
                                        <p:tgtEl>
                                          <p:spTgt spid="40"/>
                                        </p:tgtEl>
                                        <p:attrNameLst>
                                          <p:attrName>ppt_w</p:attrName>
                                        </p:attrNameLst>
                                      </p:cBhvr>
                                      <p:tavLst>
                                        <p:tav tm="0" fmla="#ppt_w*sin(2.5*pi*$)">
                                          <p:val>
                                            <p:fltVal val="0"/>
                                          </p:val>
                                        </p:tav>
                                        <p:tav tm="100000">
                                          <p:val>
                                            <p:fltVal val="1"/>
                                          </p:val>
                                        </p:tav>
                                      </p:tavLst>
                                    </p:anim>
                                    <p:anim calcmode="lin" valueType="num">
                                      <p:cBhvr>
                                        <p:cTn id="24" dur="2000" fill="hold"/>
                                        <p:tgtEl>
                                          <p:spTgt spid="40"/>
                                        </p:tgtEl>
                                        <p:attrNameLst>
                                          <p:attrName>ppt_h</p:attrName>
                                        </p:attrNameLst>
                                      </p:cBhvr>
                                      <p:tavLst>
                                        <p:tav tm="0">
                                          <p:val>
                                            <p:strVal val="#ppt_h"/>
                                          </p:val>
                                        </p:tav>
                                        <p:tav tm="100000">
                                          <p:val>
                                            <p:strVal val="#ppt_h"/>
                                          </p:val>
                                        </p:tav>
                                      </p:tavLst>
                                    </p:anim>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animBg="1"/>
      <p:bldP spid="37" grpId="0"/>
      <p:bldP spid="39" grpId="1"/>
      <p:bldP spid="40" grpId="0"/>
      <p:bldP spid="42"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1" y="152400"/>
            <a:ext cx="6629400" cy="655638"/>
          </a:xfrm>
        </p:spPr>
        <p:txBody>
          <a:bodyPr/>
          <a:lstStyle/>
          <a:p>
            <a:r>
              <a:rPr lang="en-US" dirty="0"/>
              <a:t>The Changing Grid: Wind, Solar, Energy</a:t>
            </a:r>
            <a:br>
              <a:rPr lang="en-US" dirty="0"/>
            </a:br>
            <a:r>
              <a:rPr lang="en-US" dirty="0"/>
              <a:t>Efficiency, &amp; Energy Storage</a:t>
            </a:r>
          </a:p>
        </p:txBody>
      </p:sp>
      <p:pic>
        <p:nvPicPr>
          <p:cNvPr id="4" name="Picture 3"/>
          <p:cNvPicPr>
            <a:picLocks noChangeAspect="1"/>
          </p:cNvPicPr>
          <p:nvPr/>
        </p:nvPicPr>
        <p:blipFill>
          <a:blip r:embed="rId2"/>
          <a:stretch>
            <a:fillRect/>
          </a:stretch>
        </p:blipFill>
        <p:spPr>
          <a:xfrm>
            <a:off x="304800" y="1295400"/>
            <a:ext cx="8707065" cy="5144218"/>
          </a:xfrm>
          <a:prstGeom prst="rect">
            <a:avLst/>
          </a:prstGeom>
        </p:spPr>
      </p:pic>
    </p:spTree>
    <p:extLst>
      <p:ext uri="{BB962C8B-B14F-4D97-AF65-F5344CB8AC3E}">
        <p14:creationId xmlns:p14="http://schemas.microsoft.com/office/powerpoint/2010/main" val="303016074"/>
      </p:ext>
    </p:extLst>
  </p:cSld>
  <p:clrMapOvr>
    <a:masterClrMapping/>
  </p:clrMapOvr>
</p:sld>
</file>

<file path=ppt/theme/theme1.xml><?xml version="1.0" encoding="utf-8"?>
<a:theme xmlns:a="http://schemas.openxmlformats.org/drawingml/2006/main" name="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RC PowerPoint" id="{B91C8941-132F-4CA5-9C9E-47FA1E33CD7B}" vid="{3CBE7203-83CF-4CE7-9854-6E5447A428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AA599498E6804D95326A1701830AA7" ma:contentTypeVersion="5" ma:contentTypeDescription="Create a new document." ma:contentTypeScope="" ma:versionID="84e3d4913451a38e3a653c4aa151d1c8">
  <xsd:schema xmlns:xsd="http://www.w3.org/2001/XMLSchema" xmlns:xs="http://www.w3.org/2001/XMLSchema" xmlns:p="http://schemas.microsoft.com/office/2006/metadata/properties" xmlns:ns2="aa393534-3c11-4f51-a2ca-331550489d06" targetNamespace="http://schemas.microsoft.com/office/2006/metadata/properties" ma:root="true" ma:fieldsID="550e6db3968def51ba3c6b9a05e870b0" ns2:_="">
    <xsd:import namespace="aa393534-3c11-4f51-a2ca-331550489d06"/>
    <xsd:element name="properties">
      <xsd:complexType>
        <xsd:sequence>
          <xsd:element name="documentManagement">
            <xsd:complexType>
              <xsd:all>
                <xsd:element ref="ns2:Document_x0020_Category"/>
                <xsd:element ref="ns2:Document_x0020_Name" minOccurs="0"/>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93534-3c11-4f51-a2ca-331550489d06" elementFormDefault="qualified">
    <xsd:import namespace="http://schemas.microsoft.com/office/2006/documentManagement/types"/>
    <xsd:import namespace="http://schemas.microsoft.com/office/infopath/2007/PartnerControls"/>
    <xsd:element name="Document_x0020_Category" ma:index="8" ma:displayName="Document Category" ma:default="Document" ma:format="Dropdown" ma:internalName="Document_x0020_Category">
      <xsd:simpleType>
        <xsd:restriction base="dms:Choice">
          <xsd:enumeration value="Document"/>
          <xsd:enumeration value="Logo"/>
          <xsd:enumeration value="Style Guide"/>
          <xsd:enumeration value="Template"/>
          <xsd:enumeration value="Meeting Reminder Statements"/>
          <xsd:enumeration value="E-ISAC"/>
        </xsd:restriction>
      </xsd:simpleType>
    </xsd:element>
    <xsd:element name="Document_x0020_Name" ma:index="9" nillable="true" ma:displayName="Document Name" ma:internalName="Document_x0020_Name">
      <xsd:simpleType>
        <xsd:restriction base="dms:Text">
          <xsd:maxLength value="100"/>
        </xsd:restriction>
      </xsd:simpleType>
    </xsd:element>
    <xsd:element name="Owner" ma:index="10" nillable="true" ma:displayName="Owner"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Document_x0020_Name xmlns="aa393534-3c11-4f51-a2ca-331550489d06">NERC PowerPoint</Document_x0020_Name>
    <Document_x0020_Category xmlns="aa393534-3c11-4f51-a2ca-331550489d06">Template</Document_x0020_Category>
    <Owner xmlns="aa393534-3c11-4f51-a2ca-331550489d06">
      <UserInfo>
        <DisplayName>Alex Carlson</DisplayName>
        <AccountId>619</AccountId>
        <AccountType/>
      </UserInfo>
    </Owner>
  </documentManagement>
</p:properties>
</file>

<file path=customXml/itemProps1.xml><?xml version="1.0" encoding="utf-8"?>
<ds:datastoreItem xmlns:ds="http://schemas.openxmlformats.org/officeDocument/2006/customXml" ds:itemID="{15BFAF5A-C407-4945-8CB3-424A348057FA}">
  <ds:schemaRefs>
    <ds:schemaRef ds:uri="http://schemas.microsoft.com/sharepoint/v3/contenttype/forms"/>
  </ds:schemaRefs>
</ds:datastoreItem>
</file>

<file path=customXml/itemProps2.xml><?xml version="1.0" encoding="utf-8"?>
<ds:datastoreItem xmlns:ds="http://schemas.openxmlformats.org/officeDocument/2006/customXml" ds:itemID="{6B040D35-40AD-4392-AF34-BC5AEBA4A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393534-3c11-4f51-a2ca-331550489d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1EF14B-9FC4-4933-9DF9-300B895476B4}">
  <ds:schemaRef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aa393534-3c11-4f51-a2ca-331550489d06"/>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NERC PowerPoint (1)</Template>
  <TotalTime>0</TotalTime>
  <Words>592</Words>
  <Application>Microsoft Macintosh PowerPoint</Application>
  <PresentationFormat>On-screen Show (4:3)</PresentationFormat>
  <Paragraphs>87</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Lucida Grande</vt:lpstr>
      <vt:lpstr>Tahoma</vt:lpstr>
      <vt:lpstr>Verdana</vt:lpstr>
      <vt:lpstr>Wingdings</vt:lpstr>
      <vt:lpstr>NERCTheme</vt:lpstr>
      <vt:lpstr>PowerPoint Presentation</vt:lpstr>
      <vt:lpstr>PowerPoint Presentation</vt:lpstr>
      <vt:lpstr>PowerPoint Presentation</vt:lpstr>
      <vt:lpstr>PowerPoint Presentation</vt:lpstr>
      <vt:lpstr>PowerPoint Presentation</vt:lpstr>
      <vt:lpstr>PowerPoint Presentation</vt:lpstr>
      <vt:lpstr>Focus on New England</vt:lpstr>
      <vt:lpstr>Evolution of Generation Mix 1990-2017</vt:lpstr>
      <vt:lpstr>The Changing Grid: Wind, Solar, Energy Efficiency, &amp; Energy Storage</vt:lpstr>
      <vt:lpstr>Gas Infrastructure vs. Gas Generation Build Out</vt:lpstr>
      <vt:lpstr>Performance in 2018 Cold Snap:      Oil Inventories</vt:lpstr>
      <vt:lpstr>New England’s Own Waterfowl </vt:lpstr>
      <vt:lpstr>Thoughts on these challenges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2017-10-18T19:32:03Z</dcterms:created>
  <dcterms:modified xsi:type="dcterms:W3CDTF">2019-03-21T00:08:43Z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0x01010042AA599498E6804D95326A1701830AA7</vt:lpwstr>
  </property>
  <property fmtid="{D5CDD505-2E9C-101B-9397-08002B2CF9AE}" pid="3" name="Order">
    <vt:r8>5800</vt:r8>
  </property>
</Properties>
</file>