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2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1C3823D-FFF0-6945-A8E4-DAD9D67E130F}" type="datetimeFigureOut">
              <a:rPr lang="en-US" smtClean="0"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9C5D5B-0DA9-F34D-88DF-370659FBA9D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1001"/>
            <a:ext cx="7772400" cy="194945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Regional Grid Modernization Developments; &amp; Future of Residential Retail Choice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4078110"/>
            <a:ext cx="8228013" cy="10301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October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(159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NE Electricity Restructuring Roundtable)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2608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Regional Grid Modernization Developments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Chairman </a:t>
            </a:r>
            <a:r>
              <a:rPr lang="en-US" sz="2400" b="1" dirty="0"/>
              <a:t>Angie O’Connor, </a:t>
            </a:r>
            <a:r>
              <a:rPr lang="en-US" sz="2400" b="1" i="1" dirty="0"/>
              <a:t>Massachusetts</a:t>
            </a:r>
            <a:r>
              <a:rPr lang="en-US" sz="2400" b="1" dirty="0"/>
              <a:t> </a:t>
            </a:r>
            <a:r>
              <a:rPr lang="en-US" sz="2400" dirty="0"/>
              <a:t>Department of Public Utilities </a:t>
            </a:r>
          </a:p>
          <a:p>
            <a:r>
              <a:rPr lang="en-US" sz="2400" b="1" dirty="0"/>
              <a:t>Chair Katie Dykes</a:t>
            </a:r>
            <a:r>
              <a:rPr lang="en-US" sz="2400" i="1" dirty="0"/>
              <a:t>, </a:t>
            </a:r>
            <a:r>
              <a:rPr lang="en-US" sz="2400" b="1" i="1" dirty="0"/>
              <a:t>Connecticut</a:t>
            </a:r>
            <a:r>
              <a:rPr lang="en-US" sz="2400" dirty="0"/>
              <a:t> Public Utilities Regulatory Authority </a:t>
            </a:r>
          </a:p>
          <a:p>
            <a:r>
              <a:rPr lang="en-US" sz="2400" b="1" dirty="0"/>
              <a:t>Chairman Martin </a:t>
            </a:r>
            <a:r>
              <a:rPr lang="en-US" sz="2400" b="1" dirty="0" err="1"/>
              <a:t>Honigberg</a:t>
            </a:r>
            <a:r>
              <a:rPr lang="en-US" sz="2400" b="1" dirty="0"/>
              <a:t>, </a:t>
            </a:r>
            <a:r>
              <a:rPr lang="en-US" sz="2400" b="1" i="1" dirty="0"/>
              <a:t>New Hampshire </a:t>
            </a:r>
            <a:r>
              <a:rPr lang="en-US" sz="2400" dirty="0"/>
              <a:t>Public Utilities Commission</a:t>
            </a:r>
          </a:p>
          <a:p>
            <a:r>
              <a:rPr lang="en-US" sz="2400" b="1" dirty="0"/>
              <a:t>Commissioner Abigail Anthony,  </a:t>
            </a:r>
            <a:r>
              <a:rPr lang="en-US" sz="2400" b="1" i="1" dirty="0"/>
              <a:t>Rhode Island </a:t>
            </a:r>
            <a:r>
              <a:rPr lang="en-US" sz="2400" dirty="0"/>
              <a:t>Public Utilities Commission</a:t>
            </a:r>
            <a:r>
              <a:rPr lang="en-US" sz="2400" dirty="0" smtClean="0">
                <a:effectLst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293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Future of Residential </a:t>
            </a:r>
            <a:br>
              <a:rPr lang="en-US" b="1" dirty="0" smtClean="0"/>
            </a:br>
            <a:r>
              <a:rPr lang="en-US" b="1" dirty="0" smtClean="0"/>
              <a:t>Retail Choice 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80568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Rebecca </a:t>
            </a:r>
            <a:r>
              <a:rPr lang="en-US" sz="2400" b="1" dirty="0" err="1"/>
              <a:t>Tepper</a:t>
            </a:r>
            <a:r>
              <a:rPr lang="en-US" sz="2400" b="1" dirty="0"/>
              <a:t>, </a:t>
            </a:r>
            <a:r>
              <a:rPr lang="en-US" sz="2400" dirty="0"/>
              <a:t>Energy Chief, MA Attorney General’s Office</a:t>
            </a:r>
          </a:p>
          <a:p>
            <a:r>
              <a:rPr lang="en-US" sz="2400" b="1" dirty="0"/>
              <a:t>Chris </a:t>
            </a:r>
            <a:r>
              <a:rPr lang="en-US" sz="2400" b="1" dirty="0" err="1" smtClean="0"/>
              <a:t>Kallaher</a:t>
            </a:r>
            <a:r>
              <a:rPr lang="en-US" sz="2400" b="1" dirty="0"/>
              <a:t>, </a:t>
            </a:r>
            <a:r>
              <a:rPr lang="en-US" sz="2400" dirty="0"/>
              <a:t>Senior Director Gov’t &amp; Regulatory Affairs, Direct Energy</a:t>
            </a:r>
          </a:p>
          <a:p>
            <a:r>
              <a:rPr lang="en-US" sz="2400" b="1" dirty="0"/>
              <a:t>Janet Gail </a:t>
            </a:r>
            <a:r>
              <a:rPr lang="en-US" sz="2400" b="1" dirty="0" err="1"/>
              <a:t>Besser</a:t>
            </a:r>
            <a:r>
              <a:rPr lang="en-US" sz="2400" b="1" dirty="0"/>
              <a:t>, </a:t>
            </a:r>
            <a:r>
              <a:rPr lang="en-US" sz="2400" dirty="0"/>
              <a:t>Executive Vice President, Northeast Clean Energy Coalition</a:t>
            </a:r>
          </a:p>
          <a:p>
            <a:r>
              <a:rPr lang="en-US" sz="2400" b="1" dirty="0"/>
              <a:t>Paul </a:t>
            </a:r>
            <a:r>
              <a:rPr lang="en-US" sz="2400" b="1" dirty="0" err="1"/>
              <a:t>Gromer</a:t>
            </a:r>
            <a:r>
              <a:rPr lang="en-US" sz="2400" dirty="0"/>
              <a:t>, CEO, Peregrine Energy Group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569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12</TotalTime>
  <Words>105</Words>
  <Application>Microsoft Macintosh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Genesis</vt:lpstr>
      <vt:lpstr>Regional Grid Modernization Developments; &amp; Future of Residential Retail Choice </vt:lpstr>
      <vt:lpstr>Regional Grid Modernization Developments</vt:lpstr>
      <vt:lpstr>Future of Residential  Retail Choice  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Grid Modernization Developments; &amp; Future of Residential Retail Choice </dc:title>
  <dc:creator>Jonathan Raab</dc:creator>
  <cp:lastModifiedBy>Jonathan Raab</cp:lastModifiedBy>
  <cp:revision>2</cp:revision>
  <dcterms:created xsi:type="dcterms:W3CDTF">2018-06-13T13:40:08Z</dcterms:created>
  <dcterms:modified xsi:type="dcterms:W3CDTF">2018-06-13T13:52:53Z</dcterms:modified>
</cp:coreProperties>
</file>