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43" r:id="rId2"/>
    <p:sldId id="753" r:id="rId3"/>
    <p:sldId id="745" r:id="rId4"/>
    <p:sldId id="746" r:id="rId5"/>
    <p:sldId id="748" r:id="rId6"/>
    <p:sldId id="750" r:id="rId7"/>
    <p:sldId id="751" r:id="rId8"/>
    <p:sldId id="752" r:id="rId9"/>
    <p:sldId id="755" r:id="rId10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DB3"/>
    <a:srgbClr val="335BB3"/>
    <a:srgbClr val="FFFFFF"/>
    <a:srgbClr val="FFE233"/>
    <a:srgbClr val="FFEA6D"/>
    <a:srgbClr val="FFF5B9"/>
    <a:srgbClr val="FFF8D1"/>
    <a:srgbClr val="DBE9F9"/>
    <a:srgbClr val="DBF6CE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8956" autoAdjust="0"/>
  </p:normalViewPr>
  <p:slideViewPr>
    <p:cSldViewPr>
      <p:cViewPr varScale="1">
        <p:scale>
          <a:sx n="97" d="100"/>
          <a:sy n="97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952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300"/>
            </a:lvl1pPr>
          </a:lstStyle>
          <a:p>
            <a:fld id="{20A9AAED-87DE-48D1-A94C-7406219D6AFA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300"/>
            </a:lvl1pPr>
          </a:lstStyle>
          <a:p>
            <a:fld id="{37FF5C0B-8022-4D8F-96E7-1F584D121D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300"/>
            </a:lvl1pPr>
          </a:lstStyle>
          <a:p>
            <a:fld id="{27C56E34-BEE2-42C8-8CC8-B2726D0AE263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423863"/>
            <a:ext cx="5599113" cy="42005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93607" tIns="46804" rIns="93607" bIns="4680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AA93FB-9416-456D-8DBA-C55A7EDCBA8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09283" y="4991623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9283" y="5287813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9283" y="5584003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9283" y="588019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9283" y="617638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9283" y="6472573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9283" y="676876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9283" y="706495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9283" y="736114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9283" y="7657335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9283" y="7953525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9283" y="824971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9283" y="8545904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9283" y="8842095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9283" y="9138285"/>
            <a:ext cx="5547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8933" y="4764405"/>
            <a:ext cx="5608320" cy="3581672"/>
          </a:xfrm>
          <a:prstGeom prst="rect">
            <a:avLst/>
          </a:prstGeom>
        </p:spPr>
        <p:txBody>
          <a:bodyPr vert="horz" lIns="93607" tIns="46804" rIns="93607" bIns="46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82638" y="423863"/>
            <a:ext cx="5600700" cy="4200525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3FB-9416-456D-8DBA-C55A7EDCBA8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5159F-A610-4585-AD01-4864D955A8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423863"/>
            <a:ext cx="5600700" cy="4200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3FB-9416-456D-8DBA-C55A7EDCBA8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3FB-9416-456D-8DBA-C55A7EDCBA8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0010B-4942-41EE-851E-587BDA3072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0010B-4942-41EE-851E-587BDA3072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CD342-0484-4D95-9A50-DA2936D7C36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782638" y="423863"/>
            <a:ext cx="5600700" cy="420052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3FB-9416-456D-8DBA-C55A7EDCBA8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3FB-9416-456D-8DBA-C55A7EDCBA8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41_MG_727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pic>
        <p:nvPicPr>
          <p:cNvPr id="11" name="Picture 10" descr="shutterstock_63075397.jpg"/>
          <p:cNvPicPr>
            <a:picLocks noChangeAspect="1"/>
          </p:cNvPicPr>
          <p:nvPr userDrawn="1"/>
        </p:nvPicPr>
        <p:blipFill>
          <a:blip r:embed="rId3" cstate="print"/>
          <a:srcRect t="22500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ltGray">
          <a:xfrm>
            <a:off x="0" y="3352800"/>
            <a:ext cx="9144000" cy="3527834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494" y="5576047"/>
            <a:ext cx="5549153" cy="977153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017494" y="4258235"/>
            <a:ext cx="7593106" cy="12281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27160" y="33528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pectra_Energy_white_RGB_300ppi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45188" y="5889811"/>
            <a:ext cx="1095991" cy="586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8F30F094-4E91-4E2E-911E-667F01D92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23870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041_MG_727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2286000"/>
            <a:ext cx="9144000" cy="3455894"/>
          </a:xfrm>
          <a:prstGeom prst="rect">
            <a:avLst/>
          </a:prstGeom>
        </p:spPr>
      </p:pic>
      <p:pic>
        <p:nvPicPr>
          <p:cNvPr id="42" name="Picture 41" descr="Social-Media-3-LOGO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004115" y="6171491"/>
            <a:ext cx="1840530" cy="436699"/>
          </a:xfrm>
          <a:prstGeom prst="rect">
            <a:avLst/>
          </a:prstGeom>
        </p:spPr>
      </p:pic>
      <p:grpSp>
        <p:nvGrpSpPr>
          <p:cNvPr id="43" name="Group 41"/>
          <p:cNvGrpSpPr/>
          <p:nvPr userDrawn="1"/>
        </p:nvGrpSpPr>
        <p:grpSpPr bwMode="gray">
          <a:xfrm>
            <a:off x="693656" y="5938898"/>
            <a:ext cx="728782" cy="718371"/>
            <a:chOff x="457200" y="5257800"/>
            <a:chExt cx="844647" cy="822960"/>
          </a:xfrm>
          <a:effectLst/>
        </p:grpSpPr>
        <p:sp>
          <p:nvSpPr>
            <p:cNvPr id="44" name="Freeform 5"/>
            <p:cNvSpPr>
              <a:spLocks/>
            </p:cNvSpPr>
            <p:nvPr/>
          </p:nvSpPr>
          <p:spPr bwMode="gray">
            <a:xfrm>
              <a:off x="457200" y="5828329"/>
              <a:ext cx="198811" cy="249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0"/>
                </a:cxn>
                <a:cxn ang="0">
                  <a:pos x="254" y="299"/>
                </a:cxn>
                <a:cxn ang="0">
                  <a:pos x="254" y="0"/>
                </a:cxn>
                <a:cxn ang="0">
                  <a:pos x="330" y="0"/>
                </a:cxn>
                <a:cxn ang="0">
                  <a:pos x="330" y="414"/>
                </a:cxn>
                <a:cxn ang="0">
                  <a:pos x="219" y="414"/>
                </a:cxn>
                <a:cxn ang="0">
                  <a:pos x="77" y="87"/>
                </a:cxn>
                <a:cxn ang="0">
                  <a:pos x="77" y="414"/>
                </a:cxn>
                <a:cxn ang="0">
                  <a:pos x="0" y="414"/>
                </a:cxn>
                <a:cxn ang="0">
                  <a:pos x="0" y="0"/>
                </a:cxn>
              </a:cxnLst>
              <a:rect l="0" t="0" r="r" b="b"/>
              <a:pathLst>
                <a:path w="330" h="414">
                  <a:moveTo>
                    <a:pt x="0" y="0"/>
                  </a:moveTo>
                  <a:lnTo>
                    <a:pt x="125" y="0"/>
                  </a:lnTo>
                  <a:lnTo>
                    <a:pt x="254" y="299"/>
                  </a:lnTo>
                  <a:lnTo>
                    <a:pt x="254" y="0"/>
                  </a:lnTo>
                  <a:lnTo>
                    <a:pt x="330" y="0"/>
                  </a:lnTo>
                  <a:lnTo>
                    <a:pt x="330" y="414"/>
                  </a:lnTo>
                  <a:lnTo>
                    <a:pt x="219" y="414"/>
                  </a:lnTo>
                  <a:lnTo>
                    <a:pt x="77" y="87"/>
                  </a:lnTo>
                  <a:lnTo>
                    <a:pt x="77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gray">
            <a:xfrm>
              <a:off x="676495" y="5828329"/>
              <a:ext cx="217488" cy="249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88" y="183"/>
                </a:cxn>
                <a:cxn ang="0">
                  <a:pos x="277" y="0"/>
                </a:cxn>
                <a:cxn ang="0">
                  <a:pos x="361" y="0"/>
                </a:cxn>
                <a:cxn ang="0">
                  <a:pos x="224" y="256"/>
                </a:cxn>
                <a:cxn ang="0">
                  <a:pos x="224" y="414"/>
                </a:cxn>
                <a:cxn ang="0">
                  <a:pos x="136" y="414"/>
                </a:cxn>
                <a:cxn ang="0">
                  <a:pos x="136" y="256"/>
                </a:cxn>
                <a:cxn ang="0">
                  <a:pos x="0" y="0"/>
                </a:cxn>
              </a:cxnLst>
              <a:rect l="0" t="0" r="r" b="b"/>
              <a:pathLst>
                <a:path w="361" h="414">
                  <a:moveTo>
                    <a:pt x="0" y="0"/>
                  </a:moveTo>
                  <a:lnTo>
                    <a:pt x="97" y="0"/>
                  </a:lnTo>
                  <a:lnTo>
                    <a:pt x="188" y="183"/>
                  </a:lnTo>
                  <a:lnTo>
                    <a:pt x="277" y="0"/>
                  </a:lnTo>
                  <a:lnTo>
                    <a:pt x="361" y="0"/>
                  </a:lnTo>
                  <a:lnTo>
                    <a:pt x="224" y="256"/>
                  </a:lnTo>
                  <a:lnTo>
                    <a:pt x="224" y="414"/>
                  </a:lnTo>
                  <a:lnTo>
                    <a:pt x="136" y="414"/>
                  </a:lnTo>
                  <a:lnTo>
                    <a:pt x="136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gray">
            <a:xfrm>
              <a:off x="1104240" y="5828329"/>
              <a:ext cx="154229" cy="249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59"/>
                </a:cxn>
                <a:cxn ang="0">
                  <a:pos x="85" y="59"/>
                </a:cxn>
                <a:cxn ang="0">
                  <a:pos x="85" y="171"/>
                </a:cxn>
                <a:cxn ang="0">
                  <a:pos x="235" y="171"/>
                </a:cxn>
                <a:cxn ang="0">
                  <a:pos x="235" y="230"/>
                </a:cxn>
                <a:cxn ang="0">
                  <a:pos x="85" y="230"/>
                </a:cxn>
                <a:cxn ang="0">
                  <a:pos x="85" y="355"/>
                </a:cxn>
                <a:cxn ang="0">
                  <a:pos x="256" y="355"/>
                </a:cxn>
                <a:cxn ang="0">
                  <a:pos x="256" y="414"/>
                </a:cxn>
                <a:cxn ang="0">
                  <a:pos x="0" y="414"/>
                </a:cxn>
                <a:cxn ang="0">
                  <a:pos x="0" y="0"/>
                </a:cxn>
              </a:cxnLst>
              <a:rect l="0" t="0" r="r" b="b"/>
              <a:pathLst>
                <a:path w="256" h="414">
                  <a:moveTo>
                    <a:pt x="0" y="0"/>
                  </a:moveTo>
                  <a:lnTo>
                    <a:pt x="249" y="0"/>
                  </a:lnTo>
                  <a:lnTo>
                    <a:pt x="249" y="59"/>
                  </a:lnTo>
                  <a:lnTo>
                    <a:pt x="85" y="59"/>
                  </a:lnTo>
                  <a:lnTo>
                    <a:pt x="85" y="171"/>
                  </a:lnTo>
                  <a:lnTo>
                    <a:pt x="235" y="171"/>
                  </a:lnTo>
                  <a:lnTo>
                    <a:pt x="235" y="230"/>
                  </a:lnTo>
                  <a:lnTo>
                    <a:pt x="85" y="230"/>
                  </a:lnTo>
                  <a:lnTo>
                    <a:pt x="85" y="355"/>
                  </a:lnTo>
                  <a:lnTo>
                    <a:pt x="256" y="355"/>
                  </a:lnTo>
                  <a:lnTo>
                    <a:pt x="256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gray">
            <a:xfrm>
              <a:off x="901814" y="5825317"/>
              <a:ext cx="163266" cy="255443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212" y="8"/>
                </a:cxn>
                <a:cxn ang="0">
                  <a:pos x="247" y="19"/>
                </a:cxn>
                <a:cxn ang="0">
                  <a:pos x="225" y="72"/>
                </a:cxn>
                <a:cxn ang="0">
                  <a:pos x="179" y="61"/>
                </a:cxn>
                <a:cxn ang="0">
                  <a:pos x="141" y="60"/>
                </a:cxn>
                <a:cxn ang="0">
                  <a:pos x="118" y="64"/>
                </a:cxn>
                <a:cxn ang="0">
                  <a:pos x="100" y="73"/>
                </a:cxn>
                <a:cxn ang="0">
                  <a:pos x="89" y="87"/>
                </a:cxn>
                <a:cxn ang="0">
                  <a:pos x="84" y="105"/>
                </a:cxn>
                <a:cxn ang="0">
                  <a:pos x="87" y="121"/>
                </a:cxn>
                <a:cxn ang="0">
                  <a:pos x="94" y="134"/>
                </a:cxn>
                <a:cxn ang="0">
                  <a:pos x="109" y="146"/>
                </a:cxn>
                <a:cxn ang="0">
                  <a:pos x="131" y="158"/>
                </a:cxn>
                <a:cxn ang="0">
                  <a:pos x="161" y="172"/>
                </a:cxn>
                <a:cxn ang="0">
                  <a:pos x="202" y="193"/>
                </a:cxn>
                <a:cxn ang="0">
                  <a:pos x="232" y="214"/>
                </a:cxn>
                <a:cxn ang="0">
                  <a:pos x="253" y="235"/>
                </a:cxn>
                <a:cxn ang="0">
                  <a:pos x="265" y="260"/>
                </a:cxn>
                <a:cxn ang="0">
                  <a:pos x="271" y="288"/>
                </a:cxn>
                <a:cxn ang="0">
                  <a:pos x="270" y="319"/>
                </a:cxn>
                <a:cxn ang="0">
                  <a:pos x="263" y="347"/>
                </a:cxn>
                <a:cxn ang="0">
                  <a:pos x="248" y="372"/>
                </a:cxn>
                <a:cxn ang="0">
                  <a:pos x="227" y="394"/>
                </a:cxn>
                <a:cxn ang="0">
                  <a:pos x="200" y="409"/>
                </a:cxn>
                <a:cxn ang="0">
                  <a:pos x="166" y="420"/>
                </a:cxn>
                <a:cxn ang="0">
                  <a:pos x="126" y="424"/>
                </a:cxn>
                <a:cxn ang="0">
                  <a:pos x="78" y="421"/>
                </a:cxn>
                <a:cxn ang="0">
                  <a:pos x="30" y="411"/>
                </a:cxn>
                <a:cxn ang="0">
                  <a:pos x="6" y="341"/>
                </a:cxn>
                <a:cxn ang="0">
                  <a:pos x="50" y="355"/>
                </a:cxn>
                <a:cxn ang="0">
                  <a:pos x="93" y="362"/>
                </a:cxn>
                <a:cxn ang="0">
                  <a:pos x="130" y="362"/>
                </a:cxn>
                <a:cxn ang="0">
                  <a:pos x="155" y="356"/>
                </a:cxn>
                <a:cxn ang="0">
                  <a:pos x="172" y="346"/>
                </a:cxn>
                <a:cxn ang="0">
                  <a:pos x="182" y="331"/>
                </a:cxn>
                <a:cxn ang="0">
                  <a:pos x="186" y="311"/>
                </a:cxn>
                <a:cxn ang="0">
                  <a:pos x="184" y="295"/>
                </a:cxn>
                <a:cxn ang="0">
                  <a:pos x="177" y="282"/>
                </a:cxn>
                <a:cxn ang="0">
                  <a:pos x="164" y="271"/>
                </a:cxn>
                <a:cxn ang="0">
                  <a:pos x="144" y="259"/>
                </a:cxn>
                <a:cxn ang="0">
                  <a:pos x="101" y="237"/>
                </a:cxn>
                <a:cxn ang="0">
                  <a:pos x="72" y="223"/>
                </a:cxn>
                <a:cxn ang="0">
                  <a:pos x="48" y="208"/>
                </a:cxn>
                <a:cxn ang="0">
                  <a:pos x="28" y="191"/>
                </a:cxn>
                <a:cxn ang="0">
                  <a:pos x="13" y="171"/>
                </a:cxn>
                <a:cxn ang="0">
                  <a:pos x="3" y="147"/>
                </a:cxn>
                <a:cxn ang="0">
                  <a:pos x="0" y="118"/>
                </a:cxn>
                <a:cxn ang="0">
                  <a:pos x="3" y="87"/>
                </a:cxn>
                <a:cxn ang="0">
                  <a:pos x="15" y="59"/>
                </a:cxn>
                <a:cxn ang="0">
                  <a:pos x="34" y="37"/>
                </a:cxn>
                <a:cxn ang="0">
                  <a:pos x="59" y="19"/>
                </a:cxn>
                <a:cxn ang="0">
                  <a:pos x="91" y="7"/>
                </a:cxn>
                <a:cxn ang="0">
                  <a:pos x="127" y="1"/>
                </a:cxn>
              </a:cxnLst>
              <a:rect l="0" t="0" r="r" b="b"/>
              <a:pathLst>
                <a:path w="271" h="424">
                  <a:moveTo>
                    <a:pt x="147" y="0"/>
                  </a:moveTo>
                  <a:lnTo>
                    <a:pt x="170" y="1"/>
                  </a:lnTo>
                  <a:lnTo>
                    <a:pt x="191" y="4"/>
                  </a:lnTo>
                  <a:lnTo>
                    <a:pt x="212" y="8"/>
                  </a:lnTo>
                  <a:lnTo>
                    <a:pt x="230" y="13"/>
                  </a:lnTo>
                  <a:lnTo>
                    <a:pt x="247" y="19"/>
                  </a:lnTo>
                  <a:lnTo>
                    <a:pt x="247" y="80"/>
                  </a:lnTo>
                  <a:lnTo>
                    <a:pt x="225" y="72"/>
                  </a:lnTo>
                  <a:lnTo>
                    <a:pt x="202" y="66"/>
                  </a:lnTo>
                  <a:lnTo>
                    <a:pt x="179" y="61"/>
                  </a:lnTo>
                  <a:lnTo>
                    <a:pt x="155" y="60"/>
                  </a:lnTo>
                  <a:lnTo>
                    <a:pt x="141" y="60"/>
                  </a:lnTo>
                  <a:lnTo>
                    <a:pt x="129" y="62"/>
                  </a:lnTo>
                  <a:lnTo>
                    <a:pt x="118" y="64"/>
                  </a:lnTo>
                  <a:lnTo>
                    <a:pt x="108" y="68"/>
                  </a:lnTo>
                  <a:lnTo>
                    <a:pt x="100" y="73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5"/>
                  </a:lnTo>
                  <a:lnTo>
                    <a:pt x="84" y="105"/>
                  </a:lnTo>
                  <a:lnTo>
                    <a:pt x="85" y="114"/>
                  </a:lnTo>
                  <a:lnTo>
                    <a:pt x="87" y="121"/>
                  </a:lnTo>
                  <a:lnTo>
                    <a:pt x="89" y="128"/>
                  </a:lnTo>
                  <a:lnTo>
                    <a:pt x="94" y="134"/>
                  </a:lnTo>
                  <a:lnTo>
                    <a:pt x="101" y="140"/>
                  </a:lnTo>
                  <a:lnTo>
                    <a:pt x="109" y="146"/>
                  </a:lnTo>
                  <a:lnTo>
                    <a:pt x="119" y="152"/>
                  </a:lnTo>
                  <a:lnTo>
                    <a:pt x="131" y="158"/>
                  </a:lnTo>
                  <a:lnTo>
                    <a:pt x="145" y="164"/>
                  </a:lnTo>
                  <a:lnTo>
                    <a:pt x="161" y="172"/>
                  </a:lnTo>
                  <a:lnTo>
                    <a:pt x="183" y="182"/>
                  </a:lnTo>
                  <a:lnTo>
                    <a:pt x="202" y="193"/>
                  </a:lnTo>
                  <a:lnTo>
                    <a:pt x="218" y="203"/>
                  </a:lnTo>
                  <a:lnTo>
                    <a:pt x="232" y="214"/>
                  </a:lnTo>
                  <a:lnTo>
                    <a:pt x="243" y="224"/>
                  </a:lnTo>
                  <a:lnTo>
                    <a:pt x="253" y="235"/>
                  </a:lnTo>
                  <a:lnTo>
                    <a:pt x="260" y="247"/>
                  </a:lnTo>
                  <a:lnTo>
                    <a:pt x="265" y="260"/>
                  </a:lnTo>
                  <a:lnTo>
                    <a:pt x="269" y="273"/>
                  </a:lnTo>
                  <a:lnTo>
                    <a:pt x="271" y="288"/>
                  </a:lnTo>
                  <a:lnTo>
                    <a:pt x="271" y="303"/>
                  </a:lnTo>
                  <a:lnTo>
                    <a:pt x="270" y="319"/>
                  </a:lnTo>
                  <a:lnTo>
                    <a:pt x="268" y="333"/>
                  </a:lnTo>
                  <a:lnTo>
                    <a:pt x="263" y="347"/>
                  </a:lnTo>
                  <a:lnTo>
                    <a:pt x="257" y="360"/>
                  </a:lnTo>
                  <a:lnTo>
                    <a:pt x="248" y="372"/>
                  </a:lnTo>
                  <a:lnTo>
                    <a:pt x="239" y="383"/>
                  </a:lnTo>
                  <a:lnTo>
                    <a:pt x="227" y="394"/>
                  </a:lnTo>
                  <a:lnTo>
                    <a:pt x="214" y="402"/>
                  </a:lnTo>
                  <a:lnTo>
                    <a:pt x="200" y="409"/>
                  </a:lnTo>
                  <a:lnTo>
                    <a:pt x="184" y="416"/>
                  </a:lnTo>
                  <a:lnTo>
                    <a:pt x="166" y="420"/>
                  </a:lnTo>
                  <a:lnTo>
                    <a:pt x="147" y="423"/>
                  </a:lnTo>
                  <a:lnTo>
                    <a:pt x="126" y="424"/>
                  </a:lnTo>
                  <a:lnTo>
                    <a:pt x="103" y="423"/>
                  </a:lnTo>
                  <a:lnTo>
                    <a:pt x="78" y="421"/>
                  </a:lnTo>
                  <a:lnTo>
                    <a:pt x="54" y="417"/>
                  </a:lnTo>
                  <a:lnTo>
                    <a:pt x="30" y="411"/>
                  </a:lnTo>
                  <a:lnTo>
                    <a:pt x="6" y="404"/>
                  </a:lnTo>
                  <a:lnTo>
                    <a:pt x="6" y="341"/>
                  </a:lnTo>
                  <a:lnTo>
                    <a:pt x="28" y="349"/>
                  </a:lnTo>
                  <a:lnTo>
                    <a:pt x="50" y="355"/>
                  </a:lnTo>
                  <a:lnTo>
                    <a:pt x="72" y="359"/>
                  </a:lnTo>
                  <a:lnTo>
                    <a:pt x="93" y="362"/>
                  </a:lnTo>
                  <a:lnTo>
                    <a:pt x="115" y="363"/>
                  </a:lnTo>
                  <a:lnTo>
                    <a:pt x="130" y="362"/>
                  </a:lnTo>
                  <a:lnTo>
                    <a:pt x="143" y="359"/>
                  </a:lnTo>
                  <a:lnTo>
                    <a:pt x="155" y="356"/>
                  </a:lnTo>
                  <a:lnTo>
                    <a:pt x="164" y="352"/>
                  </a:lnTo>
                  <a:lnTo>
                    <a:pt x="172" y="346"/>
                  </a:lnTo>
                  <a:lnTo>
                    <a:pt x="178" y="339"/>
                  </a:lnTo>
                  <a:lnTo>
                    <a:pt x="182" y="331"/>
                  </a:lnTo>
                  <a:lnTo>
                    <a:pt x="185" y="321"/>
                  </a:lnTo>
                  <a:lnTo>
                    <a:pt x="186" y="311"/>
                  </a:lnTo>
                  <a:lnTo>
                    <a:pt x="185" y="302"/>
                  </a:lnTo>
                  <a:lnTo>
                    <a:pt x="184" y="295"/>
                  </a:lnTo>
                  <a:lnTo>
                    <a:pt x="181" y="288"/>
                  </a:lnTo>
                  <a:lnTo>
                    <a:pt x="177" y="282"/>
                  </a:lnTo>
                  <a:lnTo>
                    <a:pt x="171" y="276"/>
                  </a:lnTo>
                  <a:lnTo>
                    <a:pt x="164" y="271"/>
                  </a:lnTo>
                  <a:lnTo>
                    <a:pt x="155" y="265"/>
                  </a:lnTo>
                  <a:lnTo>
                    <a:pt x="144" y="259"/>
                  </a:lnTo>
                  <a:lnTo>
                    <a:pt x="132" y="252"/>
                  </a:lnTo>
                  <a:lnTo>
                    <a:pt x="101" y="237"/>
                  </a:lnTo>
                  <a:lnTo>
                    <a:pt x="86" y="230"/>
                  </a:lnTo>
                  <a:lnTo>
                    <a:pt x="72" y="223"/>
                  </a:lnTo>
                  <a:lnTo>
                    <a:pt x="60" y="215"/>
                  </a:lnTo>
                  <a:lnTo>
                    <a:pt x="48" y="208"/>
                  </a:lnTo>
                  <a:lnTo>
                    <a:pt x="37" y="199"/>
                  </a:lnTo>
                  <a:lnTo>
                    <a:pt x="28" y="191"/>
                  </a:lnTo>
                  <a:lnTo>
                    <a:pt x="20" y="182"/>
                  </a:lnTo>
                  <a:lnTo>
                    <a:pt x="13" y="171"/>
                  </a:lnTo>
                  <a:lnTo>
                    <a:pt x="7" y="160"/>
                  </a:lnTo>
                  <a:lnTo>
                    <a:pt x="3" y="147"/>
                  </a:lnTo>
                  <a:lnTo>
                    <a:pt x="0" y="133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8" y="73"/>
                  </a:lnTo>
                  <a:lnTo>
                    <a:pt x="15" y="59"/>
                  </a:lnTo>
                  <a:lnTo>
                    <a:pt x="23" y="48"/>
                  </a:lnTo>
                  <a:lnTo>
                    <a:pt x="34" y="37"/>
                  </a:lnTo>
                  <a:lnTo>
                    <a:pt x="46" y="27"/>
                  </a:lnTo>
                  <a:lnTo>
                    <a:pt x="59" y="19"/>
                  </a:lnTo>
                  <a:lnTo>
                    <a:pt x="74" y="12"/>
                  </a:lnTo>
                  <a:lnTo>
                    <a:pt x="91" y="7"/>
                  </a:lnTo>
                  <a:lnTo>
                    <a:pt x="108" y="3"/>
                  </a:lnTo>
                  <a:lnTo>
                    <a:pt x="127" y="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gray">
            <a:xfrm>
              <a:off x="457200" y="5542763"/>
              <a:ext cx="800667" cy="23315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gray">
            <a:xfrm>
              <a:off x="510819" y="5593973"/>
              <a:ext cx="100611" cy="130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6" y="0"/>
                </a:cxn>
                <a:cxn ang="0">
                  <a:pos x="96" y="10"/>
                </a:cxn>
                <a:cxn ang="0">
                  <a:pos x="87" y="11"/>
                </a:cxn>
                <a:cxn ang="0">
                  <a:pos x="81" y="12"/>
                </a:cxn>
                <a:cxn ang="0">
                  <a:pos x="75" y="14"/>
                </a:cxn>
                <a:cxn ang="0">
                  <a:pos x="72" y="17"/>
                </a:cxn>
                <a:cxn ang="0">
                  <a:pos x="69" y="22"/>
                </a:cxn>
                <a:cxn ang="0">
                  <a:pos x="68" y="29"/>
                </a:cxn>
                <a:cxn ang="0">
                  <a:pos x="67" y="38"/>
                </a:cxn>
                <a:cxn ang="0">
                  <a:pos x="67" y="166"/>
                </a:cxn>
                <a:cxn ang="0">
                  <a:pos x="68" y="176"/>
                </a:cxn>
                <a:cxn ang="0">
                  <a:pos x="69" y="184"/>
                </a:cxn>
                <a:cxn ang="0">
                  <a:pos x="70" y="191"/>
                </a:cxn>
                <a:cxn ang="0">
                  <a:pos x="72" y="195"/>
                </a:cxn>
                <a:cxn ang="0">
                  <a:pos x="75" y="198"/>
                </a:cxn>
                <a:cxn ang="0">
                  <a:pos x="80" y="201"/>
                </a:cxn>
                <a:cxn ang="0">
                  <a:pos x="87" y="202"/>
                </a:cxn>
                <a:cxn ang="0">
                  <a:pos x="94" y="203"/>
                </a:cxn>
                <a:cxn ang="0">
                  <a:pos x="110" y="203"/>
                </a:cxn>
                <a:cxn ang="0">
                  <a:pos x="124" y="201"/>
                </a:cxn>
                <a:cxn ang="0">
                  <a:pos x="131" y="199"/>
                </a:cxn>
                <a:cxn ang="0">
                  <a:pos x="136" y="197"/>
                </a:cxn>
                <a:cxn ang="0">
                  <a:pos x="140" y="193"/>
                </a:cxn>
                <a:cxn ang="0">
                  <a:pos x="144" y="188"/>
                </a:cxn>
                <a:cxn ang="0">
                  <a:pos x="148" y="180"/>
                </a:cxn>
                <a:cxn ang="0">
                  <a:pos x="153" y="171"/>
                </a:cxn>
                <a:cxn ang="0">
                  <a:pos x="156" y="160"/>
                </a:cxn>
                <a:cxn ang="0">
                  <a:pos x="167" y="162"/>
                </a:cxn>
                <a:cxn ang="0">
                  <a:pos x="166" y="167"/>
                </a:cxn>
                <a:cxn ang="0">
                  <a:pos x="165" y="173"/>
                </a:cxn>
                <a:cxn ang="0">
                  <a:pos x="163" y="181"/>
                </a:cxn>
                <a:cxn ang="0">
                  <a:pos x="161" y="189"/>
                </a:cxn>
                <a:cxn ang="0">
                  <a:pos x="159" y="198"/>
                </a:cxn>
                <a:cxn ang="0">
                  <a:pos x="158" y="205"/>
                </a:cxn>
                <a:cxn ang="0">
                  <a:pos x="156" y="212"/>
                </a:cxn>
                <a:cxn ang="0">
                  <a:pos x="155" y="216"/>
                </a:cxn>
                <a:cxn ang="0">
                  <a:pos x="0" y="216"/>
                </a:cxn>
                <a:cxn ang="0">
                  <a:pos x="0" y="207"/>
                </a:cxn>
                <a:cxn ang="0">
                  <a:pos x="9" y="206"/>
                </a:cxn>
                <a:cxn ang="0">
                  <a:pos x="17" y="205"/>
                </a:cxn>
                <a:cxn ang="0">
                  <a:pos x="22" y="203"/>
                </a:cxn>
                <a:cxn ang="0">
                  <a:pos x="26" y="199"/>
                </a:cxn>
                <a:cxn ang="0">
                  <a:pos x="28" y="195"/>
                </a:cxn>
                <a:cxn ang="0">
                  <a:pos x="29" y="188"/>
                </a:cxn>
                <a:cxn ang="0">
                  <a:pos x="30" y="178"/>
                </a:cxn>
                <a:cxn ang="0">
                  <a:pos x="30" y="38"/>
                </a:cxn>
                <a:cxn ang="0">
                  <a:pos x="29" y="29"/>
                </a:cxn>
                <a:cxn ang="0">
                  <a:pos x="28" y="22"/>
                </a:cxn>
                <a:cxn ang="0">
                  <a:pos x="26" y="17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0" y="11"/>
                </a:cxn>
                <a:cxn ang="0">
                  <a:pos x="1" y="10"/>
                </a:cxn>
                <a:cxn ang="0">
                  <a:pos x="1" y="0"/>
                </a:cxn>
              </a:cxnLst>
              <a:rect l="0" t="0" r="r" b="b"/>
              <a:pathLst>
                <a:path w="167" h="216">
                  <a:moveTo>
                    <a:pt x="1" y="0"/>
                  </a:moveTo>
                  <a:lnTo>
                    <a:pt x="96" y="0"/>
                  </a:lnTo>
                  <a:lnTo>
                    <a:pt x="96" y="10"/>
                  </a:lnTo>
                  <a:lnTo>
                    <a:pt x="87" y="11"/>
                  </a:lnTo>
                  <a:lnTo>
                    <a:pt x="81" y="12"/>
                  </a:lnTo>
                  <a:lnTo>
                    <a:pt x="75" y="14"/>
                  </a:lnTo>
                  <a:lnTo>
                    <a:pt x="72" y="17"/>
                  </a:lnTo>
                  <a:lnTo>
                    <a:pt x="69" y="22"/>
                  </a:lnTo>
                  <a:lnTo>
                    <a:pt x="68" y="29"/>
                  </a:lnTo>
                  <a:lnTo>
                    <a:pt x="67" y="38"/>
                  </a:lnTo>
                  <a:lnTo>
                    <a:pt x="67" y="166"/>
                  </a:lnTo>
                  <a:lnTo>
                    <a:pt x="68" y="176"/>
                  </a:lnTo>
                  <a:lnTo>
                    <a:pt x="69" y="184"/>
                  </a:lnTo>
                  <a:lnTo>
                    <a:pt x="70" y="191"/>
                  </a:lnTo>
                  <a:lnTo>
                    <a:pt x="72" y="195"/>
                  </a:lnTo>
                  <a:lnTo>
                    <a:pt x="75" y="198"/>
                  </a:lnTo>
                  <a:lnTo>
                    <a:pt x="80" y="201"/>
                  </a:lnTo>
                  <a:lnTo>
                    <a:pt x="87" y="202"/>
                  </a:lnTo>
                  <a:lnTo>
                    <a:pt x="94" y="203"/>
                  </a:lnTo>
                  <a:lnTo>
                    <a:pt x="110" y="203"/>
                  </a:lnTo>
                  <a:lnTo>
                    <a:pt x="124" y="201"/>
                  </a:lnTo>
                  <a:lnTo>
                    <a:pt x="131" y="199"/>
                  </a:lnTo>
                  <a:lnTo>
                    <a:pt x="136" y="197"/>
                  </a:lnTo>
                  <a:lnTo>
                    <a:pt x="140" y="193"/>
                  </a:lnTo>
                  <a:lnTo>
                    <a:pt x="144" y="188"/>
                  </a:lnTo>
                  <a:lnTo>
                    <a:pt x="148" y="180"/>
                  </a:lnTo>
                  <a:lnTo>
                    <a:pt x="153" y="171"/>
                  </a:lnTo>
                  <a:lnTo>
                    <a:pt x="156" y="160"/>
                  </a:lnTo>
                  <a:lnTo>
                    <a:pt x="167" y="162"/>
                  </a:lnTo>
                  <a:lnTo>
                    <a:pt x="166" y="167"/>
                  </a:lnTo>
                  <a:lnTo>
                    <a:pt x="165" y="173"/>
                  </a:lnTo>
                  <a:lnTo>
                    <a:pt x="163" y="181"/>
                  </a:lnTo>
                  <a:lnTo>
                    <a:pt x="161" y="189"/>
                  </a:lnTo>
                  <a:lnTo>
                    <a:pt x="159" y="198"/>
                  </a:lnTo>
                  <a:lnTo>
                    <a:pt x="158" y="205"/>
                  </a:lnTo>
                  <a:lnTo>
                    <a:pt x="156" y="212"/>
                  </a:lnTo>
                  <a:lnTo>
                    <a:pt x="155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9" y="206"/>
                  </a:lnTo>
                  <a:lnTo>
                    <a:pt x="17" y="205"/>
                  </a:lnTo>
                  <a:lnTo>
                    <a:pt x="22" y="203"/>
                  </a:lnTo>
                  <a:lnTo>
                    <a:pt x="26" y="199"/>
                  </a:lnTo>
                  <a:lnTo>
                    <a:pt x="28" y="195"/>
                  </a:lnTo>
                  <a:lnTo>
                    <a:pt x="29" y="188"/>
                  </a:lnTo>
                  <a:lnTo>
                    <a:pt x="30" y="178"/>
                  </a:lnTo>
                  <a:lnTo>
                    <a:pt x="30" y="38"/>
                  </a:lnTo>
                  <a:lnTo>
                    <a:pt x="29" y="29"/>
                  </a:lnTo>
                  <a:lnTo>
                    <a:pt x="28" y="22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0" y="11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gray">
            <a:xfrm>
              <a:off x="628901" y="5593973"/>
              <a:ext cx="56631" cy="130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4" y="10"/>
                </a:cxn>
                <a:cxn ang="0">
                  <a:pos x="85" y="11"/>
                </a:cxn>
                <a:cxn ang="0">
                  <a:pos x="79" y="12"/>
                </a:cxn>
                <a:cxn ang="0">
                  <a:pos x="74" y="14"/>
                </a:cxn>
                <a:cxn ang="0">
                  <a:pos x="70" y="17"/>
                </a:cxn>
                <a:cxn ang="0">
                  <a:pos x="68" y="22"/>
                </a:cxn>
                <a:cxn ang="0">
                  <a:pos x="67" y="29"/>
                </a:cxn>
                <a:cxn ang="0">
                  <a:pos x="66" y="38"/>
                </a:cxn>
                <a:cxn ang="0">
                  <a:pos x="66" y="178"/>
                </a:cxn>
                <a:cxn ang="0">
                  <a:pos x="67" y="188"/>
                </a:cxn>
                <a:cxn ang="0">
                  <a:pos x="68" y="195"/>
                </a:cxn>
                <a:cxn ang="0">
                  <a:pos x="70" y="199"/>
                </a:cxn>
                <a:cxn ang="0">
                  <a:pos x="74" y="203"/>
                </a:cxn>
                <a:cxn ang="0">
                  <a:pos x="79" y="205"/>
                </a:cxn>
                <a:cxn ang="0">
                  <a:pos x="85" y="206"/>
                </a:cxn>
                <a:cxn ang="0">
                  <a:pos x="94" y="207"/>
                </a:cxn>
                <a:cxn ang="0">
                  <a:pos x="94" y="216"/>
                </a:cxn>
                <a:cxn ang="0">
                  <a:pos x="0" y="216"/>
                </a:cxn>
                <a:cxn ang="0">
                  <a:pos x="0" y="207"/>
                </a:cxn>
                <a:cxn ang="0">
                  <a:pos x="9" y="206"/>
                </a:cxn>
                <a:cxn ang="0">
                  <a:pos x="16" y="205"/>
                </a:cxn>
                <a:cxn ang="0">
                  <a:pos x="21" y="203"/>
                </a:cxn>
                <a:cxn ang="0">
                  <a:pos x="24" y="199"/>
                </a:cxn>
                <a:cxn ang="0">
                  <a:pos x="27" y="195"/>
                </a:cxn>
                <a:cxn ang="0">
                  <a:pos x="28" y="188"/>
                </a:cxn>
                <a:cxn ang="0">
                  <a:pos x="29" y="178"/>
                </a:cxn>
                <a:cxn ang="0">
                  <a:pos x="29" y="38"/>
                </a:cxn>
                <a:cxn ang="0">
                  <a:pos x="28" y="29"/>
                </a:cxn>
                <a:cxn ang="0">
                  <a:pos x="27" y="22"/>
                </a:cxn>
                <a:cxn ang="0">
                  <a:pos x="24" y="17"/>
                </a:cxn>
                <a:cxn ang="0">
                  <a:pos x="21" y="14"/>
                </a:cxn>
                <a:cxn ang="0">
                  <a:pos x="16" y="12"/>
                </a:cxn>
                <a:cxn ang="0">
                  <a:pos x="9" y="11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94" h="216">
                  <a:moveTo>
                    <a:pt x="0" y="0"/>
                  </a:moveTo>
                  <a:lnTo>
                    <a:pt x="94" y="0"/>
                  </a:lnTo>
                  <a:lnTo>
                    <a:pt x="94" y="10"/>
                  </a:lnTo>
                  <a:lnTo>
                    <a:pt x="85" y="11"/>
                  </a:lnTo>
                  <a:lnTo>
                    <a:pt x="79" y="12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8" y="22"/>
                  </a:lnTo>
                  <a:lnTo>
                    <a:pt x="67" y="29"/>
                  </a:lnTo>
                  <a:lnTo>
                    <a:pt x="66" y="38"/>
                  </a:lnTo>
                  <a:lnTo>
                    <a:pt x="66" y="178"/>
                  </a:lnTo>
                  <a:lnTo>
                    <a:pt x="67" y="188"/>
                  </a:lnTo>
                  <a:lnTo>
                    <a:pt x="68" y="195"/>
                  </a:lnTo>
                  <a:lnTo>
                    <a:pt x="70" y="199"/>
                  </a:lnTo>
                  <a:lnTo>
                    <a:pt x="74" y="203"/>
                  </a:lnTo>
                  <a:lnTo>
                    <a:pt x="79" y="205"/>
                  </a:lnTo>
                  <a:lnTo>
                    <a:pt x="85" y="206"/>
                  </a:lnTo>
                  <a:lnTo>
                    <a:pt x="94" y="207"/>
                  </a:lnTo>
                  <a:lnTo>
                    <a:pt x="94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9" y="206"/>
                  </a:lnTo>
                  <a:lnTo>
                    <a:pt x="16" y="205"/>
                  </a:lnTo>
                  <a:lnTo>
                    <a:pt x="21" y="203"/>
                  </a:lnTo>
                  <a:lnTo>
                    <a:pt x="24" y="199"/>
                  </a:lnTo>
                  <a:lnTo>
                    <a:pt x="27" y="195"/>
                  </a:lnTo>
                  <a:lnTo>
                    <a:pt x="28" y="188"/>
                  </a:lnTo>
                  <a:lnTo>
                    <a:pt x="29" y="178"/>
                  </a:lnTo>
                  <a:lnTo>
                    <a:pt x="29" y="38"/>
                  </a:lnTo>
                  <a:lnTo>
                    <a:pt x="28" y="29"/>
                  </a:lnTo>
                  <a:lnTo>
                    <a:pt x="27" y="22"/>
                  </a:lnTo>
                  <a:lnTo>
                    <a:pt x="24" y="17"/>
                  </a:lnTo>
                  <a:lnTo>
                    <a:pt x="21" y="14"/>
                  </a:lnTo>
                  <a:lnTo>
                    <a:pt x="16" y="1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gray">
            <a:xfrm>
              <a:off x="710233" y="5590960"/>
              <a:ext cx="82537" cy="136156"/>
            </a:xfrm>
            <a:custGeom>
              <a:avLst/>
              <a:gdLst/>
              <a:ahLst/>
              <a:cxnLst>
                <a:cxn ang="0">
                  <a:pos x="88" y="1"/>
                </a:cxn>
                <a:cxn ang="0">
                  <a:pos x="108" y="5"/>
                </a:cxn>
                <a:cxn ang="0">
                  <a:pos x="122" y="9"/>
                </a:cxn>
                <a:cxn ang="0">
                  <a:pos x="125" y="29"/>
                </a:cxn>
                <a:cxn ang="0">
                  <a:pos x="129" y="54"/>
                </a:cxn>
                <a:cxn ang="0">
                  <a:pos x="116" y="50"/>
                </a:cxn>
                <a:cxn ang="0">
                  <a:pos x="110" y="37"/>
                </a:cxn>
                <a:cxn ang="0">
                  <a:pos x="102" y="25"/>
                </a:cxn>
                <a:cxn ang="0">
                  <a:pos x="90" y="17"/>
                </a:cxn>
                <a:cxn ang="0">
                  <a:pos x="74" y="14"/>
                </a:cxn>
                <a:cxn ang="0">
                  <a:pos x="58" y="17"/>
                </a:cxn>
                <a:cxn ang="0">
                  <a:pos x="47" y="27"/>
                </a:cxn>
                <a:cxn ang="0">
                  <a:pos x="41" y="41"/>
                </a:cxn>
                <a:cxn ang="0">
                  <a:pos x="42" y="57"/>
                </a:cxn>
                <a:cxn ang="0">
                  <a:pos x="50" y="72"/>
                </a:cxn>
                <a:cxn ang="0">
                  <a:pos x="67" y="85"/>
                </a:cxn>
                <a:cxn ang="0">
                  <a:pos x="88" y="95"/>
                </a:cxn>
                <a:cxn ang="0">
                  <a:pos x="105" y="104"/>
                </a:cxn>
                <a:cxn ang="0">
                  <a:pos x="119" y="115"/>
                </a:cxn>
                <a:cxn ang="0">
                  <a:pos x="130" y="129"/>
                </a:cxn>
                <a:cxn ang="0">
                  <a:pos x="136" y="148"/>
                </a:cxn>
                <a:cxn ang="0">
                  <a:pos x="136" y="172"/>
                </a:cxn>
                <a:cxn ang="0">
                  <a:pos x="128" y="194"/>
                </a:cxn>
                <a:cxn ang="0">
                  <a:pos x="112" y="211"/>
                </a:cxn>
                <a:cxn ang="0">
                  <a:pos x="90" y="222"/>
                </a:cxn>
                <a:cxn ang="0">
                  <a:pos x="62" y="226"/>
                </a:cxn>
                <a:cxn ang="0">
                  <a:pos x="38" y="223"/>
                </a:cxn>
                <a:cxn ang="0">
                  <a:pos x="21" y="217"/>
                </a:cxn>
                <a:cxn ang="0">
                  <a:pos x="9" y="214"/>
                </a:cxn>
                <a:cxn ang="0">
                  <a:pos x="7" y="201"/>
                </a:cxn>
                <a:cxn ang="0">
                  <a:pos x="3" y="182"/>
                </a:cxn>
                <a:cxn ang="0">
                  <a:pos x="9" y="159"/>
                </a:cxn>
                <a:cxn ang="0">
                  <a:pos x="15" y="171"/>
                </a:cxn>
                <a:cxn ang="0">
                  <a:pos x="23" y="185"/>
                </a:cxn>
                <a:cxn ang="0">
                  <a:pos x="35" y="199"/>
                </a:cxn>
                <a:cxn ang="0">
                  <a:pos x="50" y="209"/>
                </a:cxn>
                <a:cxn ang="0">
                  <a:pos x="68" y="213"/>
                </a:cxn>
                <a:cxn ang="0">
                  <a:pos x="84" y="209"/>
                </a:cxn>
                <a:cxn ang="0">
                  <a:pos x="96" y="199"/>
                </a:cxn>
                <a:cxn ang="0">
                  <a:pos x="102" y="184"/>
                </a:cxn>
                <a:cxn ang="0">
                  <a:pos x="102" y="167"/>
                </a:cxn>
                <a:cxn ang="0">
                  <a:pos x="95" y="151"/>
                </a:cxn>
                <a:cxn ang="0">
                  <a:pos x="79" y="137"/>
                </a:cxn>
                <a:cxn ang="0">
                  <a:pos x="57" y="125"/>
                </a:cxn>
                <a:cxn ang="0">
                  <a:pos x="42" y="117"/>
                </a:cxn>
                <a:cxn ang="0">
                  <a:pos x="28" y="106"/>
                </a:cxn>
                <a:cxn ang="0">
                  <a:pos x="16" y="92"/>
                </a:cxn>
                <a:cxn ang="0">
                  <a:pos x="9" y="74"/>
                </a:cxn>
                <a:cxn ang="0">
                  <a:pos x="9" y="54"/>
                </a:cxn>
                <a:cxn ang="0">
                  <a:pos x="15" y="35"/>
                </a:cxn>
                <a:cxn ang="0">
                  <a:pos x="26" y="19"/>
                </a:cxn>
                <a:cxn ang="0">
                  <a:pos x="43" y="8"/>
                </a:cxn>
                <a:cxn ang="0">
                  <a:pos x="65" y="1"/>
                </a:cxn>
              </a:cxnLst>
              <a:rect l="0" t="0" r="r" b="b"/>
              <a:pathLst>
                <a:path w="137" h="226">
                  <a:moveTo>
                    <a:pt x="78" y="0"/>
                  </a:moveTo>
                  <a:lnTo>
                    <a:pt x="88" y="1"/>
                  </a:lnTo>
                  <a:lnTo>
                    <a:pt x="98" y="2"/>
                  </a:lnTo>
                  <a:lnTo>
                    <a:pt x="108" y="5"/>
                  </a:lnTo>
                  <a:lnTo>
                    <a:pt x="116" y="7"/>
                  </a:lnTo>
                  <a:lnTo>
                    <a:pt x="122" y="9"/>
                  </a:lnTo>
                  <a:lnTo>
                    <a:pt x="123" y="19"/>
                  </a:lnTo>
                  <a:lnTo>
                    <a:pt x="125" y="29"/>
                  </a:lnTo>
                  <a:lnTo>
                    <a:pt x="127" y="41"/>
                  </a:lnTo>
                  <a:lnTo>
                    <a:pt x="129" y="54"/>
                  </a:lnTo>
                  <a:lnTo>
                    <a:pt x="118" y="56"/>
                  </a:lnTo>
                  <a:lnTo>
                    <a:pt x="116" y="50"/>
                  </a:lnTo>
                  <a:lnTo>
                    <a:pt x="113" y="43"/>
                  </a:lnTo>
                  <a:lnTo>
                    <a:pt x="110" y="37"/>
                  </a:lnTo>
                  <a:lnTo>
                    <a:pt x="107" y="31"/>
                  </a:lnTo>
                  <a:lnTo>
                    <a:pt x="102" y="25"/>
                  </a:lnTo>
                  <a:lnTo>
                    <a:pt x="96" y="20"/>
                  </a:lnTo>
                  <a:lnTo>
                    <a:pt x="90" y="17"/>
                  </a:lnTo>
                  <a:lnTo>
                    <a:pt x="83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58" y="17"/>
                  </a:lnTo>
                  <a:lnTo>
                    <a:pt x="52" y="21"/>
                  </a:lnTo>
                  <a:lnTo>
                    <a:pt x="47" y="27"/>
                  </a:lnTo>
                  <a:lnTo>
                    <a:pt x="44" y="34"/>
                  </a:lnTo>
                  <a:lnTo>
                    <a:pt x="41" y="41"/>
                  </a:lnTo>
                  <a:lnTo>
                    <a:pt x="41" y="49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50" y="72"/>
                  </a:lnTo>
                  <a:lnTo>
                    <a:pt x="58" y="79"/>
                  </a:lnTo>
                  <a:lnTo>
                    <a:pt x="67" y="85"/>
                  </a:lnTo>
                  <a:lnTo>
                    <a:pt x="79" y="91"/>
                  </a:lnTo>
                  <a:lnTo>
                    <a:pt x="88" y="95"/>
                  </a:lnTo>
                  <a:lnTo>
                    <a:pt x="96" y="100"/>
                  </a:lnTo>
                  <a:lnTo>
                    <a:pt x="105" y="104"/>
                  </a:lnTo>
                  <a:lnTo>
                    <a:pt x="112" y="109"/>
                  </a:lnTo>
                  <a:lnTo>
                    <a:pt x="119" y="115"/>
                  </a:lnTo>
                  <a:lnTo>
                    <a:pt x="125" y="122"/>
                  </a:lnTo>
                  <a:lnTo>
                    <a:pt x="130" y="129"/>
                  </a:lnTo>
                  <a:lnTo>
                    <a:pt x="134" y="138"/>
                  </a:lnTo>
                  <a:lnTo>
                    <a:pt x="136" y="148"/>
                  </a:lnTo>
                  <a:lnTo>
                    <a:pt x="137" y="159"/>
                  </a:lnTo>
                  <a:lnTo>
                    <a:pt x="136" y="172"/>
                  </a:lnTo>
                  <a:lnTo>
                    <a:pt x="133" y="183"/>
                  </a:lnTo>
                  <a:lnTo>
                    <a:pt x="128" y="194"/>
                  </a:lnTo>
                  <a:lnTo>
                    <a:pt x="121" y="203"/>
                  </a:lnTo>
                  <a:lnTo>
                    <a:pt x="112" y="211"/>
                  </a:lnTo>
                  <a:lnTo>
                    <a:pt x="102" y="217"/>
                  </a:lnTo>
                  <a:lnTo>
                    <a:pt x="90" y="222"/>
                  </a:lnTo>
                  <a:lnTo>
                    <a:pt x="76" y="225"/>
                  </a:lnTo>
                  <a:lnTo>
                    <a:pt x="62" y="226"/>
                  </a:lnTo>
                  <a:lnTo>
                    <a:pt x="50" y="225"/>
                  </a:lnTo>
                  <a:lnTo>
                    <a:pt x="38" y="223"/>
                  </a:lnTo>
                  <a:lnTo>
                    <a:pt x="29" y="220"/>
                  </a:lnTo>
                  <a:lnTo>
                    <a:pt x="21" y="217"/>
                  </a:lnTo>
                  <a:lnTo>
                    <a:pt x="14" y="215"/>
                  </a:lnTo>
                  <a:lnTo>
                    <a:pt x="9" y="214"/>
                  </a:lnTo>
                  <a:lnTo>
                    <a:pt x="8" y="208"/>
                  </a:lnTo>
                  <a:lnTo>
                    <a:pt x="7" y="201"/>
                  </a:lnTo>
                  <a:lnTo>
                    <a:pt x="5" y="192"/>
                  </a:lnTo>
                  <a:lnTo>
                    <a:pt x="3" y="182"/>
                  </a:lnTo>
                  <a:lnTo>
                    <a:pt x="0" y="162"/>
                  </a:lnTo>
                  <a:lnTo>
                    <a:pt x="9" y="159"/>
                  </a:lnTo>
                  <a:lnTo>
                    <a:pt x="12" y="164"/>
                  </a:lnTo>
                  <a:lnTo>
                    <a:pt x="15" y="171"/>
                  </a:lnTo>
                  <a:lnTo>
                    <a:pt x="19" y="178"/>
                  </a:lnTo>
                  <a:lnTo>
                    <a:pt x="23" y="185"/>
                  </a:lnTo>
                  <a:lnTo>
                    <a:pt x="29" y="192"/>
                  </a:lnTo>
                  <a:lnTo>
                    <a:pt x="35" y="199"/>
                  </a:lnTo>
                  <a:lnTo>
                    <a:pt x="42" y="204"/>
                  </a:lnTo>
                  <a:lnTo>
                    <a:pt x="50" y="209"/>
                  </a:lnTo>
                  <a:lnTo>
                    <a:pt x="58" y="212"/>
                  </a:lnTo>
                  <a:lnTo>
                    <a:pt x="68" y="213"/>
                  </a:lnTo>
                  <a:lnTo>
                    <a:pt x="77" y="212"/>
                  </a:lnTo>
                  <a:lnTo>
                    <a:pt x="84" y="209"/>
                  </a:lnTo>
                  <a:lnTo>
                    <a:pt x="91" y="205"/>
                  </a:lnTo>
                  <a:lnTo>
                    <a:pt x="96" y="199"/>
                  </a:lnTo>
                  <a:lnTo>
                    <a:pt x="100" y="192"/>
                  </a:lnTo>
                  <a:lnTo>
                    <a:pt x="102" y="184"/>
                  </a:lnTo>
                  <a:lnTo>
                    <a:pt x="103" y="176"/>
                  </a:lnTo>
                  <a:lnTo>
                    <a:pt x="102" y="167"/>
                  </a:lnTo>
                  <a:lnTo>
                    <a:pt x="99" y="158"/>
                  </a:lnTo>
                  <a:lnTo>
                    <a:pt x="95" y="151"/>
                  </a:lnTo>
                  <a:lnTo>
                    <a:pt x="88" y="144"/>
                  </a:lnTo>
                  <a:lnTo>
                    <a:pt x="79" y="137"/>
                  </a:lnTo>
                  <a:lnTo>
                    <a:pt x="68" y="131"/>
                  </a:lnTo>
                  <a:lnTo>
                    <a:pt x="57" y="125"/>
                  </a:lnTo>
                  <a:lnTo>
                    <a:pt x="50" y="121"/>
                  </a:lnTo>
                  <a:lnTo>
                    <a:pt x="42" y="117"/>
                  </a:lnTo>
                  <a:lnTo>
                    <a:pt x="35" y="111"/>
                  </a:lnTo>
                  <a:lnTo>
                    <a:pt x="28" y="106"/>
                  </a:lnTo>
                  <a:lnTo>
                    <a:pt x="21" y="99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9" y="74"/>
                  </a:lnTo>
                  <a:lnTo>
                    <a:pt x="8" y="64"/>
                  </a:lnTo>
                  <a:lnTo>
                    <a:pt x="9" y="54"/>
                  </a:lnTo>
                  <a:lnTo>
                    <a:pt x="11" y="44"/>
                  </a:lnTo>
                  <a:lnTo>
                    <a:pt x="15" y="35"/>
                  </a:lnTo>
                  <a:lnTo>
                    <a:pt x="20" y="26"/>
                  </a:lnTo>
                  <a:lnTo>
                    <a:pt x="26" y="19"/>
                  </a:lnTo>
                  <a:lnTo>
                    <a:pt x="34" y="13"/>
                  </a:lnTo>
                  <a:lnTo>
                    <a:pt x="43" y="8"/>
                  </a:lnTo>
                  <a:lnTo>
                    <a:pt x="54" y="4"/>
                  </a:lnTo>
                  <a:lnTo>
                    <a:pt x="65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gray">
            <a:xfrm>
              <a:off x="814458" y="5589153"/>
              <a:ext cx="113865" cy="13495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7"/>
                </a:cxn>
                <a:cxn ang="0">
                  <a:pos x="27" y="8"/>
                </a:cxn>
                <a:cxn ang="0">
                  <a:pos x="169" y="8"/>
                </a:cxn>
                <a:cxn ang="0">
                  <a:pos x="176" y="4"/>
                </a:cxn>
                <a:cxn ang="0">
                  <a:pos x="185" y="0"/>
                </a:cxn>
                <a:cxn ang="0">
                  <a:pos x="186" y="21"/>
                </a:cxn>
                <a:cxn ang="0">
                  <a:pos x="188" y="47"/>
                </a:cxn>
                <a:cxn ang="0">
                  <a:pos x="179" y="61"/>
                </a:cxn>
                <a:cxn ang="0">
                  <a:pos x="174" y="44"/>
                </a:cxn>
                <a:cxn ang="0">
                  <a:pos x="169" y="33"/>
                </a:cxn>
                <a:cxn ang="0">
                  <a:pos x="162" y="27"/>
                </a:cxn>
                <a:cxn ang="0">
                  <a:pos x="150" y="23"/>
                </a:cxn>
                <a:cxn ang="0">
                  <a:pos x="130" y="22"/>
                </a:cxn>
                <a:cxn ang="0">
                  <a:pos x="113" y="186"/>
                </a:cxn>
                <a:cxn ang="0">
                  <a:pos x="115" y="203"/>
                </a:cxn>
                <a:cxn ang="0">
                  <a:pos x="122" y="211"/>
                </a:cxn>
                <a:cxn ang="0">
                  <a:pos x="136" y="214"/>
                </a:cxn>
                <a:cxn ang="0">
                  <a:pos x="146" y="224"/>
                </a:cxn>
                <a:cxn ang="0">
                  <a:pos x="44" y="215"/>
                </a:cxn>
                <a:cxn ang="0">
                  <a:pos x="61" y="213"/>
                </a:cxn>
                <a:cxn ang="0">
                  <a:pos x="70" y="207"/>
                </a:cxn>
                <a:cxn ang="0">
                  <a:pos x="75" y="196"/>
                </a:cxn>
                <a:cxn ang="0">
                  <a:pos x="76" y="22"/>
                </a:cxn>
                <a:cxn ang="0">
                  <a:pos x="53" y="22"/>
                </a:cxn>
                <a:cxn ang="0">
                  <a:pos x="38" y="24"/>
                </a:cxn>
                <a:cxn ang="0">
                  <a:pos x="28" y="27"/>
                </a:cxn>
                <a:cxn ang="0">
                  <a:pos x="22" y="32"/>
                </a:cxn>
                <a:cxn ang="0">
                  <a:pos x="16" y="42"/>
                </a:cxn>
                <a:cxn ang="0">
                  <a:pos x="10" y="61"/>
                </a:cxn>
                <a:cxn ang="0">
                  <a:pos x="1" y="44"/>
                </a:cxn>
                <a:cxn ang="0">
                  <a:pos x="4" y="14"/>
                </a:cxn>
              </a:cxnLst>
              <a:rect l="0" t="0" r="r" b="b"/>
              <a:pathLst>
                <a:path w="189" h="224">
                  <a:moveTo>
                    <a:pt x="4" y="0"/>
                  </a:moveTo>
                  <a:lnTo>
                    <a:pt x="10" y="0"/>
                  </a:lnTo>
                  <a:lnTo>
                    <a:pt x="13" y="5"/>
                  </a:lnTo>
                  <a:lnTo>
                    <a:pt x="17" y="7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164" y="8"/>
                  </a:lnTo>
                  <a:lnTo>
                    <a:pt x="169" y="8"/>
                  </a:lnTo>
                  <a:lnTo>
                    <a:pt x="173" y="7"/>
                  </a:lnTo>
                  <a:lnTo>
                    <a:pt x="176" y="4"/>
                  </a:lnTo>
                  <a:lnTo>
                    <a:pt x="180" y="0"/>
                  </a:lnTo>
                  <a:lnTo>
                    <a:pt x="185" y="0"/>
                  </a:lnTo>
                  <a:lnTo>
                    <a:pt x="185" y="9"/>
                  </a:lnTo>
                  <a:lnTo>
                    <a:pt x="186" y="21"/>
                  </a:lnTo>
                  <a:lnTo>
                    <a:pt x="187" y="34"/>
                  </a:lnTo>
                  <a:lnTo>
                    <a:pt x="188" y="47"/>
                  </a:lnTo>
                  <a:lnTo>
                    <a:pt x="189" y="60"/>
                  </a:lnTo>
                  <a:lnTo>
                    <a:pt x="179" y="61"/>
                  </a:lnTo>
                  <a:lnTo>
                    <a:pt x="177" y="52"/>
                  </a:lnTo>
                  <a:lnTo>
                    <a:pt x="174" y="44"/>
                  </a:lnTo>
                  <a:lnTo>
                    <a:pt x="172" y="38"/>
                  </a:lnTo>
                  <a:lnTo>
                    <a:pt x="169" y="33"/>
                  </a:lnTo>
                  <a:lnTo>
                    <a:pt x="167" y="30"/>
                  </a:lnTo>
                  <a:lnTo>
                    <a:pt x="162" y="27"/>
                  </a:lnTo>
                  <a:lnTo>
                    <a:pt x="157" y="24"/>
                  </a:lnTo>
                  <a:lnTo>
                    <a:pt x="150" y="23"/>
                  </a:lnTo>
                  <a:lnTo>
                    <a:pt x="141" y="22"/>
                  </a:lnTo>
                  <a:lnTo>
                    <a:pt x="130" y="22"/>
                  </a:lnTo>
                  <a:lnTo>
                    <a:pt x="113" y="22"/>
                  </a:lnTo>
                  <a:lnTo>
                    <a:pt x="113" y="186"/>
                  </a:lnTo>
                  <a:lnTo>
                    <a:pt x="113" y="196"/>
                  </a:lnTo>
                  <a:lnTo>
                    <a:pt x="115" y="203"/>
                  </a:lnTo>
                  <a:lnTo>
                    <a:pt x="118" y="207"/>
                  </a:lnTo>
                  <a:lnTo>
                    <a:pt x="122" y="211"/>
                  </a:lnTo>
                  <a:lnTo>
                    <a:pt x="128" y="213"/>
                  </a:lnTo>
                  <a:lnTo>
                    <a:pt x="136" y="214"/>
                  </a:lnTo>
                  <a:lnTo>
                    <a:pt x="146" y="215"/>
                  </a:lnTo>
                  <a:lnTo>
                    <a:pt x="146" y="224"/>
                  </a:lnTo>
                  <a:lnTo>
                    <a:pt x="44" y="224"/>
                  </a:lnTo>
                  <a:lnTo>
                    <a:pt x="44" y="215"/>
                  </a:lnTo>
                  <a:lnTo>
                    <a:pt x="53" y="214"/>
                  </a:lnTo>
                  <a:lnTo>
                    <a:pt x="61" y="213"/>
                  </a:lnTo>
                  <a:lnTo>
                    <a:pt x="67" y="211"/>
                  </a:lnTo>
                  <a:lnTo>
                    <a:pt x="70" y="207"/>
                  </a:lnTo>
                  <a:lnTo>
                    <a:pt x="73" y="203"/>
                  </a:lnTo>
                  <a:lnTo>
                    <a:pt x="75" y="196"/>
                  </a:lnTo>
                  <a:lnTo>
                    <a:pt x="76" y="186"/>
                  </a:lnTo>
                  <a:lnTo>
                    <a:pt x="76" y="22"/>
                  </a:lnTo>
                  <a:lnTo>
                    <a:pt x="64" y="22"/>
                  </a:lnTo>
                  <a:lnTo>
                    <a:pt x="53" y="22"/>
                  </a:lnTo>
                  <a:lnTo>
                    <a:pt x="44" y="23"/>
                  </a:lnTo>
                  <a:lnTo>
                    <a:pt x="38" y="24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4" y="29"/>
                  </a:lnTo>
                  <a:lnTo>
                    <a:pt x="22" y="32"/>
                  </a:lnTo>
                  <a:lnTo>
                    <a:pt x="19" y="36"/>
                  </a:lnTo>
                  <a:lnTo>
                    <a:pt x="16" y="42"/>
                  </a:lnTo>
                  <a:lnTo>
                    <a:pt x="13" y="50"/>
                  </a:lnTo>
                  <a:lnTo>
                    <a:pt x="10" y="61"/>
                  </a:lnTo>
                  <a:lnTo>
                    <a:pt x="0" y="61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4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gray">
            <a:xfrm>
              <a:off x="947601" y="5593973"/>
              <a:ext cx="104225" cy="130131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4" y="11"/>
                </a:cxn>
                <a:cxn ang="0">
                  <a:pos x="156" y="40"/>
                </a:cxn>
                <a:cxn ang="0">
                  <a:pos x="147" y="52"/>
                </a:cxn>
                <a:cxn ang="0">
                  <a:pos x="142" y="33"/>
                </a:cxn>
                <a:cxn ang="0">
                  <a:pos x="135" y="21"/>
                </a:cxn>
                <a:cxn ang="0">
                  <a:pos x="125" y="16"/>
                </a:cxn>
                <a:cxn ang="0">
                  <a:pos x="109" y="14"/>
                </a:cxn>
                <a:cxn ang="0">
                  <a:pos x="75" y="14"/>
                </a:cxn>
                <a:cxn ang="0">
                  <a:pos x="69" y="16"/>
                </a:cxn>
                <a:cxn ang="0">
                  <a:pos x="68" y="96"/>
                </a:cxn>
                <a:cxn ang="0">
                  <a:pos x="113" y="95"/>
                </a:cxn>
                <a:cxn ang="0">
                  <a:pos x="123" y="92"/>
                </a:cxn>
                <a:cxn ang="0">
                  <a:pos x="127" y="83"/>
                </a:cxn>
                <a:cxn ang="0">
                  <a:pos x="129" y="68"/>
                </a:cxn>
                <a:cxn ang="0">
                  <a:pos x="140" y="139"/>
                </a:cxn>
                <a:cxn ang="0">
                  <a:pos x="128" y="130"/>
                </a:cxn>
                <a:cxn ang="0">
                  <a:pos x="125" y="118"/>
                </a:cxn>
                <a:cxn ang="0">
                  <a:pos x="119" y="113"/>
                </a:cxn>
                <a:cxn ang="0">
                  <a:pos x="106" y="111"/>
                </a:cxn>
                <a:cxn ang="0">
                  <a:pos x="68" y="176"/>
                </a:cxn>
                <a:cxn ang="0">
                  <a:pos x="71" y="191"/>
                </a:cxn>
                <a:cxn ang="0">
                  <a:pos x="76" y="199"/>
                </a:cxn>
                <a:cxn ang="0">
                  <a:pos x="86" y="202"/>
                </a:cxn>
                <a:cxn ang="0">
                  <a:pos x="99" y="203"/>
                </a:cxn>
                <a:cxn ang="0">
                  <a:pos x="123" y="202"/>
                </a:cxn>
                <a:cxn ang="0">
                  <a:pos x="137" y="199"/>
                </a:cxn>
                <a:cxn ang="0">
                  <a:pos x="146" y="193"/>
                </a:cxn>
                <a:cxn ang="0">
                  <a:pos x="155" y="180"/>
                </a:cxn>
                <a:cxn ang="0">
                  <a:pos x="163" y="160"/>
                </a:cxn>
                <a:cxn ang="0">
                  <a:pos x="172" y="167"/>
                </a:cxn>
                <a:cxn ang="0">
                  <a:pos x="166" y="198"/>
                </a:cxn>
                <a:cxn ang="0">
                  <a:pos x="163" y="212"/>
                </a:cxn>
                <a:cxn ang="0">
                  <a:pos x="0" y="216"/>
                </a:cxn>
                <a:cxn ang="0">
                  <a:pos x="10" y="206"/>
                </a:cxn>
                <a:cxn ang="0">
                  <a:pos x="22" y="203"/>
                </a:cxn>
                <a:cxn ang="0">
                  <a:pos x="29" y="195"/>
                </a:cxn>
                <a:cxn ang="0">
                  <a:pos x="31" y="178"/>
                </a:cxn>
                <a:cxn ang="0">
                  <a:pos x="31" y="29"/>
                </a:cxn>
                <a:cxn ang="0">
                  <a:pos x="27" y="17"/>
                </a:cxn>
                <a:cxn ang="0">
                  <a:pos x="18" y="12"/>
                </a:cxn>
                <a:cxn ang="0">
                  <a:pos x="3" y="10"/>
                </a:cxn>
              </a:cxnLst>
              <a:rect l="0" t="0" r="r" b="b"/>
              <a:pathLst>
                <a:path w="173" h="216">
                  <a:moveTo>
                    <a:pt x="3" y="0"/>
                  </a:moveTo>
                  <a:lnTo>
                    <a:pt x="153" y="0"/>
                  </a:lnTo>
                  <a:lnTo>
                    <a:pt x="153" y="5"/>
                  </a:lnTo>
                  <a:lnTo>
                    <a:pt x="154" y="11"/>
                  </a:lnTo>
                  <a:lnTo>
                    <a:pt x="155" y="20"/>
                  </a:lnTo>
                  <a:lnTo>
                    <a:pt x="156" y="40"/>
                  </a:lnTo>
                  <a:lnTo>
                    <a:pt x="157" y="51"/>
                  </a:lnTo>
                  <a:lnTo>
                    <a:pt x="147" y="52"/>
                  </a:lnTo>
                  <a:lnTo>
                    <a:pt x="144" y="41"/>
                  </a:lnTo>
                  <a:lnTo>
                    <a:pt x="142" y="33"/>
                  </a:lnTo>
                  <a:lnTo>
                    <a:pt x="138" y="26"/>
                  </a:lnTo>
                  <a:lnTo>
                    <a:pt x="135" y="21"/>
                  </a:lnTo>
                  <a:lnTo>
                    <a:pt x="131" y="18"/>
                  </a:lnTo>
                  <a:lnTo>
                    <a:pt x="125" y="16"/>
                  </a:lnTo>
                  <a:lnTo>
                    <a:pt x="118" y="15"/>
                  </a:lnTo>
                  <a:lnTo>
                    <a:pt x="109" y="14"/>
                  </a:lnTo>
                  <a:lnTo>
                    <a:pt x="98" y="14"/>
                  </a:lnTo>
                  <a:lnTo>
                    <a:pt x="75" y="14"/>
                  </a:lnTo>
                  <a:lnTo>
                    <a:pt x="71" y="15"/>
                  </a:lnTo>
                  <a:lnTo>
                    <a:pt x="69" y="16"/>
                  </a:lnTo>
                  <a:lnTo>
                    <a:pt x="68" y="20"/>
                  </a:lnTo>
                  <a:lnTo>
                    <a:pt x="68" y="96"/>
                  </a:lnTo>
                  <a:lnTo>
                    <a:pt x="106" y="96"/>
                  </a:lnTo>
                  <a:lnTo>
                    <a:pt x="113" y="95"/>
                  </a:lnTo>
                  <a:lnTo>
                    <a:pt x="119" y="94"/>
                  </a:lnTo>
                  <a:lnTo>
                    <a:pt x="123" y="92"/>
                  </a:lnTo>
                  <a:lnTo>
                    <a:pt x="125" y="89"/>
                  </a:lnTo>
                  <a:lnTo>
                    <a:pt x="127" y="83"/>
                  </a:lnTo>
                  <a:lnTo>
                    <a:pt x="128" y="77"/>
                  </a:lnTo>
                  <a:lnTo>
                    <a:pt x="129" y="68"/>
                  </a:lnTo>
                  <a:lnTo>
                    <a:pt x="140" y="68"/>
                  </a:lnTo>
                  <a:lnTo>
                    <a:pt x="140" y="139"/>
                  </a:lnTo>
                  <a:lnTo>
                    <a:pt x="129" y="139"/>
                  </a:lnTo>
                  <a:lnTo>
                    <a:pt x="128" y="130"/>
                  </a:lnTo>
                  <a:lnTo>
                    <a:pt x="127" y="124"/>
                  </a:lnTo>
                  <a:lnTo>
                    <a:pt x="125" y="118"/>
                  </a:lnTo>
                  <a:lnTo>
                    <a:pt x="123" y="115"/>
                  </a:lnTo>
                  <a:lnTo>
                    <a:pt x="119" y="113"/>
                  </a:lnTo>
                  <a:lnTo>
                    <a:pt x="113" y="112"/>
                  </a:lnTo>
                  <a:lnTo>
                    <a:pt x="106" y="111"/>
                  </a:lnTo>
                  <a:lnTo>
                    <a:pt x="68" y="111"/>
                  </a:lnTo>
                  <a:lnTo>
                    <a:pt x="68" y="176"/>
                  </a:lnTo>
                  <a:lnTo>
                    <a:pt x="69" y="184"/>
                  </a:lnTo>
                  <a:lnTo>
                    <a:pt x="71" y="191"/>
                  </a:lnTo>
                  <a:lnTo>
                    <a:pt x="73" y="195"/>
                  </a:lnTo>
                  <a:lnTo>
                    <a:pt x="76" y="199"/>
                  </a:lnTo>
                  <a:lnTo>
                    <a:pt x="80" y="201"/>
                  </a:lnTo>
                  <a:lnTo>
                    <a:pt x="86" y="202"/>
                  </a:lnTo>
                  <a:lnTo>
                    <a:pt x="92" y="203"/>
                  </a:lnTo>
                  <a:lnTo>
                    <a:pt x="99" y="203"/>
                  </a:lnTo>
                  <a:lnTo>
                    <a:pt x="115" y="203"/>
                  </a:lnTo>
                  <a:lnTo>
                    <a:pt x="123" y="202"/>
                  </a:lnTo>
                  <a:lnTo>
                    <a:pt x="130" y="201"/>
                  </a:lnTo>
                  <a:lnTo>
                    <a:pt x="137" y="199"/>
                  </a:lnTo>
                  <a:lnTo>
                    <a:pt x="142" y="197"/>
                  </a:lnTo>
                  <a:lnTo>
                    <a:pt x="146" y="193"/>
                  </a:lnTo>
                  <a:lnTo>
                    <a:pt x="150" y="188"/>
                  </a:lnTo>
                  <a:lnTo>
                    <a:pt x="155" y="180"/>
                  </a:lnTo>
                  <a:lnTo>
                    <a:pt x="159" y="171"/>
                  </a:lnTo>
                  <a:lnTo>
                    <a:pt x="163" y="160"/>
                  </a:lnTo>
                  <a:lnTo>
                    <a:pt x="173" y="162"/>
                  </a:lnTo>
                  <a:lnTo>
                    <a:pt x="172" y="167"/>
                  </a:lnTo>
                  <a:lnTo>
                    <a:pt x="171" y="174"/>
                  </a:lnTo>
                  <a:lnTo>
                    <a:pt x="166" y="198"/>
                  </a:lnTo>
                  <a:lnTo>
                    <a:pt x="164" y="206"/>
                  </a:lnTo>
                  <a:lnTo>
                    <a:pt x="163" y="212"/>
                  </a:lnTo>
                  <a:lnTo>
                    <a:pt x="162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10" y="206"/>
                  </a:lnTo>
                  <a:lnTo>
                    <a:pt x="17" y="205"/>
                  </a:lnTo>
                  <a:lnTo>
                    <a:pt x="22" y="203"/>
                  </a:lnTo>
                  <a:lnTo>
                    <a:pt x="26" y="199"/>
                  </a:lnTo>
                  <a:lnTo>
                    <a:pt x="29" y="195"/>
                  </a:lnTo>
                  <a:lnTo>
                    <a:pt x="31" y="188"/>
                  </a:lnTo>
                  <a:lnTo>
                    <a:pt x="31" y="178"/>
                  </a:lnTo>
                  <a:lnTo>
                    <a:pt x="31" y="38"/>
                  </a:lnTo>
                  <a:lnTo>
                    <a:pt x="31" y="29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2" y="11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gray">
            <a:xfrm>
              <a:off x="1069900" y="5593973"/>
              <a:ext cx="133746" cy="13013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72" y="15"/>
                </a:cxn>
                <a:cxn ang="0">
                  <a:pos x="68" y="18"/>
                </a:cxn>
                <a:cxn ang="0">
                  <a:pos x="67" y="27"/>
                </a:cxn>
                <a:cxn ang="0">
                  <a:pos x="68" y="184"/>
                </a:cxn>
                <a:cxn ang="0">
                  <a:pos x="72" y="196"/>
                </a:cxn>
                <a:cxn ang="0">
                  <a:pos x="81" y="201"/>
                </a:cxn>
                <a:cxn ang="0">
                  <a:pos x="96" y="203"/>
                </a:cxn>
                <a:cxn ang="0">
                  <a:pos x="123" y="199"/>
                </a:cxn>
                <a:cxn ang="0">
                  <a:pos x="145" y="188"/>
                </a:cxn>
                <a:cxn ang="0">
                  <a:pos x="162" y="171"/>
                </a:cxn>
                <a:cxn ang="0">
                  <a:pos x="173" y="150"/>
                </a:cxn>
                <a:cxn ang="0">
                  <a:pos x="178" y="123"/>
                </a:cxn>
                <a:cxn ang="0">
                  <a:pos x="178" y="92"/>
                </a:cxn>
                <a:cxn ang="0">
                  <a:pos x="173" y="64"/>
                </a:cxn>
                <a:cxn ang="0">
                  <a:pos x="162" y="42"/>
                </a:cxn>
                <a:cxn ang="0">
                  <a:pos x="146" y="27"/>
                </a:cxn>
                <a:cxn ang="0">
                  <a:pos x="127" y="18"/>
                </a:cxn>
                <a:cxn ang="0">
                  <a:pos x="103" y="13"/>
                </a:cxn>
                <a:cxn ang="0">
                  <a:pos x="3" y="0"/>
                </a:cxn>
                <a:cxn ang="0">
                  <a:pos x="117" y="1"/>
                </a:cxn>
                <a:cxn ang="0">
                  <a:pos x="146" y="5"/>
                </a:cxn>
                <a:cxn ang="0">
                  <a:pos x="172" y="15"/>
                </a:cxn>
                <a:cxn ang="0">
                  <a:pos x="194" y="30"/>
                </a:cxn>
                <a:cxn ang="0">
                  <a:pos x="208" y="48"/>
                </a:cxn>
                <a:cxn ang="0">
                  <a:pos x="218" y="71"/>
                </a:cxn>
                <a:cxn ang="0">
                  <a:pos x="222" y="99"/>
                </a:cxn>
                <a:cxn ang="0">
                  <a:pos x="218" y="131"/>
                </a:cxn>
                <a:cxn ang="0">
                  <a:pos x="207" y="158"/>
                </a:cxn>
                <a:cxn ang="0">
                  <a:pos x="191" y="179"/>
                </a:cxn>
                <a:cxn ang="0">
                  <a:pos x="169" y="196"/>
                </a:cxn>
                <a:cxn ang="0">
                  <a:pos x="143" y="207"/>
                </a:cxn>
                <a:cxn ang="0">
                  <a:pos x="113" y="214"/>
                </a:cxn>
                <a:cxn ang="0">
                  <a:pos x="81" y="216"/>
                </a:cxn>
                <a:cxn ang="0">
                  <a:pos x="0" y="207"/>
                </a:cxn>
                <a:cxn ang="0">
                  <a:pos x="16" y="205"/>
                </a:cxn>
                <a:cxn ang="0">
                  <a:pos x="25" y="199"/>
                </a:cxn>
                <a:cxn ang="0">
                  <a:pos x="29" y="188"/>
                </a:cxn>
                <a:cxn ang="0">
                  <a:pos x="30" y="38"/>
                </a:cxn>
                <a:cxn ang="0">
                  <a:pos x="28" y="22"/>
                </a:cxn>
                <a:cxn ang="0">
                  <a:pos x="22" y="14"/>
                </a:cxn>
                <a:cxn ang="0">
                  <a:pos x="11" y="11"/>
                </a:cxn>
                <a:cxn ang="0">
                  <a:pos x="3" y="0"/>
                </a:cxn>
              </a:cxnLst>
              <a:rect l="0" t="0" r="r" b="b"/>
              <a:pathLst>
                <a:path w="222" h="216">
                  <a:moveTo>
                    <a:pt x="90" y="13"/>
                  </a:moveTo>
                  <a:lnTo>
                    <a:pt x="83" y="13"/>
                  </a:lnTo>
                  <a:lnTo>
                    <a:pt x="77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7" y="176"/>
                  </a:lnTo>
                  <a:lnTo>
                    <a:pt x="68" y="184"/>
                  </a:lnTo>
                  <a:lnTo>
                    <a:pt x="70" y="191"/>
                  </a:lnTo>
                  <a:lnTo>
                    <a:pt x="72" y="196"/>
                  </a:lnTo>
                  <a:lnTo>
                    <a:pt x="76" y="199"/>
                  </a:lnTo>
                  <a:lnTo>
                    <a:pt x="81" y="201"/>
                  </a:lnTo>
                  <a:lnTo>
                    <a:pt x="87" y="202"/>
                  </a:lnTo>
                  <a:lnTo>
                    <a:pt x="96" y="203"/>
                  </a:lnTo>
                  <a:lnTo>
                    <a:pt x="110" y="202"/>
                  </a:lnTo>
                  <a:lnTo>
                    <a:pt x="123" y="199"/>
                  </a:lnTo>
                  <a:lnTo>
                    <a:pt x="135" y="195"/>
                  </a:lnTo>
                  <a:lnTo>
                    <a:pt x="145" y="188"/>
                  </a:lnTo>
                  <a:lnTo>
                    <a:pt x="154" y="181"/>
                  </a:lnTo>
                  <a:lnTo>
                    <a:pt x="162" y="171"/>
                  </a:lnTo>
                  <a:lnTo>
                    <a:pt x="168" y="161"/>
                  </a:lnTo>
                  <a:lnTo>
                    <a:pt x="173" y="150"/>
                  </a:lnTo>
                  <a:lnTo>
                    <a:pt x="176" y="137"/>
                  </a:lnTo>
                  <a:lnTo>
                    <a:pt x="178" y="123"/>
                  </a:lnTo>
                  <a:lnTo>
                    <a:pt x="179" y="109"/>
                  </a:lnTo>
                  <a:lnTo>
                    <a:pt x="178" y="92"/>
                  </a:lnTo>
                  <a:lnTo>
                    <a:pt x="176" y="77"/>
                  </a:lnTo>
                  <a:lnTo>
                    <a:pt x="173" y="64"/>
                  </a:lnTo>
                  <a:lnTo>
                    <a:pt x="168" y="52"/>
                  </a:lnTo>
                  <a:lnTo>
                    <a:pt x="162" y="42"/>
                  </a:lnTo>
                  <a:lnTo>
                    <a:pt x="155" y="34"/>
                  </a:lnTo>
                  <a:lnTo>
                    <a:pt x="146" y="27"/>
                  </a:lnTo>
                  <a:lnTo>
                    <a:pt x="137" y="22"/>
                  </a:lnTo>
                  <a:lnTo>
                    <a:pt x="127" y="18"/>
                  </a:lnTo>
                  <a:lnTo>
                    <a:pt x="116" y="15"/>
                  </a:lnTo>
                  <a:lnTo>
                    <a:pt x="103" y="13"/>
                  </a:lnTo>
                  <a:lnTo>
                    <a:pt x="90" y="13"/>
                  </a:lnTo>
                  <a:close/>
                  <a:moveTo>
                    <a:pt x="3" y="0"/>
                  </a:moveTo>
                  <a:lnTo>
                    <a:pt x="101" y="0"/>
                  </a:lnTo>
                  <a:lnTo>
                    <a:pt x="117" y="1"/>
                  </a:lnTo>
                  <a:lnTo>
                    <a:pt x="132" y="3"/>
                  </a:lnTo>
                  <a:lnTo>
                    <a:pt x="146" y="5"/>
                  </a:lnTo>
                  <a:lnTo>
                    <a:pt x="160" y="9"/>
                  </a:lnTo>
                  <a:lnTo>
                    <a:pt x="172" y="15"/>
                  </a:lnTo>
                  <a:lnTo>
                    <a:pt x="184" y="21"/>
                  </a:lnTo>
                  <a:lnTo>
                    <a:pt x="194" y="30"/>
                  </a:lnTo>
                  <a:lnTo>
                    <a:pt x="201" y="38"/>
                  </a:lnTo>
                  <a:lnTo>
                    <a:pt x="208" y="48"/>
                  </a:lnTo>
                  <a:lnTo>
                    <a:pt x="214" y="59"/>
                  </a:lnTo>
                  <a:lnTo>
                    <a:pt x="218" y="71"/>
                  </a:lnTo>
                  <a:lnTo>
                    <a:pt x="221" y="85"/>
                  </a:lnTo>
                  <a:lnTo>
                    <a:pt x="222" y="99"/>
                  </a:lnTo>
                  <a:lnTo>
                    <a:pt x="221" y="115"/>
                  </a:lnTo>
                  <a:lnTo>
                    <a:pt x="218" y="131"/>
                  </a:lnTo>
                  <a:lnTo>
                    <a:pt x="214" y="145"/>
                  </a:lnTo>
                  <a:lnTo>
                    <a:pt x="207" y="158"/>
                  </a:lnTo>
                  <a:lnTo>
                    <a:pt x="200" y="169"/>
                  </a:lnTo>
                  <a:lnTo>
                    <a:pt x="191" y="179"/>
                  </a:lnTo>
                  <a:lnTo>
                    <a:pt x="180" y="188"/>
                  </a:lnTo>
                  <a:lnTo>
                    <a:pt x="169" y="196"/>
                  </a:lnTo>
                  <a:lnTo>
                    <a:pt x="156" y="202"/>
                  </a:lnTo>
                  <a:lnTo>
                    <a:pt x="143" y="207"/>
                  </a:lnTo>
                  <a:lnTo>
                    <a:pt x="129" y="211"/>
                  </a:lnTo>
                  <a:lnTo>
                    <a:pt x="113" y="214"/>
                  </a:lnTo>
                  <a:lnTo>
                    <a:pt x="98" y="216"/>
                  </a:lnTo>
                  <a:lnTo>
                    <a:pt x="81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9" y="206"/>
                  </a:lnTo>
                  <a:lnTo>
                    <a:pt x="16" y="205"/>
                  </a:lnTo>
                  <a:lnTo>
                    <a:pt x="21" y="203"/>
                  </a:lnTo>
                  <a:lnTo>
                    <a:pt x="25" y="199"/>
                  </a:lnTo>
                  <a:lnTo>
                    <a:pt x="28" y="195"/>
                  </a:lnTo>
                  <a:lnTo>
                    <a:pt x="29" y="188"/>
                  </a:lnTo>
                  <a:lnTo>
                    <a:pt x="30" y="178"/>
                  </a:lnTo>
                  <a:lnTo>
                    <a:pt x="30" y="38"/>
                  </a:lnTo>
                  <a:lnTo>
                    <a:pt x="29" y="29"/>
                  </a:lnTo>
                  <a:lnTo>
                    <a:pt x="28" y="22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6"/>
            <p:cNvSpPr>
              <a:spLocks noEditPoints="1"/>
            </p:cNvSpPr>
            <p:nvPr/>
          </p:nvSpPr>
          <p:spPr bwMode="gray">
            <a:xfrm>
              <a:off x="1266302" y="6041600"/>
              <a:ext cx="35545" cy="35545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35" y="27"/>
                </a:cxn>
                <a:cxn ang="0">
                  <a:pos x="37" y="22"/>
                </a:cxn>
                <a:cxn ang="0">
                  <a:pos x="35" y="18"/>
                </a:cxn>
                <a:cxn ang="0">
                  <a:pos x="23" y="17"/>
                </a:cxn>
                <a:cxn ang="0">
                  <a:pos x="31" y="13"/>
                </a:cxn>
                <a:cxn ang="0">
                  <a:pos x="40" y="15"/>
                </a:cxn>
                <a:cxn ang="0">
                  <a:pos x="43" y="22"/>
                </a:cxn>
                <a:cxn ang="0">
                  <a:pos x="40" y="29"/>
                </a:cxn>
                <a:cxn ang="0">
                  <a:pos x="34" y="32"/>
                </a:cxn>
                <a:cxn ang="0">
                  <a:pos x="38" y="47"/>
                </a:cxn>
                <a:cxn ang="0">
                  <a:pos x="23" y="32"/>
                </a:cxn>
                <a:cxn ang="0">
                  <a:pos x="18" y="47"/>
                </a:cxn>
                <a:cxn ang="0">
                  <a:pos x="29" y="5"/>
                </a:cxn>
                <a:cxn ang="0">
                  <a:pos x="15" y="10"/>
                </a:cxn>
                <a:cxn ang="0">
                  <a:pos x="6" y="22"/>
                </a:cxn>
                <a:cxn ang="0">
                  <a:pos x="6" y="38"/>
                </a:cxn>
                <a:cxn ang="0">
                  <a:pos x="15" y="49"/>
                </a:cxn>
                <a:cxn ang="0">
                  <a:pos x="29" y="54"/>
                </a:cxn>
                <a:cxn ang="0">
                  <a:pos x="43" y="49"/>
                </a:cxn>
                <a:cxn ang="0">
                  <a:pos x="52" y="38"/>
                </a:cxn>
                <a:cxn ang="0">
                  <a:pos x="52" y="22"/>
                </a:cxn>
                <a:cxn ang="0">
                  <a:pos x="43" y="10"/>
                </a:cxn>
                <a:cxn ang="0">
                  <a:pos x="29" y="5"/>
                </a:cxn>
                <a:cxn ang="0">
                  <a:pos x="37" y="1"/>
                </a:cxn>
                <a:cxn ang="0">
                  <a:pos x="50" y="8"/>
                </a:cxn>
                <a:cxn ang="0">
                  <a:pos x="58" y="21"/>
                </a:cxn>
                <a:cxn ang="0">
                  <a:pos x="58" y="38"/>
                </a:cxn>
                <a:cxn ang="0">
                  <a:pos x="50" y="51"/>
                </a:cxn>
                <a:cxn ang="0">
                  <a:pos x="37" y="58"/>
                </a:cxn>
                <a:cxn ang="0">
                  <a:pos x="21" y="58"/>
                </a:cxn>
                <a:cxn ang="0">
                  <a:pos x="9" y="51"/>
                </a:cxn>
                <a:cxn ang="0">
                  <a:pos x="1" y="38"/>
                </a:cxn>
                <a:cxn ang="0">
                  <a:pos x="1" y="21"/>
                </a:cxn>
                <a:cxn ang="0">
                  <a:pos x="9" y="8"/>
                </a:cxn>
                <a:cxn ang="0">
                  <a:pos x="21" y="1"/>
                </a:cxn>
              </a:cxnLst>
              <a:rect l="0" t="0" r="r" b="b"/>
              <a:pathLst>
                <a:path w="59" h="59">
                  <a:moveTo>
                    <a:pt x="23" y="17"/>
                  </a:moveTo>
                  <a:lnTo>
                    <a:pt x="23" y="28"/>
                  </a:lnTo>
                  <a:lnTo>
                    <a:pt x="32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7" y="22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2" y="17"/>
                  </a:lnTo>
                  <a:lnTo>
                    <a:pt x="23" y="17"/>
                  </a:lnTo>
                  <a:close/>
                  <a:moveTo>
                    <a:pt x="18" y="13"/>
                  </a:moveTo>
                  <a:lnTo>
                    <a:pt x="31" y="13"/>
                  </a:lnTo>
                  <a:lnTo>
                    <a:pt x="36" y="13"/>
                  </a:lnTo>
                  <a:lnTo>
                    <a:pt x="40" y="15"/>
                  </a:lnTo>
                  <a:lnTo>
                    <a:pt x="42" y="18"/>
                  </a:lnTo>
                  <a:lnTo>
                    <a:pt x="43" y="22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44" y="47"/>
                  </a:lnTo>
                  <a:lnTo>
                    <a:pt x="38" y="47"/>
                  </a:lnTo>
                  <a:lnTo>
                    <a:pt x="29" y="32"/>
                  </a:lnTo>
                  <a:lnTo>
                    <a:pt x="23" y="32"/>
                  </a:lnTo>
                  <a:lnTo>
                    <a:pt x="23" y="47"/>
                  </a:lnTo>
                  <a:lnTo>
                    <a:pt x="18" y="47"/>
                  </a:lnTo>
                  <a:lnTo>
                    <a:pt x="18" y="13"/>
                  </a:lnTo>
                  <a:close/>
                  <a:moveTo>
                    <a:pt x="29" y="5"/>
                  </a:moveTo>
                  <a:lnTo>
                    <a:pt x="21" y="6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15" y="49"/>
                  </a:lnTo>
                  <a:lnTo>
                    <a:pt x="21" y="53"/>
                  </a:lnTo>
                  <a:lnTo>
                    <a:pt x="29" y="54"/>
                  </a:lnTo>
                  <a:lnTo>
                    <a:pt x="37" y="53"/>
                  </a:lnTo>
                  <a:lnTo>
                    <a:pt x="43" y="49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48" y="15"/>
                  </a:lnTo>
                  <a:lnTo>
                    <a:pt x="43" y="10"/>
                  </a:lnTo>
                  <a:lnTo>
                    <a:pt x="37" y="6"/>
                  </a:lnTo>
                  <a:lnTo>
                    <a:pt x="29" y="5"/>
                  </a:lnTo>
                  <a:close/>
                  <a:moveTo>
                    <a:pt x="29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58" y="21"/>
                  </a:lnTo>
                  <a:lnTo>
                    <a:pt x="59" y="29"/>
                  </a:lnTo>
                  <a:lnTo>
                    <a:pt x="58" y="38"/>
                  </a:lnTo>
                  <a:lnTo>
                    <a:pt x="55" y="45"/>
                  </a:lnTo>
                  <a:lnTo>
                    <a:pt x="50" y="51"/>
                  </a:lnTo>
                  <a:lnTo>
                    <a:pt x="44" y="55"/>
                  </a:lnTo>
                  <a:lnTo>
                    <a:pt x="37" y="58"/>
                  </a:lnTo>
                  <a:lnTo>
                    <a:pt x="29" y="59"/>
                  </a:lnTo>
                  <a:lnTo>
                    <a:pt x="21" y="58"/>
                  </a:lnTo>
                  <a:lnTo>
                    <a:pt x="15" y="55"/>
                  </a:lnTo>
                  <a:lnTo>
                    <a:pt x="9" y="51"/>
                  </a:lnTo>
                  <a:lnTo>
                    <a:pt x="4" y="45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gray">
            <a:xfrm>
              <a:off x="690954" y="5257800"/>
              <a:ext cx="163266" cy="242189"/>
            </a:xfrm>
            <a:custGeom>
              <a:avLst/>
              <a:gdLst/>
              <a:ahLst/>
              <a:cxnLst>
                <a:cxn ang="0">
                  <a:pos x="172" y="4"/>
                </a:cxn>
                <a:cxn ang="0">
                  <a:pos x="215" y="25"/>
                </a:cxn>
                <a:cxn ang="0">
                  <a:pos x="246" y="60"/>
                </a:cxn>
                <a:cxn ang="0">
                  <a:pos x="260" y="108"/>
                </a:cxn>
                <a:cxn ang="0">
                  <a:pos x="183" y="103"/>
                </a:cxn>
                <a:cxn ang="0">
                  <a:pos x="168" y="80"/>
                </a:cxn>
                <a:cxn ang="0">
                  <a:pos x="145" y="67"/>
                </a:cxn>
                <a:cxn ang="0">
                  <a:pos x="117" y="69"/>
                </a:cxn>
                <a:cxn ang="0">
                  <a:pos x="96" y="85"/>
                </a:cxn>
                <a:cxn ang="0">
                  <a:pos x="88" y="111"/>
                </a:cxn>
                <a:cxn ang="0">
                  <a:pos x="95" y="133"/>
                </a:cxn>
                <a:cxn ang="0">
                  <a:pos x="113" y="148"/>
                </a:cxn>
                <a:cxn ang="0">
                  <a:pos x="139" y="159"/>
                </a:cxn>
                <a:cxn ang="0">
                  <a:pos x="180" y="172"/>
                </a:cxn>
                <a:cxn ang="0">
                  <a:pos x="211" y="184"/>
                </a:cxn>
                <a:cxn ang="0">
                  <a:pos x="238" y="202"/>
                </a:cxn>
                <a:cxn ang="0">
                  <a:pos x="260" y="229"/>
                </a:cxn>
                <a:cxn ang="0">
                  <a:pos x="270" y="267"/>
                </a:cxn>
                <a:cxn ang="0">
                  <a:pos x="269" y="302"/>
                </a:cxn>
                <a:cxn ang="0">
                  <a:pos x="260" y="332"/>
                </a:cxn>
                <a:cxn ang="0">
                  <a:pos x="241" y="361"/>
                </a:cxn>
                <a:cxn ang="0">
                  <a:pos x="212" y="384"/>
                </a:cxn>
                <a:cxn ang="0">
                  <a:pos x="172" y="399"/>
                </a:cxn>
                <a:cxn ang="0">
                  <a:pos x="122" y="402"/>
                </a:cxn>
                <a:cxn ang="0">
                  <a:pos x="77" y="392"/>
                </a:cxn>
                <a:cxn ang="0">
                  <a:pos x="41" y="370"/>
                </a:cxn>
                <a:cxn ang="0">
                  <a:pos x="14" y="336"/>
                </a:cxn>
                <a:cxn ang="0">
                  <a:pos x="0" y="290"/>
                </a:cxn>
                <a:cxn ang="0">
                  <a:pos x="84" y="299"/>
                </a:cxn>
                <a:cxn ang="0">
                  <a:pos x="100" y="323"/>
                </a:cxn>
                <a:cxn ang="0">
                  <a:pos x="127" y="335"/>
                </a:cxn>
                <a:cxn ang="0">
                  <a:pos x="158" y="333"/>
                </a:cxn>
                <a:cxn ang="0">
                  <a:pos x="181" y="321"/>
                </a:cxn>
                <a:cxn ang="0">
                  <a:pos x="194" y="297"/>
                </a:cxn>
                <a:cxn ang="0">
                  <a:pos x="191" y="270"/>
                </a:cxn>
                <a:cxn ang="0">
                  <a:pos x="177" y="252"/>
                </a:cxn>
                <a:cxn ang="0">
                  <a:pos x="153" y="240"/>
                </a:cxn>
                <a:cxn ang="0">
                  <a:pos x="114" y="227"/>
                </a:cxn>
                <a:cxn ang="0">
                  <a:pos x="82" y="216"/>
                </a:cxn>
                <a:cxn ang="0">
                  <a:pos x="53" y="201"/>
                </a:cxn>
                <a:cxn ang="0">
                  <a:pos x="29" y="179"/>
                </a:cxn>
                <a:cxn ang="0">
                  <a:pos x="15" y="148"/>
                </a:cxn>
                <a:cxn ang="0">
                  <a:pos x="13" y="103"/>
                </a:cxn>
                <a:cxn ang="0">
                  <a:pos x="30" y="58"/>
                </a:cxn>
                <a:cxn ang="0">
                  <a:pos x="62" y="24"/>
                </a:cxn>
                <a:cxn ang="0">
                  <a:pos x="105" y="4"/>
                </a:cxn>
              </a:cxnLst>
              <a:rect l="0" t="0" r="r" b="b"/>
              <a:pathLst>
                <a:path w="271" h="402">
                  <a:moveTo>
                    <a:pt x="138" y="0"/>
                  </a:moveTo>
                  <a:lnTo>
                    <a:pt x="156" y="1"/>
                  </a:lnTo>
                  <a:lnTo>
                    <a:pt x="172" y="4"/>
                  </a:lnTo>
                  <a:lnTo>
                    <a:pt x="188" y="9"/>
                  </a:lnTo>
                  <a:lnTo>
                    <a:pt x="203" y="16"/>
                  </a:lnTo>
                  <a:lnTo>
                    <a:pt x="215" y="25"/>
                  </a:lnTo>
                  <a:lnTo>
                    <a:pt x="227" y="35"/>
                  </a:lnTo>
                  <a:lnTo>
                    <a:pt x="238" y="47"/>
                  </a:lnTo>
                  <a:lnTo>
                    <a:pt x="246" y="60"/>
                  </a:lnTo>
                  <a:lnTo>
                    <a:pt x="252" y="75"/>
                  </a:lnTo>
                  <a:lnTo>
                    <a:pt x="257" y="91"/>
                  </a:lnTo>
                  <a:lnTo>
                    <a:pt x="260" y="108"/>
                  </a:lnTo>
                  <a:lnTo>
                    <a:pt x="190" y="121"/>
                  </a:lnTo>
                  <a:lnTo>
                    <a:pt x="187" y="112"/>
                  </a:lnTo>
                  <a:lnTo>
                    <a:pt x="183" y="103"/>
                  </a:lnTo>
                  <a:lnTo>
                    <a:pt x="180" y="95"/>
                  </a:lnTo>
                  <a:lnTo>
                    <a:pt x="174" y="87"/>
                  </a:lnTo>
                  <a:lnTo>
                    <a:pt x="168" y="80"/>
                  </a:lnTo>
                  <a:lnTo>
                    <a:pt x="162" y="74"/>
                  </a:lnTo>
                  <a:lnTo>
                    <a:pt x="154" y="70"/>
                  </a:lnTo>
                  <a:lnTo>
                    <a:pt x="145" y="67"/>
                  </a:lnTo>
                  <a:lnTo>
                    <a:pt x="136" y="66"/>
                  </a:lnTo>
                  <a:lnTo>
                    <a:pt x="126" y="67"/>
                  </a:lnTo>
                  <a:lnTo>
                    <a:pt x="117" y="69"/>
                  </a:lnTo>
                  <a:lnTo>
                    <a:pt x="110" y="73"/>
                  </a:lnTo>
                  <a:lnTo>
                    <a:pt x="102" y="79"/>
                  </a:lnTo>
                  <a:lnTo>
                    <a:pt x="96" y="85"/>
                  </a:lnTo>
                  <a:lnTo>
                    <a:pt x="92" y="93"/>
                  </a:lnTo>
                  <a:lnTo>
                    <a:pt x="89" y="102"/>
                  </a:lnTo>
                  <a:lnTo>
                    <a:pt x="88" y="111"/>
                  </a:lnTo>
                  <a:lnTo>
                    <a:pt x="89" y="120"/>
                  </a:lnTo>
                  <a:lnTo>
                    <a:pt x="91" y="127"/>
                  </a:lnTo>
                  <a:lnTo>
                    <a:pt x="95" y="133"/>
                  </a:lnTo>
                  <a:lnTo>
                    <a:pt x="100" y="139"/>
                  </a:lnTo>
                  <a:lnTo>
                    <a:pt x="106" y="144"/>
                  </a:lnTo>
                  <a:lnTo>
                    <a:pt x="113" y="148"/>
                  </a:lnTo>
                  <a:lnTo>
                    <a:pt x="121" y="152"/>
                  </a:lnTo>
                  <a:lnTo>
                    <a:pt x="130" y="155"/>
                  </a:lnTo>
                  <a:lnTo>
                    <a:pt x="139" y="159"/>
                  </a:lnTo>
                  <a:lnTo>
                    <a:pt x="159" y="165"/>
                  </a:lnTo>
                  <a:lnTo>
                    <a:pt x="169" y="168"/>
                  </a:lnTo>
                  <a:lnTo>
                    <a:pt x="180" y="172"/>
                  </a:lnTo>
                  <a:lnTo>
                    <a:pt x="190" y="175"/>
                  </a:lnTo>
                  <a:lnTo>
                    <a:pt x="201" y="179"/>
                  </a:lnTo>
                  <a:lnTo>
                    <a:pt x="211" y="184"/>
                  </a:lnTo>
                  <a:lnTo>
                    <a:pt x="220" y="189"/>
                  </a:lnTo>
                  <a:lnTo>
                    <a:pt x="230" y="195"/>
                  </a:lnTo>
                  <a:lnTo>
                    <a:pt x="238" y="202"/>
                  </a:lnTo>
                  <a:lnTo>
                    <a:pt x="246" y="210"/>
                  </a:lnTo>
                  <a:lnTo>
                    <a:pt x="254" y="219"/>
                  </a:lnTo>
                  <a:lnTo>
                    <a:pt x="260" y="229"/>
                  </a:lnTo>
                  <a:lnTo>
                    <a:pt x="264" y="240"/>
                  </a:lnTo>
                  <a:lnTo>
                    <a:pt x="268" y="253"/>
                  </a:lnTo>
                  <a:lnTo>
                    <a:pt x="270" y="267"/>
                  </a:lnTo>
                  <a:lnTo>
                    <a:pt x="271" y="283"/>
                  </a:lnTo>
                  <a:lnTo>
                    <a:pt x="271" y="293"/>
                  </a:lnTo>
                  <a:lnTo>
                    <a:pt x="269" y="302"/>
                  </a:lnTo>
                  <a:lnTo>
                    <a:pt x="267" y="312"/>
                  </a:lnTo>
                  <a:lnTo>
                    <a:pt x="264" y="322"/>
                  </a:lnTo>
                  <a:lnTo>
                    <a:pt x="260" y="332"/>
                  </a:lnTo>
                  <a:lnTo>
                    <a:pt x="255" y="342"/>
                  </a:lnTo>
                  <a:lnTo>
                    <a:pt x="249" y="352"/>
                  </a:lnTo>
                  <a:lnTo>
                    <a:pt x="241" y="361"/>
                  </a:lnTo>
                  <a:lnTo>
                    <a:pt x="233" y="369"/>
                  </a:lnTo>
                  <a:lnTo>
                    <a:pt x="223" y="377"/>
                  </a:lnTo>
                  <a:lnTo>
                    <a:pt x="212" y="384"/>
                  </a:lnTo>
                  <a:lnTo>
                    <a:pt x="200" y="390"/>
                  </a:lnTo>
                  <a:lnTo>
                    <a:pt x="187" y="395"/>
                  </a:lnTo>
                  <a:lnTo>
                    <a:pt x="172" y="399"/>
                  </a:lnTo>
                  <a:lnTo>
                    <a:pt x="157" y="401"/>
                  </a:lnTo>
                  <a:lnTo>
                    <a:pt x="139" y="402"/>
                  </a:lnTo>
                  <a:lnTo>
                    <a:pt x="122" y="402"/>
                  </a:lnTo>
                  <a:lnTo>
                    <a:pt x="107" y="399"/>
                  </a:lnTo>
                  <a:lnTo>
                    <a:pt x="91" y="396"/>
                  </a:lnTo>
                  <a:lnTo>
                    <a:pt x="77" y="392"/>
                  </a:lnTo>
                  <a:lnTo>
                    <a:pt x="64" y="386"/>
                  </a:lnTo>
                  <a:lnTo>
                    <a:pt x="52" y="379"/>
                  </a:lnTo>
                  <a:lnTo>
                    <a:pt x="41" y="370"/>
                  </a:lnTo>
                  <a:lnTo>
                    <a:pt x="31" y="360"/>
                  </a:lnTo>
                  <a:lnTo>
                    <a:pt x="22" y="349"/>
                  </a:lnTo>
                  <a:lnTo>
                    <a:pt x="14" y="336"/>
                  </a:lnTo>
                  <a:lnTo>
                    <a:pt x="8" y="323"/>
                  </a:lnTo>
                  <a:lnTo>
                    <a:pt x="3" y="307"/>
                  </a:lnTo>
                  <a:lnTo>
                    <a:pt x="0" y="290"/>
                  </a:lnTo>
                  <a:lnTo>
                    <a:pt x="78" y="279"/>
                  </a:lnTo>
                  <a:lnTo>
                    <a:pt x="80" y="289"/>
                  </a:lnTo>
                  <a:lnTo>
                    <a:pt x="84" y="299"/>
                  </a:lnTo>
                  <a:lnTo>
                    <a:pt x="88" y="308"/>
                  </a:lnTo>
                  <a:lnTo>
                    <a:pt x="94" y="316"/>
                  </a:lnTo>
                  <a:lnTo>
                    <a:pt x="100" y="323"/>
                  </a:lnTo>
                  <a:lnTo>
                    <a:pt x="108" y="328"/>
                  </a:lnTo>
                  <a:lnTo>
                    <a:pt x="117" y="332"/>
                  </a:lnTo>
                  <a:lnTo>
                    <a:pt x="127" y="335"/>
                  </a:lnTo>
                  <a:lnTo>
                    <a:pt x="139" y="336"/>
                  </a:lnTo>
                  <a:lnTo>
                    <a:pt x="148" y="335"/>
                  </a:lnTo>
                  <a:lnTo>
                    <a:pt x="158" y="333"/>
                  </a:lnTo>
                  <a:lnTo>
                    <a:pt x="167" y="330"/>
                  </a:lnTo>
                  <a:lnTo>
                    <a:pt x="174" y="326"/>
                  </a:lnTo>
                  <a:lnTo>
                    <a:pt x="181" y="321"/>
                  </a:lnTo>
                  <a:lnTo>
                    <a:pt x="187" y="314"/>
                  </a:lnTo>
                  <a:lnTo>
                    <a:pt x="191" y="306"/>
                  </a:lnTo>
                  <a:lnTo>
                    <a:pt x="194" y="297"/>
                  </a:lnTo>
                  <a:lnTo>
                    <a:pt x="194" y="286"/>
                  </a:lnTo>
                  <a:lnTo>
                    <a:pt x="194" y="278"/>
                  </a:lnTo>
                  <a:lnTo>
                    <a:pt x="191" y="270"/>
                  </a:lnTo>
                  <a:lnTo>
                    <a:pt x="188" y="264"/>
                  </a:lnTo>
                  <a:lnTo>
                    <a:pt x="183" y="258"/>
                  </a:lnTo>
                  <a:lnTo>
                    <a:pt x="177" y="252"/>
                  </a:lnTo>
                  <a:lnTo>
                    <a:pt x="170" y="248"/>
                  </a:lnTo>
                  <a:lnTo>
                    <a:pt x="162" y="244"/>
                  </a:lnTo>
                  <a:lnTo>
                    <a:pt x="153" y="240"/>
                  </a:lnTo>
                  <a:lnTo>
                    <a:pt x="144" y="237"/>
                  </a:lnTo>
                  <a:lnTo>
                    <a:pt x="124" y="230"/>
                  </a:lnTo>
                  <a:lnTo>
                    <a:pt x="114" y="227"/>
                  </a:lnTo>
                  <a:lnTo>
                    <a:pt x="103" y="224"/>
                  </a:lnTo>
                  <a:lnTo>
                    <a:pt x="93" y="220"/>
                  </a:lnTo>
                  <a:lnTo>
                    <a:pt x="82" y="216"/>
                  </a:lnTo>
                  <a:lnTo>
                    <a:pt x="72" y="212"/>
                  </a:lnTo>
                  <a:lnTo>
                    <a:pt x="62" y="207"/>
                  </a:lnTo>
                  <a:lnTo>
                    <a:pt x="53" y="201"/>
                  </a:lnTo>
                  <a:lnTo>
                    <a:pt x="44" y="195"/>
                  </a:lnTo>
                  <a:lnTo>
                    <a:pt x="36" y="187"/>
                  </a:lnTo>
                  <a:lnTo>
                    <a:pt x="29" y="179"/>
                  </a:lnTo>
                  <a:lnTo>
                    <a:pt x="23" y="170"/>
                  </a:lnTo>
                  <a:lnTo>
                    <a:pt x="18" y="160"/>
                  </a:lnTo>
                  <a:lnTo>
                    <a:pt x="15" y="148"/>
                  </a:lnTo>
                  <a:lnTo>
                    <a:pt x="13" y="135"/>
                  </a:lnTo>
                  <a:lnTo>
                    <a:pt x="12" y="120"/>
                  </a:lnTo>
                  <a:lnTo>
                    <a:pt x="13" y="103"/>
                  </a:lnTo>
                  <a:lnTo>
                    <a:pt x="16" y="87"/>
                  </a:lnTo>
                  <a:lnTo>
                    <a:pt x="22" y="72"/>
                  </a:lnTo>
                  <a:lnTo>
                    <a:pt x="30" y="58"/>
                  </a:lnTo>
                  <a:lnTo>
                    <a:pt x="39" y="45"/>
                  </a:lnTo>
                  <a:lnTo>
                    <a:pt x="50" y="34"/>
                  </a:lnTo>
                  <a:lnTo>
                    <a:pt x="62" y="24"/>
                  </a:lnTo>
                  <a:lnTo>
                    <a:pt x="76" y="16"/>
                  </a:lnTo>
                  <a:lnTo>
                    <a:pt x="90" y="9"/>
                  </a:lnTo>
                  <a:lnTo>
                    <a:pt x="105" y="4"/>
                  </a:lnTo>
                  <a:lnTo>
                    <a:pt x="122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gray">
            <a:xfrm>
              <a:off x="881933" y="5261415"/>
              <a:ext cx="151217" cy="234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" y="0"/>
                </a:cxn>
                <a:cxn ang="0">
                  <a:pos x="242" y="66"/>
                </a:cxn>
                <a:cxn ang="0">
                  <a:pos x="78" y="66"/>
                </a:cxn>
                <a:cxn ang="0">
                  <a:pos x="78" y="160"/>
                </a:cxn>
                <a:cxn ang="0">
                  <a:pos x="214" y="160"/>
                </a:cxn>
                <a:cxn ang="0">
                  <a:pos x="214" y="225"/>
                </a:cxn>
                <a:cxn ang="0">
                  <a:pos x="78" y="225"/>
                </a:cxn>
                <a:cxn ang="0">
                  <a:pos x="78" y="324"/>
                </a:cxn>
                <a:cxn ang="0">
                  <a:pos x="251" y="324"/>
                </a:cxn>
                <a:cxn ang="0">
                  <a:pos x="251" y="390"/>
                </a:cxn>
                <a:cxn ang="0">
                  <a:pos x="0" y="390"/>
                </a:cxn>
                <a:cxn ang="0">
                  <a:pos x="0" y="0"/>
                </a:cxn>
              </a:cxnLst>
              <a:rect l="0" t="0" r="r" b="b"/>
              <a:pathLst>
                <a:path w="251" h="390">
                  <a:moveTo>
                    <a:pt x="0" y="0"/>
                  </a:moveTo>
                  <a:lnTo>
                    <a:pt x="242" y="0"/>
                  </a:lnTo>
                  <a:lnTo>
                    <a:pt x="242" y="66"/>
                  </a:lnTo>
                  <a:lnTo>
                    <a:pt x="78" y="66"/>
                  </a:lnTo>
                  <a:lnTo>
                    <a:pt x="78" y="160"/>
                  </a:lnTo>
                  <a:lnTo>
                    <a:pt x="214" y="160"/>
                  </a:lnTo>
                  <a:lnTo>
                    <a:pt x="214" y="225"/>
                  </a:lnTo>
                  <a:lnTo>
                    <a:pt x="78" y="225"/>
                  </a:lnTo>
                  <a:lnTo>
                    <a:pt x="78" y="324"/>
                  </a:lnTo>
                  <a:lnTo>
                    <a:pt x="251" y="324"/>
                  </a:lnTo>
                  <a:lnTo>
                    <a:pt x="251" y="390"/>
                  </a:lnTo>
                  <a:lnTo>
                    <a:pt x="0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TextBox 57"/>
          <p:cNvSpPr txBox="1"/>
          <p:nvPr userDrawn="1"/>
        </p:nvSpPr>
        <p:spPr>
          <a:xfrm>
            <a:off x="7008450" y="5803797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Connect with us:</a:t>
            </a:r>
            <a:endParaRPr lang="en-US" sz="1400" b="1" dirty="0"/>
          </a:p>
        </p:txBody>
      </p:sp>
      <p:grpSp>
        <p:nvGrpSpPr>
          <p:cNvPr id="59" name="Group 40"/>
          <p:cNvGrpSpPr/>
          <p:nvPr userDrawn="1"/>
        </p:nvGrpSpPr>
        <p:grpSpPr>
          <a:xfrm>
            <a:off x="3577517" y="6111905"/>
            <a:ext cx="3066429" cy="653845"/>
            <a:chOff x="3577517" y="6111905"/>
            <a:chExt cx="3066429" cy="653845"/>
          </a:xfrm>
        </p:grpSpPr>
        <p:pic>
          <p:nvPicPr>
            <p:cNvPr id="60" name="Picture 59" descr="DJSI_Mem_rgb_12.jpg"/>
            <p:cNvPicPr>
              <a:picLocks noChangeAspect="1"/>
            </p:cNvPicPr>
            <p:nvPr/>
          </p:nvPicPr>
          <p:blipFill>
            <a:blip r:embed="rId4" cstate="screen"/>
            <a:srcRect l="-2914" r="-1988"/>
            <a:stretch>
              <a:fillRect/>
            </a:stretch>
          </p:blipFill>
          <p:spPr>
            <a:xfrm>
              <a:off x="3577517" y="6206568"/>
              <a:ext cx="1559431" cy="261625"/>
            </a:xfrm>
            <a:prstGeom prst="rect">
              <a:avLst/>
            </a:prstGeom>
          </p:spPr>
        </p:pic>
        <p:grpSp>
          <p:nvGrpSpPr>
            <p:cNvPr id="61" name="Group 37"/>
            <p:cNvGrpSpPr/>
            <p:nvPr/>
          </p:nvGrpSpPr>
          <p:grpSpPr>
            <a:xfrm>
              <a:off x="3626885" y="6111901"/>
              <a:ext cx="3017059" cy="653845"/>
              <a:chOff x="2548380" y="5915759"/>
              <a:chExt cx="3922144" cy="849991"/>
            </a:xfrm>
          </p:grpSpPr>
          <p:pic>
            <p:nvPicPr>
              <p:cNvPr id="62" name="Picture 61" descr="CDP Logo_rgb.jp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2548380" y="6502924"/>
                <a:ext cx="1985914" cy="208513"/>
              </a:xfrm>
              <a:prstGeom prst="rect">
                <a:avLst/>
              </a:prstGeom>
            </p:spPr>
          </p:pic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3200" y="6022080"/>
                <a:ext cx="657324" cy="675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63" descr="FTSE4Good_2.jpg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4761964" y="5915759"/>
                <a:ext cx="1032605" cy="849991"/>
              </a:xfrm>
              <a:prstGeom prst="rect">
                <a:avLst/>
              </a:prstGeom>
            </p:spPr>
          </p:pic>
        </p:grpSp>
      </p:grpSp>
      <p:sp>
        <p:nvSpPr>
          <p:cNvPr id="65" name="TextBox 64"/>
          <p:cNvSpPr txBox="1"/>
          <p:nvPr userDrawn="1"/>
        </p:nvSpPr>
        <p:spPr>
          <a:xfrm>
            <a:off x="3581400" y="5867400"/>
            <a:ext cx="1294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Recognized by:</a:t>
            </a:r>
            <a:endParaRPr lang="en-US" sz="1400" b="1" dirty="0"/>
          </a:p>
        </p:txBody>
      </p:sp>
      <p:cxnSp>
        <p:nvCxnSpPr>
          <p:cNvPr id="69" name="Straight Connector 68"/>
          <p:cNvCxnSpPr/>
          <p:nvPr userDrawn="1"/>
        </p:nvCxnSpPr>
        <p:spPr>
          <a:xfrm rot="5400000">
            <a:off x="6468752" y="6289643"/>
            <a:ext cx="844485" cy="0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5400000">
            <a:off x="2994189" y="6289643"/>
            <a:ext cx="844485" cy="0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-27160" y="22860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pectra_Energy_white_RGB_300ppi.png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 bwMode="invGray">
          <a:xfrm>
            <a:off x="887506" y="636494"/>
            <a:ext cx="1793129" cy="959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 bwMode="white">
          <a:xfrm>
            <a:off x="0" y="0"/>
            <a:ext cx="9144000" cy="2387065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7" name="Picture 76" descr="041_MG_727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2286000"/>
            <a:ext cx="9144000" cy="3455894"/>
          </a:xfrm>
          <a:prstGeom prst="rect">
            <a:avLst/>
          </a:prstGeom>
        </p:spPr>
      </p:pic>
      <p:pic>
        <p:nvPicPr>
          <p:cNvPr id="42" name="Picture 41" descr="Social-Media-3-LOGO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004115" y="6171491"/>
            <a:ext cx="1840530" cy="436699"/>
          </a:xfrm>
          <a:prstGeom prst="rect">
            <a:avLst/>
          </a:prstGeom>
        </p:spPr>
      </p:pic>
      <p:grpSp>
        <p:nvGrpSpPr>
          <p:cNvPr id="45" name="Group 41"/>
          <p:cNvGrpSpPr/>
          <p:nvPr userDrawn="1"/>
        </p:nvGrpSpPr>
        <p:grpSpPr bwMode="gray">
          <a:xfrm>
            <a:off x="693656" y="5938898"/>
            <a:ext cx="728782" cy="718371"/>
            <a:chOff x="457200" y="5257800"/>
            <a:chExt cx="844647" cy="822960"/>
          </a:xfrm>
          <a:effectLst/>
        </p:grpSpPr>
        <p:sp>
          <p:nvSpPr>
            <p:cNvPr id="46" name="Freeform 5"/>
            <p:cNvSpPr>
              <a:spLocks/>
            </p:cNvSpPr>
            <p:nvPr/>
          </p:nvSpPr>
          <p:spPr bwMode="gray">
            <a:xfrm>
              <a:off x="457200" y="5828329"/>
              <a:ext cx="198811" cy="249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0"/>
                </a:cxn>
                <a:cxn ang="0">
                  <a:pos x="254" y="299"/>
                </a:cxn>
                <a:cxn ang="0">
                  <a:pos x="254" y="0"/>
                </a:cxn>
                <a:cxn ang="0">
                  <a:pos x="330" y="0"/>
                </a:cxn>
                <a:cxn ang="0">
                  <a:pos x="330" y="414"/>
                </a:cxn>
                <a:cxn ang="0">
                  <a:pos x="219" y="414"/>
                </a:cxn>
                <a:cxn ang="0">
                  <a:pos x="77" y="87"/>
                </a:cxn>
                <a:cxn ang="0">
                  <a:pos x="77" y="414"/>
                </a:cxn>
                <a:cxn ang="0">
                  <a:pos x="0" y="414"/>
                </a:cxn>
                <a:cxn ang="0">
                  <a:pos x="0" y="0"/>
                </a:cxn>
              </a:cxnLst>
              <a:rect l="0" t="0" r="r" b="b"/>
              <a:pathLst>
                <a:path w="330" h="414">
                  <a:moveTo>
                    <a:pt x="0" y="0"/>
                  </a:moveTo>
                  <a:lnTo>
                    <a:pt x="125" y="0"/>
                  </a:lnTo>
                  <a:lnTo>
                    <a:pt x="254" y="299"/>
                  </a:lnTo>
                  <a:lnTo>
                    <a:pt x="254" y="0"/>
                  </a:lnTo>
                  <a:lnTo>
                    <a:pt x="330" y="0"/>
                  </a:lnTo>
                  <a:lnTo>
                    <a:pt x="330" y="414"/>
                  </a:lnTo>
                  <a:lnTo>
                    <a:pt x="219" y="414"/>
                  </a:lnTo>
                  <a:lnTo>
                    <a:pt x="77" y="87"/>
                  </a:lnTo>
                  <a:lnTo>
                    <a:pt x="77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gray">
            <a:xfrm>
              <a:off x="676495" y="5828329"/>
              <a:ext cx="217488" cy="249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88" y="183"/>
                </a:cxn>
                <a:cxn ang="0">
                  <a:pos x="277" y="0"/>
                </a:cxn>
                <a:cxn ang="0">
                  <a:pos x="361" y="0"/>
                </a:cxn>
                <a:cxn ang="0">
                  <a:pos x="224" y="256"/>
                </a:cxn>
                <a:cxn ang="0">
                  <a:pos x="224" y="414"/>
                </a:cxn>
                <a:cxn ang="0">
                  <a:pos x="136" y="414"/>
                </a:cxn>
                <a:cxn ang="0">
                  <a:pos x="136" y="256"/>
                </a:cxn>
                <a:cxn ang="0">
                  <a:pos x="0" y="0"/>
                </a:cxn>
              </a:cxnLst>
              <a:rect l="0" t="0" r="r" b="b"/>
              <a:pathLst>
                <a:path w="361" h="414">
                  <a:moveTo>
                    <a:pt x="0" y="0"/>
                  </a:moveTo>
                  <a:lnTo>
                    <a:pt x="97" y="0"/>
                  </a:lnTo>
                  <a:lnTo>
                    <a:pt x="188" y="183"/>
                  </a:lnTo>
                  <a:lnTo>
                    <a:pt x="277" y="0"/>
                  </a:lnTo>
                  <a:lnTo>
                    <a:pt x="361" y="0"/>
                  </a:lnTo>
                  <a:lnTo>
                    <a:pt x="224" y="256"/>
                  </a:lnTo>
                  <a:lnTo>
                    <a:pt x="224" y="414"/>
                  </a:lnTo>
                  <a:lnTo>
                    <a:pt x="136" y="414"/>
                  </a:lnTo>
                  <a:lnTo>
                    <a:pt x="136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gray">
            <a:xfrm>
              <a:off x="1104240" y="5828329"/>
              <a:ext cx="154229" cy="249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59"/>
                </a:cxn>
                <a:cxn ang="0">
                  <a:pos x="85" y="59"/>
                </a:cxn>
                <a:cxn ang="0">
                  <a:pos x="85" y="171"/>
                </a:cxn>
                <a:cxn ang="0">
                  <a:pos x="235" y="171"/>
                </a:cxn>
                <a:cxn ang="0">
                  <a:pos x="235" y="230"/>
                </a:cxn>
                <a:cxn ang="0">
                  <a:pos x="85" y="230"/>
                </a:cxn>
                <a:cxn ang="0">
                  <a:pos x="85" y="355"/>
                </a:cxn>
                <a:cxn ang="0">
                  <a:pos x="256" y="355"/>
                </a:cxn>
                <a:cxn ang="0">
                  <a:pos x="256" y="414"/>
                </a:cxn>
                <a:cxn ang="0">
                  <a:pos x="0" y="414"/>
                </a:cxn>
                <a:cxn ang="0">
                  <a:pos x="0" y="0"/>
                </a:cxn>
              </a:cxnLst>
              <a:rect l="0" t="0" r="r" b="b"/>
              <a:pathLst>
                <a:path w="256" h="414">
                  <a:moveTo>
                    <a:pt x="0" y="0"/>
                  </a:moveTo>
                  <a:lnTo>
                    <a:pt x="249" y="0"/>
                  </a:lnTo>
                  <a:lnTo>
                    <a:pt x="249" y="59"/>
                  </a:lnTo>
                  <a:lnTo>
                    <a:pt x="85" y="59"/>
                  </a:lnTo>
                  <a:lnTo>
                    <a:pt x="85" y="171"/>
                  </a:lnTo>
                  <a:lnTo>
                    <a:pt x="235" y="171"/>
                  </a:lnTo>
                  <a:lnTo>
                    <a:pt x="235" y="230"/>
                  </a:lnTo>
                  <a:lnTo>
                    <a:pt x="85" y="230"/>
                  </a:lnTo>
                  <a:lnTo>
                    <a:pt x="85" y="355"/>
                  </a:lnTo>
                  <a:lnTo>
                    <a:pt x="256" y="355"/>
                  </a:lnTo>
                  <a:lnTo>
                    <a:pt x="256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gray">
            <a:xfrm>
              <a:off x="901814" y="5825317"/>
              <a:ext cx="163266" cy="255443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212" y="8"/>
                </a:cxn>
                <a:cxn ang="0">
                  <a:pos x="247" y="19"/>
                </a:cxn>
                <a:cxn ang="0">
                  <a:pos x="225" y="72"/>
                </a:cxn>
                <a:cxn ang="0">
                  <a:pos x="179" y="61"/>
                </a:cxn>
                <a:cxn ang="0">
                  <a:pos x="141" y="60"/>
                </a:cxn>
                <a:cxn ang="0">
                  <a:pos x="118" y="64"/>
                </a:cxn>
                <a:cxn ang="0">
                  <a:pos x="100" y="73"/>
                </a:cxn>
                <a:cxn ang="0">
                  <a:pos x="89" y="87"/>
                </a:cxn>
                <a:cxn ang="0">
                  <a:pos x="84" y="105"/>
                </a:cxn>
                <a:cxn ang="0">
                  <a:pos x="87" y="121"/>
                </a:cxn>
                <a:cxn ang="0">
                  <a:pos x="94" y="134"/>
                </a:cxn>
                <a:cxn ang="0">
                  <a:pos x="109" y="146"/>
                </a:cxn>
                <a:cxn ang="0">
                  <a:pos x="131" y="158"/>
                </a:cxn>
                <a:cxn ang="0">
                  <a:pos x="161" y="172"/>
                </a:cxn>
                <a:cxn ang="0">
                  <a:pos x="202" y="193"/>
                </a:cxn>
                <a:cxn ang="0">
                  <a:pos x="232" y="214"/>
                </a:cxn>
                <a:cxn ang="0">
                  <a:pos x="253" y="235"/>
                </a:cxn>
                <a:cxn ang="0">
                  <a:pos x="265" y="260"/>
                </a:cxn>
                <a:cxn ang="0">
                  <a:pos x="271" y="288"/>
                </a:cxn>
                <a:cxn ang="0">
                  <a:pos x="270" y="319"/>
                </a:cxn>
                <a:cxn ang="0">
                  <a:pos x="263" y="347"/>
                </a:cxn>
                <a:cxn ang="0">
                  <a:pos x="248" y="372"/>
                </a:cxn>
                <a:cxn ang="0">
                  <a:pos x="227" y="394"/>
                </a:cxn>
                <a:cxn ang="0">
                  <a:pos x="200" y="409"/>
                </a:cxn>
                <a:cxn ang="0">
                  <a:pos x="166" y="420"/>
                </a:cxn>
                <a:cxn ang="0">
                  <a:pos x="126" y="424"/>
                </a:cxn>
                <a:cxn ang="0">
                  <a:pos x="78" y="421"/>
                </a:cxn>
                <a:cxn ang="0">
                  <a:pos x="30" y="411"/>
                </a:cxn>
                <a:cxn ang="0">
                  <a:pos x="6" y="341"/>
                </a:cxn>
                <a:cxn ang="0">
                  <a:pos x="50" y="355"/>
                </a:cxn>
                <a:cxn ang="0">
                  <a:pos x="93" y="362"/>
                </a:cxn>
                <a:cxn ang="0">
                  <a:pos x="130" y="362"/>
                </a:cxn>
                <a:cxn ang="0">
                  <a:pos x="155" y="356"/>
                </a:cxn>
                <a:cxn ang="0">
                  <a:pos x="172" y="346"/>
                </a:cxn>
                <a:cxn ang="0">
                  <a:pos x="182" y="331"/>
                </a:cxn>
                <a:cxn ang="0">
                  <a:pos x="186" y="311"/>
                </a:cxn>
                <a:cxn ang="0">
                  <a:pos x="184" y="295"/>
                </a:cxn>
                <a:cxn ang="0">
                  <a:pos x="177" y="282"/>
                </a:cxn>
                <a:cxn ang="0">
                  <a:pos x="164" y="271"/>
                </a:cxn>
                <a:cxn ang="0">
                  <a:pos x="144" y="259"/>
                </a:cxn>
                <a:cxn ang="0">
                  <a:pos x="101" y="237"/>
                </a:cxn>
                <a:cxn ang="0">
                  <a:pos x="72" y="223"/>
                </a:cxn>
                <a:cxn ang="0">
                  <a:pos x="48" y="208"/>
                </a:cxn>
                <a:cxn ang="0">
                  <a:pos x="28" y="191"/>
                </a:cxn>
                <a:cxn ang="0">
                  <a:pos x="13" y="171"/>
                </a:cxn>
                <a:cxn ang="0">
                  <a:pos x="3" y="147"/>
                </a:cxn>
                <a:cxn ang="0">
                  <a:pos x="0" y="118"/>
                </a:cxn>
                <a:cxn ang="0">
                  <a:pos x="3" y="87"/>
                </a:cxn>
                <a:cxn ang="0">
                  <a:pos x="15" y="59"/>
                </a:cxn>
                <a:cxn ang="0">
                  <a:pos x="34" y="37"/>
                </a:cxn>
                <a:cxn ang="0">
                  <a:pos x="59" y="19"/>
                </a:cxn>
                <a:cxn ang="0">
                  <a:pos x="91" y="7"/>
                </a:cxn>
                <a:cxn ang="0">
                  <a:pos x="127" y="1"/>
                </a:cxn>
              </a:cxnLst>
              <a:rect l="0" t="0" r="r" b="b"/>
              <a:pathLst>
                <a:path w="271" h="424">
                  <a:moveTo>
                    <a:pt x="147" y="0"/>
                  </a:moveTo>
                  <a:lnTo>
                    <a:pt x="170" y="1"/>
                  </a:lnTo>
                  <a:lnTo>
                    <a:pt x="191" y="4"/>
                  </a:lnTo>
                  <a:lnTo>
                    <a:pt x="212" y="8"/>
                  </a:lnTo>
                  <a:lnTo>
                    <a:pt x="230" y="13"/>
                  </a:lnTo>
                  <a:lnTo>
                    <a:pt x="247" y="19"/>
                  </a:lnTo>
                  <a:lnTo>
                    <a:pt x="247" y="80"/>
                  </a:lnTo>
                  <a:lnTo>
                    <a:pt x="225" y="72"/>
                  </a:lnTo>
                  <a:lnTo>
                    <a:pt x="202" y="66"/>
                  </a:lnTo>
                  <a:lnTo>
                    <a:pt x="179" y="61"/>
                  </a:lnTo>
                  <a:lnTo>
                    <a:pt x="155" y="60"/>
                  </a:lnTo>
                  <a:lnTo>
                    <a:pt x="141" y="60"/>
                  </a:lnTo>
                  <a:lnTo>
                    <a:pt x="129" y="62"/>
                  </a:lnTo>
                  <a:lnTo>
                    <a:pt x="118" y="64"/>
                  </a:lnTo>
                  <a:lnTo>
                    <a:pt x="108" y="68"/>
                  </a:lnTo>
                  <a:lnTo>
                    <a:pt x="100" y="73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5"/>
                  </a:lnTo>
                  <a:lnTo>
                    <a:pt x="84" y="105"/>
                  </a:lnTo>
                  <a:lnTo>
                    <a:pt x="85" y="114"/>
                  </a:lnTo>
                  <a:lnTo>
                    <a:pt x="87" y="121"/>
                  </a:lnTo>
                  <a:lnTo>
                    <a:pt x="89" y="128"/>
                  </a:lnTo>
                  <a:lnTo>
                    <a:pt x="94" y="134"/>
                  </a:lnTo>
                  <a:lnTo>
                    <a:pt x="101" y="140"/>
                  </a:lnTo>
                  <a:lnTo>
                    <a:pt x="109" y="146"/>
                  </a:lnTo>
                  <a:lnTo>
                    <a:pt x="119" y="152"/>
                  </a:lnTo>
                  <a:lnTo>
                    <a:pt x="131" y="158"/>
                  </a:lnTo>
                  <a:lnTo>
                    <a:pt x="145" y="164"/>
                  </a:lnTo>
                  <a:lnTo>
                    <a:pt x="161" y="172"/>
                  </a:lnTo>
                  <a:lnTo>
                    <a:pt x="183" y="182"/>
                  </a:lnTo>
                  <a:lnTo>
                    <a:pt x="202" y="193"/>
                  </a:lnTo>
                  <a:lnTo>
                    <a:pt x="218" y="203"/>
                  </a:lnTo>
                  <a:lnTo>
                    <a:pt x="232" y="214"/>
                  </a:lnTo>
                  <a:lnTo>
                    <a:pt x="243" y="224"/>
                  </a:lnTo>
                  <a:lnTo>
                    <a:pt x="253" y="235"/>
                  </a:lnTo>
                  <a:lnTo>
                    <a:pt x="260" y="247"/>
                  </a:lnTo>
                  <a:lnTo>
                    <a:pt x="265" y="260"/>
                  </a:lnTo>
                  <a:lnTo>
                    <a:pt x="269" y="273"/>
                  </a:lnTo>
                  <a:lnTo>
                    <a:pt x="271" y="288"/>
                  </a:lnTo>
                  <a:lnTo>
                    <a:pt x="271" y="303"/>
                  </a:lnTo>
                  <a:lnTo>
                    <a:pt x="270" y="319"/>
                  </a:lnTo>
                  <a:lnTo>
                    <a:pt x="268" y="333"/>
                  </a:lnTo>
                  <a:lnTo>
                    <a:pt x="263" y="347"/>
                  </a:lnTo>
                  <a:lnTo>
                    <a:pt x="257" y="360"/>
                  </a:lnTo>
                  <a:lnTo>
                    <a:pt x="248" y="372"/>
                  </a:lnTo>
                  <a:lnTo>
                    <a:pt x="239" y="383"/>
                  </a:lnTo>
                  <a:lnTo>
                    <a:pt x="227" y="394"/>
                  </a:lnTo>
                  <a:lnTo>
                    <a:pt x="214" y="402"/>
                  </a:lnTo>
                  <a:lnTo>
                    <a:pt x="200" y="409"/>
                  </a:lnTo>
                  <a:lnTo>
                    <a:pt x="184" y="416"/>
                  </a:lnTo>
                  <a:lnTo>
                    <a:pt x="166" y="420"/>
                  </a:lnTo>
                  <a:lnTo>
                    <a:pt x="147" y="423"/>
                  </a:lnTo>
                  <a:lnTo>
                    <a:pt x="126" y="424"/>
                  </a:lnTo>
                  <a:lnTo>
                    <a:pt x="103" y="423"/>
                  </a:lnTo>
                  <a:lnTo>
                    <a:pt x="78" y="421"/>
                  </a:lnTo>
                  <a:lnTo>
                    <a:pt x="54" y="417"/>
                  </a:lnTo>
                  <a:lnTo>
                    <a:pt x="30" y="411"/>
                  </a:lnTo>
                  <a:lnTo>
                    <a:pt x="6" y="404"/>
                  </a:lnTo>
                  <a:lnTo>
                    <a:pt x="6" y="341"/>
                  </a:lnTo>
                  <a:lnTo>
                    <a:pt x="28" y="349"/>
                  </a:lnTo>
                  <a:lnTo>
                    <a:pt x="50" y="355"/>
                  </a:lnTo>
                  <a:lnTo>
                    <a:pt x="72" y="359"/>
                  </a:lnTo>
                  <a:lnTo>
                    <a:pt x="93" y="362"/>
                  </a:lnTo>
                  <a:lnTo>
                    <a:pt x="115" y="363"/>
                  </a:lnTo>
                  <a:lnTo>
                    <a:pt x="130" y="362"/>
                  </a:lnTo>
                  <a:lnTo>
                    <a:pt x="143" y="359"/>
                  </a:lnTo>
                  <a:lnTo>
                    <a:pt x="155" y="356"/>
                  </a:lnTo>
                  <a:lnTo>
                    <a:pt x="164" y="352"/>
                  </a:lnTo>
                  <a:lnTo>
                    <a:pt x="172" y="346"/>
                  </a:lnTo>
                  <a:lnTo>
                    <a:pt x="178" y="339"/>
                  </a:lnTo>
                  <a:lnTo>
                    <a:pt x="182" y="331"/>
                  </a:lnTo>
                  <a:lnTo>
                    <a:pt x="185" y="321"/>
                  </a:lnTo>
                  <a:lnTo>
                    <a:pt x="186" y="311"/>
                  </a:lnTo>
                  <a:lnTo>
                    <a:pt x="185" y="302"/>
                  </a:lnTo>
                  <a:lnTo>
                    <a:pt x="184" y="295"/>
                  </a:lnTo>
                  <a:lnTo>
                    <a:pt x="181" y="288"/>
                  </a:lnTo>
                  <a:lnTo>
                    <a:pt x="177" y="282"/>
                  </a:lnTo>
                  <a:lnTo>
                    <a:pt x="171" y="276"/>
                  </a:lnTo>
                  <a:lnTo>
                    <a:pt x="164" y="271"/>
                  </a:lnTo>
                  <a:lnTo>
                    <a:pt x="155" y="265"/>
                  </a:lnTo>
                  <a:lnTo>
                    <a:pt x="144" y="259"/>
                  </a:lnTo>
                  <a:lnTo>
                    <a:pt x="132" y="252"/>
                  </a:lnTo>
                  <a:lnTo>
                    <a:pt x="101" y="237"/>
                  </a:lnTo>
                  <a:lnTo>
                    <a:pt x="86" y="230"/>
                  </a:lnTo>
                  <a:lnTo>
                    <a:pt x="72" y="223"/>
                  </a:lnTo>
                  <a:lnTo>
                    <a:pt x="60" y="215"/>
                  </a:lnTo>
                  <a:lnTo>
                    <a:pt x="48" y="208"/>
                  </a:lnTo>
                  <a:lnTo>
                    <a:pt x="37" y="199"/>
                  </a:lnTo>
                  <a:lnTo>
                    <a:pt x="28" y="191"/>
                  </a:lnTo>
                  <a:lnTo>
                    <a:pt x="20" y="182"/>
                  </a:lnTo>
                  <a:lnTo>
                    <a:pt x="13" y="171"/>
                  </a:lnTo>
                  <a:lnTo>
                    <a:pt x="7" y="160"/>
                  </a:lnTo>
                  <a:lnTo>
                    <a:pt x="3" y="147"/>
                  </a:lnTo>
                  <a:lnTo>
                    <a:pt x="0" y="133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8" y="73"/>
                  </a:lnTo>
                  <a:lnTo>
                    <a:pt x="15" y="59"/>
                  </a:lnTo>
                  <a:lnTo>
                    <a:pt x="23" y="48"/>
                  </a:lnTo>
                  <a:lnTo>
                    <a:pt x="34" y="37"/>
                  </a:lnTo>
                  <a:lnTo>
                    <a:pt x="46" y="27"/>
                  </a:lnTo>
                  <a:lnTo>
                    <a:pt x="59" y="19"/>
                  </a:lnTo>
                  <a:lnTo>
                    <a:pt x="74" y="12"/>
                  </a:lnTo>
                  <a:lnTo>
                    <a:pt x="91" y="7"/>
                  </a:lnTo>
                  <a:lnTo>
                    <a:pt x="108" y="3"/>
                  </a:lnTo>
                  <a:lnTo>
                    <a:pt x="127" y="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457200" y="5542763"/>
              <a:ext cx="800667" cy="23315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gray">
            <a:xfrm>
              <a:off x="510819" y="5593973"/>
              <a:ext cx="100611" cy="130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6" y="0"/>
                </a:cxn>
                <a:cxn ang="0">
                  <a:pos x="96" y="10"/>
                </a:cxn>
                <a:cxn ang="0">
                  <a:pos x="87" y="11"/>
                </a:cxn>
                <a:cxn ang="0">
                  <a:pos x="81" y="12"/>
                </a:cxn>
                <a:cxn ang="0">
                  <a:pos x="75" y="14"/>
                </a:cxn>
                <a:cxn ang="0">
                  <a:pos x="72" y="17"/>
                </a:cxn>
                <a:cxn ang="0">
                  <a:pos x="69" y="22"/>
                </a:cxn>
                <a:cxn ang="0">
                  <a:pos x="68" y="29"/>
                </a:cxn>
                <a:cxn ang="0">
                  <a:pos x="67" y="38"/>
                </a:cxn>
                <a:cxn ang="0">
                  <a:pos x="67" y="166"/>
                </a:cxn>
                <a:cxn ang="0">
                  <a:pos x="68" y="176"/>
                </a:cxn>
                <a:cxn ang="0">
                  <a:pos x="69" y="184"/>
                </a:cxn>
                <a:cxn ang="0">
                  <a:pos x="70" y="191"/>
                </a:cxn>
                <a:cxn ang="0">
                  <a:pos x="72" y="195"/>
                </a:cxn>
                <a:cxn ang="0">
                  <a:pos x="75" y="198"/>
                </a:cxn>
                <a:cxn ang="0">
                  <a:pos x="80" y="201"/>
                </a:cxn>
                <a:cxn ang="0">
                  <a:pos x="87" y="202"/>
                </a:cxn>
                <a:cxn ang="0">
                  <a:pos x="94" y="203"/>
                </a:cxn>
                <a:cxn ang="0">
                  <a:pos x="110" y="203"/>
                </a:cxn>
                <a:cxn ang="0">
                  <a:pos x="124" y="201"/>
                </a:cxn>
                <a:cxn ang="0">
                  <a:pos x="131" y="199"/>
                </a:cxn>
                <a:cxn ang="0">
                  <a:pos x="136" y="197"/>
                </a:cxn>
                <a:cxn ang="0">
                  <a:pos x="140" y="193"/>
                </a:cxn>
                <a:cxn ang="0">
                  <a:pos x="144" y="188"/>
                </a:cxn>
                <a:cxn ang="0">
                  <a:pos x="148" y="180"/>
                </a:cxn>
                <a:cxn ang="0">
                  <a:pos x="153" y="171"/>
                </a:cxn>
                <a:cxn ang="0">
                  <a:pos x="156" y="160"/>
                </a:cxn>
                <a:cxn ang="0">
                  <a:pos x="167" y="162"/>
                </a:cxn>
                <a:cxn ang="0">
                  <a:pos x="166" y="167"/>
                </a:cxn>
                <a:cxn ang="0">
                  <a:pos x="165" y="173"/>
                </a:cxn>
                <a:cxn ang="0">
                  <a:pos x="163" y="181"/>
                </a:cxn>
                <a:cxn ang="0">
                  <a:pos x="161" y="189"/>
                </a:cxn>
                <a:cxn ang="0">
                  <a:pos x="159" y="198"/>
                </a:cxn>
                <a:cxn ang="0">
                  <a:pos x="158" y="205"/>
                </a:cxn>
                <a:cxn ang="0">
                  <a:pos x="156" y="212"/>
                </a:cxn>
                <a:cxn ang="0">
                  <a:pos x="155" y="216"/>
                </a:cxn>
                <a:cxn ang="0">
                  <a:pos x="0" y="216"/>
                </a:cxn>
                <a:cxn ang="0">
                  <a:pos x="0" y="207"/>
                </a:cxn>
                <a:cxn ang="0">
                  <a:pos x="9" y="206"/>
                </a:cxn>
                <a:cxn ang="0">
                  <a:pos x="17" y="205"/>
                </a:cxn>
                <a:cxn ang="0">
                  <a:pos x="22" y="203"/>
                </a:cxn>
                <a:cxn ang="0">
                  <a:pos x="26" y="199"/>
                </a:cxn>
                <a:cxn ang="0">
                  <a:pos x="28" y="195"/>
                </a:cxn>
                <a:cxn ang="0">
                  <a:pos x="29" y="188"/>
                </a:cxn>
                <a:cxn ang="0">
                  <a:pos x="30" y="178"/>
                </a:cxn>
                <a:cxn ang="0">
                  <a:pos x="30" y="38"/>
                </a:cxn>
                <a:cxn ang="0">
                  <a:pos x="29" y="29"/>
                </a:cxn>
                <a:cxn ang="0">
                  <a:pos x="28" y="22"/>
                </a:cxn>
                <a:cxn ang="0">
                  <a:pos x="26" y="17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0" y="11"/>
                </a:cxn>
                <a:cxn ang="0">
                  <a:pos x="1" y="10"/>
                </a:cxn>
                <a:cxn ang="0">
                  <a:pos x="1" y="0"/>
                </a:cxn>
              </a:cxnLst>
              <a:rect l="0" t="0" r="r" b="b"/>
              <a:pathLst>
                <a:path w="167" h="216">
                  <a:moveTo>
                    <a:pt x="1" y="0"/>
                  </a:moveTo>
                  <a:lnTo>
                    <a:pt x="96" y="0"/>
                  </a:lnTo>
                  <a:lnTo>
                    <a:pt x="96" y="10"/>
                  </a:lnTo>
                  <a:lnTo>
                    <a:pt x="87" y="11"/>
                  </a:lnTo>
                  <a:lnTo>
                    <a:pt x="81" y="12"/>
                  </a:lnTo>
                  <a:lnTo>
                    <a:pt x="75" y="14"/>
                  </a:lnTo>
                  <a:lnTo>
                    <a:pt x="72" y="17"/>
                  </a:lnTo>
                  <a:lnTo>
                    <a:pt x="69" y="22"/>
                  </a:lnTo>
                  <a:lnTo>
                    <a:pt x="68" y="29"/>
                  </a:lnTo>
                  <a:lnTo>
                    <a:pt x="67" y="38"/>
                  </a:lnTo>
                  <a:lnTo>
                    <a:pt x="67" y="166"/>
                  </a:lnTo>
                  <a:lnTo>
                    <a:pt x="68" y="176"/>
                  </a:lnTo>
                  <a:lnTo>
                    <a:pt x="69" y="184"/>
                  </a:lnTo>
                  <a:lnTo>
                    <a:pt x="70" y="191"/>
                  </a:lnTo>
                  <a:lnTo>
                    <a:pt x="72" y="195"/>
                  </a:lnTo>
                  <a:lnTo>
                    <a:pt x="75" y="198"/>
                  </a:lnTo>
                  <a:lnTo>
                    <a:pt x="80" y="201"/>
                  </a:lnTo>
                  <a:lnTo>
                    <a:pt x="87" y="202"/>
                  </a:lnTo>
                  <a:lnTo>
                    <a:pt x="94" y="203"/>
                  </a:lnTo>
                  <a:lnTo>
                    <a:pt x="110" y="203"/>
                  </a:lnTo>
                  <a:lnTo>
                    <a:pt x="124" y="201"/>
                  </a:lnTo>
                  <a:lnTo>
                    <a:pt x="131" y="199"/>
                  </a:lnTo>
                  <a:lnTo>
                    <a:pt x="136" y="197"/>
                  </a:lnTo>
                  <a:lnTo>
                    <a:pt x="140" y="193"/>
                  </a:lnTo>
                  <a:lnTo>
                    <a:pt x="144" y="188"/>
                  </a:lnTo>
                  <a:lnTo>
                    <a:pt x="148" y="180"/>
                  </a:lnTo>
                  <a:lnTo>
                    <a:pt x="153" y="171"/>
                  </a:lnTo>
                  <a:lnTo>
                    <a:pt x="156" y="160"/>
                  </a:lnTo>
                  <a:lnTo>
                    <a:pt x="167" y="162"/>
                  </a:lnTo>
                  <a:lnTo>
                    <a:pt x="166" y="167"/>
                  </a:lnTo>
                  <a:lnTo>
                    <a:pt x="165" y="173"/>
                  </a:lnTo>
                  <a:lnTo>
                    <a:pt x="163" y="181"/>
                  </a:lnTo>
                  <a:lnTo>
                    <a:pt x="161" y="189"/>
                  </a:lnTo>
                  <a:lnTo>
                    <a:pt x="159" y="198"/>
                  </a:lnTo>
                  <a:lnTo>
                    <a:pt x="158" y="205"/>
                  </a:lnTo>
                  <a:lnTo>
                    <a:pt x="156" y="212"/>
                  </a:lnTo>
                  <a:lnTo>
                    <a:pt x="155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9" y="206"/>
                  </a:lnTo>
                  <a:lnTo>
                    <a:pt x="17" y="205"/>
                  </a:lnTo>
                  <a:lnTo>
                    <a:pt x="22" y="203"/>
                  </a:lnTo>
                  <a:lnTo>
                    <a:pt x="26" y="199"/>
                  </a:lnTo>
                  <a:lnTo>
                    <a:pt x="28" y="195"/>
                  </a:lnTo>
                  <a:lnTo>
                    <a:pt x="29" y="188"/>
                  </a:lnTo>
                  <a:lnTo>
                    <a:pt x="30" y="178"/>
                  </a:lnTo>
                  <a:lnTo>
                    <a:pt x="30" y="38"/>
                  </a:lnTo>
                  <a:lnTo>
                    <a:pt x="29" y="29"/>
                  </a:lnTo>
                  <a:lnTo>
                    <a:pt x="28" y="22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0" y="11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gray">
            <a:xfrm>
              <a:off x="628901" y="5593973"/>
              <a:ext cx="56631" cy="130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4" y="10"/>
                </a:cxn>
                <a:cxn ang="0">
                  <a:pos x="85" y="11"/>
                </a:cxn>
                <a:cxn ang="0">
                  <a:pos x="79" y="12"/>
                </a:cxn>
                <a:cxn ang="0">
                  <a:pos x="74" y="14"/>
                </a:cxn>
                <a:cxn ang="0">
                  <a:pos x="70" y="17"/>
                </a:cxn>
                <a:cxn ang="0">
                  <a:pos x="68" y="22"/>
                </a:cxn>
                <a:cxn ang="0">
                  <a:pos x="67" y="29"/>
                </a:cxn>
                <a:cxn ang="0">
                  <a:pos x="66" y="38"/>
                </a:cxn>
                <a:cxn ang="0">
                  <a:pos x="66" y="178"/>
                </a:cxn>
                <a:cxn ang="0">
                  <a:pos x="67" y="188"/>
                </a:cxn>
                <a:cxn ang="0">
                  <a:pos x="68" y="195"/>
                </a:cxn>
                <a:cxn ang="0">
                  <a:pos x="70" y="199"/>
                </a:cxn>
                <a:cxn ang="0">
                  <a:pos x="74" y="203"/>
                </a:cxn>
                <a:cxn ang="0">
                  <a:pos x="79" y="205"/>
                </a:cxn>
                <a:cxn ang="0">
                  <a:pos x="85" y="206"/>
                </a:cxn>
                <a:cxn ang="0">
                  <a:pos x="94" y="207"/>
                </a:cxn>
                <a:cxn ang="0">
                  <a:pos x="94" y="216"/>
                </a:cxn>
                <a:cxn ang="0">
                  <a:pos x="0" y="216"/>
                </a:cxn>
                <a:cxn ang="0">
                  <a:pos x="0" y="207"/>
                </a:cxn>
                <a:cxn ang="0">
                  <a:pos x="9" y="206"/>
                </a:cxn>
                <a:cxn ang="0">
                  <a:pos x="16" y="205"/>
                </a:cxn>
                <a:cxn ang="0">
                  <a:pos x="21" y="203"/>
                </a:cxn>
                <a:cxn ang="0">
                  <a:pos x="24" y="199"/>
                </a:cxn>
                <a:cxn ang="0">
                  <a:pos x="27" y="195"/>
                </a:cxn>
                <a:cxn ang="0">
                  <a:pos x="28" y="188"/>
                </a:cxn>
                <a:cxn ang="0">
                  <a:pos x="29" y="178"/>
                </a:cxn>
                <a:cxn ang="0">
                  <a:pos x="29" y="38"/>
                </a:cxn>
                <a:cxn ang="0">
                  <a:pos x="28" y="29"/>
                </a:cxn>
                <a:cxn ang="0">
                  <a:pos x="27" y="22"/>
                </a:cxn>
                <a:cxn ang="0">
                  <a:pos x="24" y="17"/>
                </a:cxn>
                <a:cxn ang="0">
                  <a:pos x="21" y="14"/>
                </a:cxn>
                <a:cxn ang="0">
                  <a:pos x="16" y="12"/>
                </a:cxn>
                <a:cxn ang="0">
                  <a:pos x="9" y="11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94" h="216">
                  <a:moveTo>
                    <a:pt x="0" y="0"/>
                  </a:moveTo>
                  <a:lnTo>
                    <a:pt x="94" y="0"/>
                  </a:lnTo>
                  <a:lnTo>
                    <a:pt x="94" y="10"/>
                  </a:lnTo>
                  <a:lnTo>
                    <a:pt x="85" y="11"/>
                  </a:lnTo>
                  <a:lnTo>
                    <a:pt x="79" y="12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8" y="22"/>
                  </a:lnTo>
                  <a:lnTo>
                    <a:pt x="67" y="29"/>
                  </a:lnTo>
                  <a:lnTo>
                    <a:pt x="66" y="38"/>
                  </a:lnTo>
                  <a:lnTo>
                    <a:pt x="66" y="178"/>
                  </a:lnTo>
                  <a:lnTo>
                    <a:pt x="67" y="188"/>
                  </a:lnTo>
                  <a:lnTo>
                    <a:pt x="68" y="195"/>
                  </a:lnTo>
                  <a:lnTo>
                    <a:pt x="70" y="199"/>
                  </a:lnTo>
                  <a:lnTo>
                    <a:pt x="74" y="203"/>
                  </a:lnTo>
                  <a:lnTo>
                    <a:pt x="79" y="205"/>
                  </a:lnTo>
                  <a:lnTo>
                    <a:pt x="85" y="206"/>
                  </a:lnTo>
                  <a:lnTo>
                    <a:pt x="94" y="207"/>
                  </a:lnTo>
                  <a:lnTo>
                    <a:pt x="94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9" y="206"/>
                  </a:lnTo>
                  <a:lnTo>
                    <a:pt x="16" y="205"/>
                  </a:lnTo>
                  <a:lnTo>
                    <a:pt x="21" y="203"/>
                  </a:lnTo>
                  <a:lnTo>
                    <a:pt x="24" y="199"/>
                  </a:lnTo>
                  <a:lnTo>
                    <a:pt x="27" y="195"/>
                  </a:lnTo>
                  <a:lnTo>
                    <a:pt x="28" y="188"/>
                  </a:lnTo>
                  <a:lnTo>
                    <a:pt x="29" y="178"/>
                  </a:lnTo>
                  <a:lnTo>
                    <a:pt x="29" y="38"/>
                  </a:lnTo>
                  <a:lnTo>
                    <a:pt x="28" y="29"/>
                  </a:lnTo>
                  <a:lnTo>
                    <a:pt x="27" y="22"/>
                  </a:lnTo>
                  <a:lnTo>
                    <a:pt x="24" y="17"/>
                  </a:lnTo>
                  <a:lnTo>
                    <a:pt x="21" y="14"/>
                  </a:lnTo>
                  <a:lnTo>
                    <a:pt x="16" y="1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gray">
            <a:xfrm>
              <a:off x="710233" y="5590960"/>
              <a:ext cx="82537" cy="136156"/>
            </a:xfrm>
            <a:custGeom>
              <a:avLst/>
              <a:gdLst/>
              <a:ahLst/>
              <a:cxnLst>
                <a:cxn ang="0">
                  <a:pos x="88" y="1"/>
                </a:cxn>
                <a:cxn ang="0">
                  <a:pos x="108" y="5"/>
                </a:cxn>
                <a:cxn ang="0">
                  <a:pos x="122" y="9"/>
                </a:cxn>
                <a:cxn ang="0">
                  <a:pos x="125" y="29"/>
                </a:cxn>
                <a:cxn ang="0">
                  <a:pos x="129" y="54"/>
                </a:cxn>
                <a:cxn ang="0">
                  <a:pos x="116" y="50"/>
                </a:cxn>
                <a:cxn ang="0">
                  <a:pos x="110" y="37"/>
                </a:cxn>
                <a:cxn ang="0">
                  <a:pos x="102" y="25"/>
                </a:cxn>
                <a:cxn ang="0">
                  <a:pos x="90" y="17"/>
                </a:cxn>
                <a:cxn ang="0">
                  <a:pos x="74" y="14"/>
                </a:cxn>
                <a:cxn ang="0">
                  <a:pos x="58" y="17"/>
                </a:cxn>
                <a:cxn ang="0">
                  <a:pos x="47" y="27"/>
                </a:cxn>
                <a:cxn ang="0">
                  <a:pos x="41" y="41"/>
                </a:cxn>
                <a:cxn ang="0">
                  <a:pos x="42" y="57"/>
                </a:cxn>
                <a:cxn ang="0">
                  <a:pos x="50" y="72"/>
                </a:cxn>
                <a:cxn ang="0">
                  <a:pos x="67" y="85"/>
                </a:cxn>
                <a:cxn ang="0">
                  <a:pos x="88" y="95"/>
                </a:cxn>
                <a:cxn ang="0">
                  <a:pos x="105" y="104"/>
                </a:cxn>
                <a:cxn ang="0">
                  <a:pos x="119" y="115"/>
                </a:cxn>
                <a:cxn ang="0">
                  <a:pos x="130" y="129"/>
                </a:cxn>
                <a:cxn ang="0">
                  <a:pos x="136" y="148"/>
                </a:cxn>
                <a:cxn ang="0">
                  <a:pos x="136" y="172"/>
                </a:cxn>
                <a:cxn ang="0">
                  <a:pos x="128" y="194"/>
                </a:cxn>
                <a:cxn ang="0">
                  <a:pos x="112" y="211"/>
                </a:cxn>
                <a:cxn ang="0">
                  <a:pos x="90" y="222"/>
                </a:cxn>
                <a:cxn ang="0">
                  <a:pos x="62" y="226"/>
                </a:cxn>
                <a:cxn ang="0">
                  <a:pos x="38" y="223"/>
                </a:cxn>
                <a:cxn ang="0">
                  <a:pos x="21" y="217"/>
                </a:cxn>
                <a:cxn ang="0">
                  <a:pos x="9" y="214"/>
                </a:cxn>
                <a:cxn ang="0">
                  <a:pos x="7" y="201"/>
                </a:cxn>
                <a:cxn ang="0">
                  <a:pos x="3" y="182"/>
                </a:cxn>
                <a:cxn ang="0">
                  <a:pos x="9" y="159"/>
                </a:cxn>
                <a:cxn ang="0">
                  <a:pos x="15" y="171"/>
                </a:cxn>
                <a:cxn ang="0">
                  <a:pos x="23" y="185"/>
                </a:cxn>
                <a:cxn ang="0">
                  <a:pos x="35" y="199"/>
                </a:cxn>
                <a:cxn ang="0">
                  <a:pos x="50" y="209"/>
                </a:cxn>
                <a:cxn ang="0">
                  <a:pos x="68" y="213"/>
                </a:cxn>
                <a:cxn ang="0">
                  <a:pos x="84" y="209"/>
                </a:cxn>
                <a:cxn ang="0">
                  <a:pos x="96" y="199"/>
                </a:cxn>
                <a:cxn ang="0">
                  <a:pos x="102" y="184"/>
                </a:cxn>
                <a:cxn ang="0">
                  <a:pos x="102" y="167"/>
                </a:cxn>
                <a:cxn ang="0">
                  <a:pos x="95" y="151"/>
                </a:cxn>
                <a:cxn ang="0">
                  <a:pos x="79" y="137"/>
                </a:cxn>
                <a:cxn ang="0">
                  <a:pos x="57" y="125"/>
                </a:cxn>
                <a:cxn ang="0">
                  <a:pos x="42" y="117"/>
                </a:cxn>
                <a:cxn ang="0">
                  <a:pos x="28" y="106"/>
                </a:cxn>
                <a:cxn ang="0">
                  <a:pos x="16" y="92"/>
                </a:cxn>
                <a:cxn ang="0">
                  <a:pos x="9" y="74"/>
                </a:cxn>
                <a:cxn ang="0">
                  <a:pos x="9" y="54"/>
                </a:cxn>
                <a:cxn ang="0">
                  <a:pos x="15" y="35"/>
                </a:cxn>
                <a:cxn ang="0">
                  <a:pos x="26" y="19"/>
                </a:cxn>
                <a:cxn ang="0">
                  <a:pos x="43" y="8"/>
                </a:cxn>
                <a:cxn ang="0">
                  <a:pos x="65" y="1"/>
                </a:cxn>
              </a:cxnLst>
              <a:rect l="0" t="0" r="r" b="b"/>
              <a:pathLst>
                <a:path w="137" h="226">
                  <a:moveTo>
                    <a:pt x="78" y="0"/>
                  </a:moveTo>
                  <a:lnTo>
                    <a:pt x="88" y="1"/>
                  </a:lnTo>
                  <a:lnTo>
                    <a:pt x="98" y="2"/>
                  </a:lnTo>
                  <a:lnTo>
                    <a:pt x="108" y="5"/>
                  </a:lnTo>
                  <a:lnTo>
                    <a:pt x="116" y="7"/>
                  </a:lnTo>
                  <a:lnTo>
                    <a:pt x="122" y="9"/>
                  </a:lnTo>
                  <a:lnTo>
                    <a:pt x="123" y="19"/>
                  </a:lnTo>
                  <a:lnTo>
                    <a:pt x="125" y="29"/>
                  </a:lnTo>
                  <a:lnTo>
                    <a:pt x="127" y="41"/>
                  </a:lnTo>
                  <a:lnTo>
                    <a:pt x="129" y="54"/>
                  </a:lnTo>
                  <a:lnTo>
                    <a:pt x="118" y="56"/>
                  </a:lnTo>
                  <a:lnTo>
                    <a:pt x="116" y="50"/>
                  </a:lnTo>
                  <a:lnTo>
                    <a:pt x="113" y="43"/>
                  </a:lnTo>
                  <a:lnTo>
                    <a:pt x="110" y="37"/>
                  </a:lnTo>
                  <a:lnTo>
                    <a:pt x="107" y="31"/>
                  </a:lnTo>
                  <a:lnTo>
                    <a:pt x="102" y="25"/>
                  </a:lnTo>
                  <a:lnTo>
                    <a:pt x="96" y="20"/>
                  </a:lnTo>
                  <a:lnTo>
                    <a:pt x="90" y="17"/>
                  </a:lnTo>
                  <a:lnTo>
                    <a:pt x="83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58" y="17"/>
                  </a:lnTo>
                  <a:lnTo>
                    <a:pt x="52" y="21"/>
                  </a:lnTo>
                  <a:lnTo>
                    <a:pt x="47" y="27"/>
                  </a:lnTo>
                  <a:lnTo>
                    <a:pt x="44" y="34"/>
                  </a:lnTo>
                  <a:lnTo>
                    <a:pt x="41" y="41"/>
                  </a:lnTo>
                  <a:lnTo>
                    <a:pt x="41" y="49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50" y="72"/>
                  </a:lnTo>
                  <a:lnTo>
                    <a:pt x="58" y="79"/>
                  </a:lnTo>
                  <a:lnTo>
                    <a:pt x="67" y="85"/>
                  </a:lnTo>
                  <a:lnTo>
                    <a:pt x="79" y="91"/>
                  </a:lnTo>
                  <a:lnTo>
                    <a:pt x="88" y="95"/>
                  </a:lnTo>
                  <a:lnTo>
                    <a:pt x="96" y="100"/>
                  </a:lnTo>
                  <a:lnTo>
                    <a:pt x="105" y="104"/>
                  </a:lnTo>
                  <a:lnTo>
                    <a:pt x="112" y="109"/>
                  </a:lnTo>
                  <a:lnTo>
                    <a:pt x="119" y="115"/>
                  </a:lnTo>
                  <a:lnTo>
                    <a:pt x="125" y="122"/>
                  </a:lnTo>
                  <a:lnTo>
                    <a:pt x="130" y="129"/>
                  </a:lnTo>
                  <a:lnTo>
                    <a:pt x="134" y="138"/>
                  </a:lnTo>
                  <a:lnTo>
                    <a:pt x="136" y="148"/>
                  </a:lnTo>
                  <a:lnTo>
                    <a:pt x="137" y="159"/>
                  </a:lnTo>
                  <a:lnTo>
                    <a:pt x="136" y="172"/>
                  </a:lnTo>
                  <a:lnTo>
                    <a:pt x="133" y="183"/>
                  </a:lnTo>
                  <a:lnTo>
                    <a:pt x="128" y="194"/>
                  </a:lnTo>
                  <a:lnTo>
                    <a:pt x="121" y="203"/>
                  </a:lnTo>
                  <a:lnTo>
                    <a:pt x="112" y="211"/>
                  </a:lnTo>
                  <a:lnTo>
                    <a:pt x="102" y="217"/>
                  </a:lnTo>
                  <a:lnTo>
                    <a:pt x="90" y="222"/>
                  </a:lnTo>
                  <a:lnTo>
                    <a:pt x="76" y="225"/>
                  </a:lnTo>
                  <a:lnTo>
                    <a:pt x="62" y="226"/>
                  </a:lnTo>
                  <a:lnTo>
                    <a:pt x="50" y="225"/>
                  </a:lnTo>
                  <a:lnTo>
                    <a:pt x="38" y="223"/>
                  </a:lnTo>
                  <a:lnTo>
                    <a:pt x="29" y="220"/>
                  </a:lnTo>
                  <a:lnTo>
                    <a:pt x="21" y="217"/>
                  </a:lnTo>
                  <a:lnTo>
                    <a:pt x="14" y="215"/>
                  </a:lnTo>
                  <a:lnTo>
                    <a:pt x="9" y="214"/>
                  </a:lnTo>
                  <a:lnTo>
                    <a:pt x="8" y="208"/>
                  </a:lnTo>
                  <a:lnTo>
                    <a:pt x="7" y="201"/>
                  </a:lnTo>
                  <a:lnTo>
                    <a:pt x="5" y="192"/>
                  </a:lnTo>
                  <a:lnTo>
                    <a:pt x="3" y="182"/>
                  </a:lnTo>
                  <a:lnTo>
                    <a:pt x="0" y="162"/>
                  </a:lnTo>
                  <a:lnTo>
                    <a:pt x="9" y="159"/>
                  </a:lnTo>
                  <a:lnTo>
                    <a:pt x="12" y="164"/>
                  </a:lnTo>
                  <a:lnTo>
                    <a:pt x="15" y="171"/>
                  </a:lnTo>
                  <a:lnTo>
                    <a:pt x="19" y="178"/>
                  </a:lnTo>
                  <a:lnTo>
                    <a:pt x="23" y="185"/>
                  </a:lnTo>
                  <a:lnTo>
                    <a:pt x="29" y="192"/>
                  </a:lnTo>
                  <a:lnTo>
                    <a:pt x="35" y="199"/>
                  </a:lnTo>
                  <a:lnTo>
                    <a:pt x="42" y="204"/>
                  </a:lnTo>
                  <a:lnTo>
                    <a:pt x="50" y="209"/>
                  </a:lnTo>
                  <a:lnTo>
                    <a:pt x="58" y="212"/>
                  </a:lnTo>
                  <a:lnTo>
                    <a:pt x="68" y="213"/>
                  </a:lnTo>
                  <a:lnTo>
                    <a:pt x="77" y="212"/>
                  </a:lnTo>
                  <a:lnTo>
                    <a:pt x="84" y="209"/>
                  </a:lnTo>
                  <a:lnTo>
                    <a:pt x="91" y="205"/>
                  </a:lnTo>
                  <a:lnTo>
                    <a:pt x="96" y="199"/>
                  </a:lnTo>
                  <a:lnTo>
                    <a:pt x="100" y="192"/>
                  </a:lnTo>
                  <a:lnTo>
                    <a:pt x="102" y="184"/>
                  </a:lnTo>
                  <a:lnTo>
                    <a:pt x="103" y="176"/>
                  </a:lnTo>
                  <a:lnTo>
                    <a:pt x="102" y="167"/>
                  </a:lnTo>
                  <a:lnTo>
                    <a:pt x="99" y="158"/>
                  </a:lnTo>
                  <a:lnTo>
                    <a:pt x="95" y="151"/>
                  </a:lnTo>
                  <a:lnTo>
                    <a:pt x="88" y="144"/>
                  </a:lnTo>
                  <a:lnTo>
                    <a:pt x="79" y="137"/>
                  </a:lnTo>
                  <a:lnTo>
                    <a:pt x="68" y="131"/>
                  </a:lnTo>
                  <a:lnTo>
                    <a:pt x="57" y="125"/>
                  </a:lnTo>
                  <a:lnTo>
                    <a:pt x="50" y="121"/>
                  </a:lnTo>
                  <a:lnTo>
                    <a:pt x="42" y="117"/>
                  </a:lnTo>
                  <a:lnTo>
                    <a:pt x="35" y="111"/>
                  </a:lnTo>
                  <a:lnTo>
                    <a:pt x="28" y="106"/>
                  </a:lnTo>
                  <a:lnTo>
                    <a:pt x="21" y="99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9" y="74"/>
                  </a:lnTo>
                  <a:lnTo>
                    <a:pt x="8" y="64"/>
                  </a:lnTo>
                  <a:lnTo>
                    <a:pt x="9" y="54"/>
                  </a:lnTo>
                  <a:lnTo>
                    <a:pt x="11" y="44"/>
                  </a:lnTo>
                  <a:lnTo>
                    <a:pt x="15" y="35"/>
                  </a:lnTo>
                  <a:lnTo>
                    <a:pt x="20" y="26"/>
                  </a:lnTo>
                  <a:lnTo>
                    <a:pt x="26" y="19"/>
                  </a:lnTo>
                  <a:lnTo>
                    <a:pt x="34" y="13"/>
                  </a:lnTo>
                  <a:lnTo>
                    <a:pt x="43" y="8"/>
                  </a:lnTo>
                  <a:lnTo>
                    <a:pt x="54" y="4"/>
                  </a:lnTo>
                  <a:lnTo>
                    <a:pt x="65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gray">
            <a:xfrm>
              <a:off x="814458" y="5589153"/>
              <a:ext cx="113865" cy="13495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7"/>
                </a:cxn>
                <a:cxn ang="0">
                  <a:pos x="27" y="8"/>
                </a:cxn>
                <a:cxn ang="0">
                  <a:pos x="169" y="8"/>
                </a:cxn>
                <a:cxn ang="0">
                  <a:pos x="176" y="4"/>
                </a:cxn>
                <a:cxn ang="0">
                  <a:pos x="185" y="0"/>
                </a:cxn>
                <a:cxn ang="0">
                  <a:pos x="186" y="21"/>
                </a:cxn>
                <a:cxn ang="0">
                  <a:pos x="188" y="47"/>
                </a:cxn>
                <a:cxn ang="0">
                  <a:pos x="179" y="61"/>
                </a:cxn>
                <a:cxn ang="0">
                  <a:pos x="174" y="44"/>
                </a:cxn>
                <a:cxn ang="0">
                  <a:pos x="169" y="33"/>
                </a:cxn>
                <a:cxn ang="0">
                  <a:pos x="162" y="27"/>
                </a:cxn>
                <a:cxn ang="0">
                  <a:pos x="150" y="23"/>
                </a:cxn>
                <a:cxn ang="0">
                  <a:pos x="130" y="22"/>
                </a:cxn>
                <a:cxn ang="0">
                  <a:pos x="113" y="186"/>
                </a:cxn>
                <a:cxn ang="0">
                  <a:pos x="115" y="203"/>
                </a:cxn>
                <a:cxn ang="0">
                  <a:pos x="122" y="211"/>
                </a:cxn>
                <a:cxn ang="0">
                  <a:pos x="136" y="214"/>
                </a:cxn>
                <a:cxn ang="0">
                  <a:pos x="146" y="224"/>
                </a:cxn>
                <a:cxn ang="0">
                  <a:pos x="44" y="215"/>
                </a:cxn>
                <a:cxn ang="0">
                  <a:pos x="61" y="213"/>
                </a:cxn>
                <a:cxn ang="0">
                  <a:pos x="70" y="207"/>
                </a:cxn>
                <a:cxn ang="0">
                  <a:pos x="75" y="196"/>
                </a:cxn>
                <a:cxn ang="0">
                  <a:pos x="76" y="22"/>
                </a:cxn>
                <a:cxn ang="0">
                  <a:pos x="53" y="22"/>
                </a:cxn>
                <a:cxn ang="0">
                  <a:pos x="38" y="24"/>
                </a:cxn>
                <a:cxn ang="0">
                  <a:pos x="28" y="27"/>
                </a:cxn>
                <a:cxn ang="0">
                  <a:pos x="22" y="32"/>
                </a:cxn>
                <a:cxn ang="0">
                  <a:pos x="16" y="42"/>
                </a:cxn>
                <a:cxn ang="0">
                  <a:pos x="10" y="61"/>
                </a:cxn>
                <a:cxn ang="0">
                  <a:pos x="1" y="44"/>
                </a:cxn>
                <a:cxn ang="0">
                  <a:pos x="4" y="14"/>
                </a:cxn>
              </a:cxnLst>
              <a:rect l="0" t="0" r="r" b="b"/>
              <a:pathLst>
                <a:path w="189" h="224">
                  <a:moveTo>
                    <a:pt x="4" y="0"/>
                  </a:moveTo>
                  <a:lnTo>
                    <a:pt x="10" y="0"/>
                  </a:lnTo>
                  <a:lnTo>
                    <a:pt x="13" y="5"/>
                  </a:lnTo>
                  <a:lnTo>
                    <a:pt x="17" y="7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164" y="8"/>
                  </a:lnTo>
                  <a:lnTo>
                    <a:pt x="169" y="8"/>
                  </a:lnTo>
                  <a:lnTo>
                    <a:pt x="173" y="7"/>
                  </a:lnTo>
                  <a:lnTo>
                    <a:pt x="176" y="4"/>
                  </a:lnTo>
                  <a:lnTo>
                    <a:pt x="180" y="0"/>
                  </a:lnTo>
                  <a:lnTo>
                    <a:pt x="185" y="0"/>
                  </a:lnTo>
                  <a:lnTo>
                    <a:pt x="185" y="9"/>
                  </a:lnTo>
                  <a:lnTo>
                    <a:pt x="186" y="21"/>
                  </a:lnTo>
                  <a:lnTo>
                    <a:pt x="187" y="34"/>
                  </a:lnTo>
                  <a:lnTo>
                    <a:pt x="188" y="47"/>
                  </a:lnTo>
                  <a:lnTo>
                    <a:pt x="189" y="60"/>
                  </a:lnTo>
                  <a:lnTo>
                    <a:pt x="179" y="61"/>
                  </a:lnTo>
                  <a:lnTo>
                    <a:pt x="177" y="52"/>
                  </a:lnTo>
                  <a:lnTo>
                    <a:pt x="174" y="44"/>
                  </a:lnTo>
                  <a:lnTo>
                    <a:pt x="172" y="38"/>
                  </a:lnTo>
                  <a:lnTo>
                    <a:pt x="169" y="33"/>
                  </a:lnTo>
                  <a:lnTo>
                    <a:pt x="167" y="30"/>
                  </a:lnTo>
                  <a:lnTo>
                    <a:pt x="162" y="27"/>
                  </a:lnTo>
                  <a:lnTo>
                    <a:pt x="157" y="24"/>
                  </a:lnTo>
                  <a:lnTo>
                    <a:pt x="150" y="23"/>
                  </a:lnTo>
                  <a:lnTo>
                    <a:pt x="141" y="22"/>
                  </a:lnTo>
                  <a:lnTo>
                    <a:pt x="130" y="22"/>
                  </a:lnTo>
                  <a:lnTo>
                    <a:pt x="113" y="22"/>
                  </a:lnTo>
                  <a:lnTo>
                    <a:pt x="113" y="186"/>
                  </a:lnTo>
                  <a:lnTo>
                    <a:pt x="113" y="196"/>
                  </a:lnTo>
                  <a:lnTo>
                    <a:pt x="115" y="203"/>
                  </a:lnTo>
                  <a:lnTo>
                    <a:pt x="118" y="207"/>
                  </a:lnTo>
                  <a:lnTo>
                    <a:pt x="122" y="211"/>
                  </a:lnTo>
                  <a:lnTo>
                    <a:pt x="128" y="213"/>
                  </a:lnTo>
                  <a:lnTo>
                    <a:pt x="136" y="214"/>
                  </a:lnTo>
                  <a:lnTo>
                    <a:pt x="146" y="215"/>
                  </a:lnTo>
                  <a:lnTo>
                    <a:pt x="146" y="224"/>
                  </a:lnTo>
                  <a:lnTo>
                    <a:pt x="44" y="224"/>
                  </a:lnTo>
                  <a:lnTo>
                    <a:pt x="44" y="215"/>
                  </a:lnTo>
                  <a:lnTo>
                    <a:pt x="53" y="214"/>
                  </a:lnTo>
                  <a:lnTo>
                    <a:pt x="61" y="213"/>
                  </a:lnTo>
                  <a:lnTo>
                    <a:pt x="67" y="211"/>
                  </a:lnTo>
                  <a:lnTo>
                    <a:pt x="70" y="207"/>
                  </a:lnTo>
                  <a:lnTo>
                    <a:pt x="73" y="203"/>
                  </a:lnTo>
                  <a:lnTo>
                    <a:pt x="75" y="196"/>
                  </a:lnTo>
                  <a:lnTo>
                    <a:pt x="76" y="186"/>
                  </a:lnTo>
                  <a:lnTo>
                    <a:pt x="76" y="22"/>
                  </a:lnTo>
                  <a:lnTo>
                    <a:pt x="64" y="22"/>
                  </a:lnTo>
                  <a:lnTo>
                    <a:pt x="53" y="22"/>
                  </a:lnTo>
                  <a:lnTo>
                    <a:pt x="44" y="23"/>
                  </a:lnTo>
                  <a:lnTo>
                    <a:pt x="38" y="24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4" y="29"/>
                  </a:lnTo>
                  <a:lnTo>
                    <a:pt x="22" y="32"/>
                  </a:lnTo>
                  <a:lnTo>
                    <a:pt x="19" y="36"/>
                  </a:lnTo>
                  <a:lnTo>
                    <a:pt x="16" y="42"/>
                  </a:lnTo>
                  <a:lnTo>
                    <a:pt x="13" y="50"/>
                  </a:lnTo>
                  <a:lnTo>
                    <a:pt x="10" y="61"/>
                  </a:lnTo>
                  <a:lnTo>
                    <a:pt x="0" y="61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4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gray">
            <a:xfrm>
              <a:off x="947601" y="5593973"/>
              <a:ext cx="104225" cy="130131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4" y="11"/>
                </a:cxn>
                <a:cxn ang="0">
                  <a:pos x="156" y="40"/>
                </a:cxn>
                <a:cxn ang="0">
                  <a:pos x="147" y="52"/>
                </a:cxn>
                <a:cxn ang="0">
                  <a:pos x="142" y="33"/>
                </a:cxn>
                <a:cxn ang="0">
                  <a:pos x="135" y="21"/>
                </a:cxn>
                <a:cxn ang="0">
                  <a:pos x="125" y="16"/>
                </a:cxn>
                <a:cxn ang="0">
                  <a:pos x="109" y="14"/>
                </a:cxn>
                <a:cxn ang="0">
                  <a:pos x="75" y="14"/>
                </a:cxn>
                <a:cxn ang="0">
                  <a:pos x="69" y="16"/>
                </a:cxn>
                <a:cxn ang="0">
                  <a:pos x="68" y="96"/>
                </a:cxn>
                <a:cxn ang="0">
                  <a:pos x="113" y="95"/>
                </a:cxn>
                <a:cxn ang="0">
                  <a:pos x="123" y="92"/>
                </a:cxn>
                <a:cxn ang="0">
                  <a:pos x="127" y="83"/>
                </a:cxn>
                <a:cxn ang="0">
                  <a:pos x="129" y="68"/>
                </a:cxn>
                <a:cxn ang="0">
                  <a:pos x="140" y="139"/>
                </a:cxn>
                <a:cxn ang="0">
                  <a:pos x="128" y="130"/>
                </a:cxn>
                <a:cxn ang="0">
                  <a:pos x="125" y="118"/>
                </a:cxn>
                <a:cxn ang="0">
                  <a:pos x="119" y="113"/>
                </a:cxn>
                <a:cxn ang="0">
                  <a:pos x="106" y="111"/>
                </a:cxn>
                <a:cxn ang="0">
                  <a:pos x="68" y="176"/>
                </a:cxn>
                <a:cxn ang="0">
                  <a:pos x="71" y="191"/>
                </a:cxn>
                <a:cxn ang="0">
                  <a:pos x="76" y="199"/>
                </a:cxn>
                <a:cxn ang="0">
                  <a:pos x="86" y="202"/>
                </a:cxn>
                <a:cxn ang="0">
                  <a:pos x="99" y="203"/>
                </a:cxn>
                <a:cxn ang="0">
                  <a:pos x="123" y="202"/>
                </a:cxn>
                <a:cxn ang="0">
                  <a:pos x="137" y="199"/>
                </a:cxn>
                <a:cxn ang="0">
                  <a:pos x="146" y="193"/>
                </a:cxn>
                <a:cxn ang="0">
                  <a:pos x="155" y="180"/>
                </a:cxn>
                <a:cxn ang="0">
                  <a:pos x="163" y="160"/>
                </a:cxn>
                <a:cxn ang="0">
                  <a:pos x="172" y="167"/>
                </a:cxn>
                <a:cxn ang="0">
                  <a:pos x="166" y="198"/>
                </a:cxn>
                <a:cxn ang="0">
                  <a:pos x="163" y="212"/>
                </a:cxn>
                <a:cxn ang="0">
                  <a:pos x="0" y="216"/>
                </a:cxn>
                <a:cxn ang="0">
                  <a:pos x="10" y="206"/>
                </a:cxn>
                <a:cxn ang="0">
                  <a:pos x="22" y="203"/>
                </a:cxn>
                <a:cxn ang="0">
                  <a:pos x="29" y="195"/>
                </a:cxn>
                <a:cxn ang="0">
                  <a:pos x="31" y="178"/>
                </a:cxn>
                <a:cxn ang="0">
                  <a:pos x="31" y="29"/>
                </a:cxn>
                <a:cxn ang="0">
                  <a:pos x="27" y="17"/>
                </a:cxn>
                <a:cxn ang="0">
                  <a:pos x="18" y="12"/>
                </a:cxn>
                <a:cxn ang="0">
                  <a:pos x="3" y="10"/>
                </a:cxn>
              </a:cxnLst>
              <a:rect l="0" t="0" r="r" b="b"/>
              <a:pathLst>
                <a:path w="173" h="216">
                  <a:moveTo>
                    <a:pt x="3" y="0"/>
                  </a:moveTo>
                  <a:lnTo>
                    <a:pt x="153" y="0"/>
                  </a:lnTo>
                  <a:lnTo>
                    <a:pt x="153" y="5"/>
                  </a:lnTo>
                  <a:lnTo>
                    <a:pt x="154" y="11"/>
                  </a:lnTo>
                  <a:lnTo>
                    <a:pt x="155" y="20"/>
                  </a:lnTo>
                  <a:lnTo>
                    <a:pt x="156" y="40"/>
                  </a:lnTo>
                  <a:lnTo>
                    <a:pt x="157" y="51"/>
                  </a:lnTo>
                  <a:lnTo>
                    <a:pt x="147" y="52"/>
                  </a:lnTo>
                  <a:lnTo>
                    <a:pt x="144" y="41"/>
                  </a:lnTo>
                  <a:lnTo>
                    <a:pt x="142" y="33"/>
                  </a:lnTo>
                  <a:lnTo>
                    <a:pt x="138" y="26"/>
                  </a:lnTo>
                  <a:lnTo>
                    <a:pt x="135" y="21"/>
                  </a:lnTo>
                  <a:lnTo>
                    <a:pt x="131" y="18"/>
                  </a:lnTo>
                  <a:lnTo>
                    <a:pt x="125" y="16"/>
                  </a:lnTo>
                  <a:lnTo>
                    <a:pt x="118" y="15"/>
                  </a:lnTo>
                  <a:lnTo>
                    <a:pt x="109" y="14"/>
                  </a:lnTo>
                  <a:lnTo>
                    <a:pt x="98" y="14"/>
                  </a:lnTo>
                  <a:lnTo>
                    <a:pt x="75" y="14"/>
                  </a:lnTo>
                  <a:lnTo>
                    <a:pt x="71" y="15"/>
                  </a:lnTo>
                  <a:lnTo>
                    <a:pt x="69" y="16"/>
                  </a:lnTo>
                  <a:lnTo>
                    <a:pt x="68" y="20"/>
                  </a:lnTo>
                  <a:lnTo>
                    <a:pt x="68" y="96"/>
                  </a:lnTo>
                  <a:lnTo>
                    <a:pt x="106" y="96"/>
                  </a:lnTo>
                  <a:lnTo>
                    <a:pt x="113" y="95"/>
                  </a:lnTo>
                  <a:lnTo>
                    <a:pt x="119" y="94"/>
                  </a:lnTo>
                  <a:lnTo>
                    <a:pt x="123" y="92"/>
                  </a:lnTo>
                  <a:lnTo>
                    <a:pt x="125" y="89"/>
                  </a:lnTo>
                  <a:lnTo>
                    <a:pt x="127" y="83"/>
                  </a:lnTo>
                  <a:lnTo>
                    <a:pt x="128" y="77"/>
                  </a:lnTo>
                  <a:lnTo>
                    <a:pt x="129" y="68"/>
                  </a:lnTo>
                  <a:lnTo>
                    <a:pt x="140" y="68"/>
                  </a:lnTo>
                  <a:lnTo>
                    <a:pt x="140" y="139"/>
                  </a:lnTo>
                  <a:lnTo>
                    <a:pt x="129" y="139"/>
                  </a:lnTo>
                  <a:lnTo>
                    <a:pt x="128" y="130"/>
                  </a:lnTo>
                  <a:lnTo>
                    <a:pt x="127" y="124"/>
                  </a:lnTo>
                  <a:lnTo>
                    <a:pt x="125" y="118"/>
                  </a:lnTo>
                  <a:lnTo>
                    <a:pt x="123" y="115"/>
                  </a:lnTo>
                  <a:lnTo>
                    <a:pt x="119" y="113"/>
                  </a:lnTo>
                  <a:lnTo>
                    <a:pt x="113" y="112"/>
                  </a:lnTo>
                  <a:lnTo>
                    <a:pt x="106" y="111"/>
                  </a:lnTo>
                  <a:lnTo>
                    <a:pt x="68" y="111"/>
                  </a:lnTo>
                  <a:lnTo>
                    <a:pt x="68" y="176"/>
                  </a:lnTo>
                  <a:lnTo>
                    <a:pt x="69" y="184"/>
                  </a:lnTo>
                  <a:lnTo>
                    <a:pt x="71" y="191"/>
                  </a:lnTo>
                  <a:lnTo>
                    <a:pt x="73" y="195"/>
                  </a:lnTo>
                  <a:lnTo>
                    <a:pt x="76" y="199"/>
                  </a:lnTo>
                  <a:lnTo>
                    <a:pt x="80" y="201"/>
                  </a:lnTo>
                  <a:lnTo>
                    <a:pt x="86" y="202"/>
                  </a:lnTo>
                  <a:lnTo>
                    <a:pt x="92" y="203"/>
                  </a:lnTo>
                  <a:lnTo>
                    <a:pt x="99" y="203"/>
                  </a:lnTo>
                  <a:lnTo>
                    <a:pt x="115" y="203"/>
                  </a:lnTo>
                  <a:lnTo>
                    <a:pt x="123" y="202"/>
                  </a:lnTo>
                  <a:lnTo>
                    <a:pt x="130" y="201"/>
                  </a:lnTo>
                  <a:lnTo>
                    <a:pt x="137" y="199"/>
                  </a:lnTo>
                  <a:lnTo>
                    <a:pt x="142" y="197"/>
                  </a:lnTo>
                  <a:lnTo>
                    <a:pt x="146" y="193"/>
                  </a:lnTo>
                  <a:lnTo>
                    <a:pt x="150" y="188"/>
                  </a:lnTo>
                  <a:lnTo>
                    <a:pt x="155" y="180"/>
                  </a:lnTo>
                  <a:lnTo>
                    <a:pt x="159" y="171"/>
                  </a:lnTo>
                  <a:lnTo>
                    <a:pt x="163" y="160"/>
                  </a:lnTo>
                  <a:lnTo>
                    <a:pt x="173" y="162"/>
                  </a:lnTo>
                  <a:lnTo>
                    <a:pt x="172" y="167"/>
                  </a:lnTo>
                  <a:lnTo>
                    <a:pt x="171" y="174"/>
                  </a:lnTo>
                  <a:lnTo>
                    <a:pt x="166" y="198"/>
                  </a:lnTo>
                  <a:lnTo>
                    <a:pt x="164" y="206"/>
                  </a:lnTo>
                  <a:lnTo>
                    <a:pt x="163" y="212"/>
                  </a:lnTo>
                  <a:lnTo>
                    <a:pt x="162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10" y="206"/>
                  </a:lnTo>
                  <a:lnTo>
                    <a:pt x="17" y="205"/>
                  </a:lnTo>
                  <a:lnTo>
                    <a:pt x="22" y="203"/>
                  </a:lnTo>
                  <a:lnTo>
                    <a:pt x="26" y="199"/>
                  </a:lnTo>
                  <a:lnTo>
                    <a:pt x="29" y="195"/>
                  </a:lnTo>
                  <a:lnTo>
                    <a:pt x="31" y="188"/>
                  </a:lnTo>
                  <a:lnTo>
                    <a:pt x="31" y="178"/>
                  </a:lnTo>
                  <a:lnTo>
                    <a:pt x="31" y="38"/>
                  </a:lnTo>
                  <a:lnTo>
                    <a:pt x="31" y="29"/>
                  </a:lnTo>
                  <a:lnTo>
                    <a:pt x="29" y="22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2" y="11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5"/>
            <p:cNvSpPr>
              <a:spLocks noEditPoints="1"/>
            </p:cNvSpPr>
            <p:nvPr/>
          </p:nvSpPr>
          <p:spPr bwMode="gray">
            <a:xfrm>
              <a:off x="1069900" y="5593973"/>
              <a:ext cx="133746" cy="13013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72" y="15"/>
                </a:cxn>
                <a:cxn ang="0">
                  <a:pos x="68" y="18"/>
                </a:cxn>
                <a:cxn ang="0">
                  <a:pos x="67" y="27"/>
                </a:cxn>
                <a:cxn ang="0">
                  <a:pos x="68" y="184"/>
                </a:cxn>
                <a:cxn ang="0">
                  <a:pos x="72" y="196"/>
                </a:cxn>
                <a:cxn ang="0">
                  <a:pos x="81" y="201"/>
                </a:cxn>
                <a:cxn ang="0">
                  <a:pos x="96" y="203"/>
                </a:cxn>
                <a:cxn ang="0">
                  <a:pos x="123" y="199"/>
                </a:cxn>
                <a:cxn ang="0">
                  <a:pos x="145" y="188"/>
                </a:cxn>
                <a:cxn ang="0">
                  <a:pos x="162" y="171"/>
                </a:cxn>
                <a:cxn ang="0">
                  <a:pos x="173" y="150"/>
                </a:cxn>
                <a:cxn ang="0">
                  <a:pos x="178" y="123"/>
                </a:cxn>
                <a:cxn ang="0">
                  <a:pos x="178" y="92"/>
                </a:cxn>
                <a:cxn ang="0">
                  <a:pos x="173" y="64"/>
                </a:cxn>
                <a:cxn ang="0">
                  <a:pos x="162" y="42"/>
                </a:cxn>
                <a:cxn ang="0">
                  <a:pos x="146" y="27"/>
                </a:cxn>
                <a:cxn ang="0">
                  <a:pos x="127" y="18"/>
                </a:cxn>
                <a:cxn ang="0">
                  <a:pos x="103" y="13"/>
                </a:cxn>
                <a:cxn ang="0">
                  <a:pos x="3" y="0"/>
                </a:cxn>
                <a:cxn ang="0">
                  <a:pos x="117" y="1"/>
                </a:cxn>
                <a:cxn ang="0">
                  <a:pos x="146" y="5"/>
                </a:cxn>
                <a:cxn ang="0">
                  <a:pos x="172" y="15"/>
                </a:cxn>
                <a:cxn ang="0">
                  <a:pos x="194" y="30"/>
                </a:cxn>
                <a:cxn ang="0">
                  <a:pos x="208" y="48"/>
                </a:cxn>
                <a:cxn ang="0">
                  <a:pos x="218" y="71"/>
                </a:cxn>
                <a:cxn ang="0">
                  <a:pos x="222" y="99"/>
                </a:cxn>
                <a:cxn ang="0">
                  <a:pos x="218" y="131"/>
                </a:cxn>
                <a:cxn ang="0">
                  <a:pos x="207" y="158"/>
                </a:cxn>
                <a:cxn ang="0">
                  <a:pos x="191" y="179"/>
                </a:cxn>
                <a:cxn ang="0">
                  <a:pos x="169" y="196"/>
                </a:cxn>
                <a:cxn ang="0">
                  <a:pos x="143" y="207"/>
                </a:cxn>
                <a:cxn ang="0">
                  <a:pos x="113" y="214"/>
                </a:cxn>
                <a:cxn ang="0">
                  <a:pos x="81" y="216"/>
                </a:cxn>
                <a:cxn ang="0">
                  <a:pos x="0" y="207"/>
                </a:cxn>
                <a:cxn ang="0">
                  <a:pos x="16" y="205"/>
                </a:cxn>
                <a:cxn ang="0">
                  <a:pos x="25" y="199"/>
                </a:cxn>
                <a:cxn ang="0">
                  <a:pos x="29" y="188"/>
                </a:cxn>
                <a:cxn ang="0">
                  <a:pos x="30" y="38"/>
                </a:cxn>
                <a:cxn ang="0">
                  <a:pos x="28" y="22"/>
                </a:cxn>
                <a:cxn ang="0">
                  <a:pos x="22" y="14"/>
                </a:cxn>
                <a:cxn ang="0">
                  <a:pos x="11" y="11"/>
                </a:cxn>
                <a:cxn ang="0">
                  <a:pos x="3" y="0"/>
                </a:cxn>
              </a:cxnLst>
              <a:rect l="0" t="0" r="r" b="b"/>
              <a:pathLst>
                <a:path w="222" h="216">
                  <a:moveTo>
                    <a:pt x="90" y="13"/>
                  </a:moveTo>
                  <a:lnTo>
                    <a:pt x="83" y="13"/>
                  </a:lnTo>
                  <a:lnTo>
                    <a:pt x="77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7" y="176"/>
                  </a:lnTo>
                  <a:lnTo>
                    <a:pt x="68" y="184"/>
                  </a:lnTo>
                  <a:lnTo>
                    <a:pt x="70" y="191"/>
                  </a:lnTo>
                  <a:lnTo>
                    <a:pt x="72" y="196"/>
                  </a:lnTo>
                  <a:lnTo>
                    <a:pt x="76" y="199"/>
                  </a:lnTo>
                  <a:lnTo>
                    <a:pt x="81" y="201"/>
                  </a:lnTo>
                  <a:lnTo>
                    <a:pt x="87" y="202"/>
                  </a:lnTo>
                  <a:lnTo>
                    <a:pt x="96" y="203"/>
                  </a:lnTo>
                  <a:lnTo>
                    <a:pt x="110" y="202"/>
                  </a:lnTo>
                  <a:lnTo>
                    <a:pt x="123" y="199"/>
                  </a:lnTo>
                  <a:lnTo>
                    <a:pt x="135" y="195"/>
                  </a:lnTo>
                  <a:lnTo>
                    <a:pt x="145" y="188"/>
                  </a:lnTo>
                  <a:lnTo>
                    <a:pt x="154" y="181"/>
                  </a:lnTo>
                  <a:lnTo>
                    <a:pt x="162" y="171"/>
                  </a:lnTo>
                  <a:lnTo>
                    <a:pt x="168" y="161"/>
                  </a:lnTo>
                  <a:lnTo>
                    <a:pt x="173" y="150"/>
                  </a:lnTo>
                  <a:lnTo>
                    <a:pt x="176" y="137"/>
                  </a:lnTo>
                  <a:lnTo>
                    <a:pt x="178" y="123"/>
                  </a:lnTo>
                  <a:lnTo>
                    <a:pt x="179" y="109"/>
                  </a:lnTo>
                  <a:lnTo>
                    <a:pt x="178" y="92"/>
                  </a:lnTo>
                  <a:lnTo>
                    <a:pt x="176" y="77"/>
                  </a:lnTo>
                  <a:lnTo>
                    <a:pt x="173" y="64"/>
                  </a:lnTo>
                  <a:lnTo>
                    <a:pt x="168" y="52"/>
                  </a:lnTo>
                  <a:lnTo>
                    <a:pt x="162" y="42"/>
                  </a:lnTo>
                  <a:lnTo>
                    <a:pt x="155" y="34"/>
                  </a:lnTo>
                  <a:lnTo>
                    <a:pt x="146" y="27"/>
                  </a:lnTo>
                  <a:lnTo>
                    <a:pt x="137" y="22"/>
                  </a:lnTo>
                  <a:lnTo>
                    <a:pt x="127" y="18"/>
                  </a:lnTo>
                  <a:lnTo>
                    <a:pt x="116" y="15"/>
                  </a:lnTo>
                  <a:lnTo>
                    <a:pt x="103" y="13"/>
                  </a:lnTo>
                  <a:lnTo>
                    <a:pt x="90" y="13"/>
                  </a:lnTo>
                  <a:close/>
                  <a:moveTo>
                    <a:pt x="3" y="0"/>
                  </a:moveTo>
                  <a:lnTo>
                    <a:pt x="101" y="0"/>
                  </a:lnTo>
                  <a:lnTo>
                    <a:pt x="117" y="1"/>
                  </a:lnTo>
                  <a:lnTo>
                    <a:pt x="132" y="3"/>
                  </a:lnTo>
                  <a:lnTo>
                    <a:pt x="146" y="5"/>
                  </a:lnTo>
                  <a:lnTo>
                    <a:pt x="160" y="9"/>
                  </a:lnTo>
                  <a:lnTo>
                    <a:pt x="172" y="15"/>
                  </a:lnTo>
                  <a:lnTo>
                    <a:pt x="184" y="21"/>
                  </a:lnTo>
                  <a:lnTo>
                    <a:pt x="194" y="30"/>
                  </a:lnTo>
                  <a:lnTo>
                    <a:pt x="201" y="38"/>
                  </a:lnTo>
                  <a:lnTo>
                    <a:pt x="208" y="48"/>
                  </a:lnTo>
                  <a:lnTo>
                    <a:pt x="214" y="59"/>
                  </a:lnTo>
                  <a:lnTo>
                    <a:pt x="218" y="71"/>
                  </a:lnTo>
                  <a:lnTo>
                    <a:pt x="221" y="85"/>
                  </a:lnTo>
                  <a:lnTo>
                    <a:pt x="222" y="99"/>
                  </a:lnTo>
                  <a:lnTo>
                    <a:pt x="221" y="115"/>
                  </a:lnTo>
                  <a:lnTo>
                    <a:pt x="218" y="131"/>
                  </a:lnTo>
                  <a:lnTo>
                    <a:pt x="214" y="145"/>
                  </a:lnTo>
                  <a:lnTo>
                    <a:pt x="207" y="158"/>
                  </a:lnTo>
                  <a:lnTo>
                    <a:pt x="200" y="169"/>
                  </a:lnTo>
                  <a:lnTo>
                    <a:pt x="191" y="179"/>
                  </a:lnTo>
                  <a:lnTo>
                    <a:pt x="180" y="188"/>
                  </a:lnTo>
                  <a:lnTo>
                    <a:pt x="169" y="196"/>
                  </a:lnTo>
                  <a:lnTo>
                    <a:pt x="156" y="202"/>
                  </a:lnTo>
                  <a:lnTo>
                    <a:pt x="143" y="207"/>
                  </a:lnTo>
                  <a:lnTo>
                    <a:pt x="129" y="211"/>
                  </a:lnTo>
                  <a:lnTo>
                    <a:pt x="113" y="214"/>
                  </a:lnTo>
                  <a:lnTo>
                    <a:pt x="98" y="216"/>
                  </a:lnTo>
                  <a:lnTo>
                    <a:pt x="81" y="216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9" y="206"/>
                  </a:lnTo>
                  <a:lnTo>
                    <a:pt x="16" y="205"/>
                  </a:lnTo>
                  <a:lnTo>
                    <a:pt x="21" y="203"/>
                  </a:lnTo>
                  <a:lnTo>
                    <a:pt x="25" y="199"/>
                  </a:lnTo>
                  <a:lnTo>
                    <a:pt x="28" y="195"/>
                  </a:lnTo>
                  <a:lnTo>
                    <a:pt x="29" y="188"/>
                  </a:lnTo>
                  <a:lnTo>
                    <a:pt x="30" y="178"/>
                  </a:lnTo>
                  <a:lnTo>
                    <a:pt x="30" y="38"/>
                  </a:lnTo>
                  <a:lnTo>
                    <a:pt x="29" y="29"/>
                  </a:lnTo>
                  <a:lnTo>
                    <a:pt x="28" y="22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"/>
            <p:cNvSpPr>
              <a:spLocks noEditPoints="1"/>
            </p:cNvSpPr>
            <p:nvPr/>
          </p:nvSpPr>
          <p:spPr bwMode="gray">
            <a:xfrm>
              <a:off x="1266302" y="6041600"/>
              <a:ext cx="35545" cy="35545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35" y="27"/>
                </a:cxn>
                <a:cxn ang="0">
                  <a:pos x="37" y="22"/>
                </a:cxn>
                <a:cxn ang="0">
                  <a:pos x="35" y="18"/>
                </a:cxn>
                <a:cxn ang="0">
                  <a:pos x="23" y="17"/>
                </a:cxn>
                <a:cxn ang="0">
                  <a:pos x="31" y="13"/>
                </a:cxn>
                <a:cxn ang="0">
                  <a:pos x="40" y="15"/>
                </a:cxn>
                <a:cxn ang="0">
                  <a:pos x="43" y="22"/>
                </a:cxn>
                <a:cxn ang="0">
                  <a:pos x="40" y="29"/>
                </a:cxn>
                <a:cxn ang="0">
                  <a:pos x="34" y="32"/>
                </a:cxn>
                <a:cxn ang="0">
                  <a:pos x="38" y="47"/>
                </a:cxn>
                <a:cxn ang="0">
                  <a:pos x="23" y="32"/>
                </a:cxn>
                <a:cxn ang="0">
                  <a:pos x="18" y="47"/>
                </a:cxn>
                <a:cxn ang="0">
                  <a:pos x="29" y="5"/>
                </a:cxn>
                <a:cxn ang="0">
                  <a:pos x="15" y="10"/>
                </a:cxn>
                <a:cxn ang="0">
                  <a:pos x="6" y="22"/>
                </a:cxn>
                <a:cxn ang="0">
                  <a:pos x="6" y="38"/>
                </a:cxn>
                <a:cxn ang="0">
                  <a:pos x="15" y="49"/>
                </a:cxn>
                <a:cxn ang="0">
                  <a:pos x="29" y="54"/>
                </a:cxn>
                <a:cxn ang="0">
                  <a:pos x="43" y="49"/>
                </a:cxn>
                <a:cxn ang="0">
                  <a:pos x="52" y="38"/>
                </a:cxn>
                <a:cxn ang="0">
                  <a:pos x="52" y="22"/>
                </a:cxn>
                <a:cxn ang="0">
                  <a:pos x="43" y="10"/>
                </a:cxn>
                <a:cxn ang="0">
                  <a:pos x="29" y="5"/>
                </a:cxn>
                <a:cxn ang="0">
                  <a:pos x="37" y="1"/>
                </a:cxn>
                <a:cxn ang="0">
                  <a:pos x="50" y="8"/>
                </a:cxn>
                <a:cxn ang="0">
                  <a:pos x="58" y="21"/>
                </a:cxn>
                <a:cxn ang="0">
                  <a:pos x="58" y="38"/>
                </a:cxn>
                <a:cxn ang="0">
                  <a:pos x="50" y="51"/>
                </a:cxn>
                <a:cxn ang="0">
                  <a:pos x="37" y="58"/>
                </a:cxn>
                <a:cxn ang="0">
                  <a:pos x="21" y="58"/>
                </a:cxn>
                <a:cxn ang="0">
                  <a:pos x="9" y="51"/>
                </a:cxn>
                <a:cxn ang="0">
                  <a:pos x="1" y="38"/>
                </a:cxn>
                <a:cxn ang="0">
                  <a:pos x="1" y="21"/>
                </a:cxn>
                <a:cxn ang="0">
                  <a:pos x="9" y="8"/>
                </a:cxn>
                <a:cxn ang="0">
                  <a:pos x="21" y="1"/>
                </a:cxn>
              </a:cxnLst>
              <a:rect l="0" t="0" r="r" b="b"/>
              <a:pathLst>
                <a:path w="59" h="59">
                  <a:moveTo>
                    <a:pt x="23" y="17"/>
                  </a:moveTo>
                  <a:lnTo>
                    <a:pt x="23" y="28"/>
                  </a:lnTo>
                  <a:lnTo>
                    <a:pt x="32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7" y="22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2" y="17"/>
                  </a:lnTo>
                  <a:lnTo>
                    <a:pt x="23" y="17"/>
                  </a:lnTo>
                  <a:close/>
                  <a:moveTo>
                    <a:pt x="18" y="13"/>
                  </a:moveTo>
                  <a:lnTo>
                    <a:pt x="31" y="13"/>
                  </a:lnTo>
                  <a:lnTo>
                    <a:pt x="36" y="13"/>
                  </a:lnTo>
                  <a:lnTo>
                    <a:pt x="40" y="15"/>
                  </a:lnTo>
                  <a:lnTo>
                    <a:pt x="42" y="18"/>
                  </a:lnTo>
                  <a:lnTo>
                    <a:pt x="43" y="22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44" y="47"/>
                  </a:lnTo>
                  <a:lnTo>
                    <a:pt x="38" y="47"/>
                  </a:lnTo>
                  <a:lnTo>
                    <a:pt x="29" y="32"/>
                  </a:lnTo>
                  <a:lnTo>
                    <a:pt x="23" y="32"/>
                  </a:lnTo>
                  <a:lnTo>
                    <a:pt x="23" y="47"/>
                  </a:lnTo>
                  <a:lnTo>
                    <a:pt x="18" y="47"/>
                  </a:lnTo>
                  <a:lnTo>
                    <a:pt x="18" y="13"/>
                  </a:lnTo>
                  <a:close/>
                  <a:moveTo>
                    <a:pt x="29" y="5"/>
                  </a:moveTo>
                  <a:lnTo>
                    <a:pt x="21" y="6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15" y="49"/>
                  </a:lnTo>
                  <a:lnTo>
                    <a:pt x="21" y="53"/>
                  </a:lnTo>
                  <a:lnTo>
                    <a:pt x="29" y="54"/>
                  </a:lnTo>
                  <a:lnTo>
                    <a:pt x="37" y="53"/>
                  </a:lnTo>
                  <a:lnTo>
                    <a:pt x="43" y="49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48" y="15"/>
                  </a:lnTo>
                  <a:lnTo>
                    <a:pt x="43" y="10"/>
                  </a:lnTo>
                  <a:lnTo>
                    <a:pt x="37" y="6"/>
                  </a:lnTo>
                  <a:lnTo>
                    <a:pt x="29" y="5"/>
                  </a:lnTo>
                  <a:close/>
                  <a:moveTo>
                    <a:pt x="29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58" y="21"/>
                  </a:lnTo>
                  <a:lnTo>
                    <a:pt x="59" y="29"/>
                  </a:lnTo>
                  <a:lnTo>
                    <a:pt x="58" y="38"/>
                  </a:lnTo>
                  <a:lnTo>
                    <a:pt x="55" y="45"/>
                  </a:lnTo>
                  <a:lnTo>
                    <a:pt x="50" y="51"/>
                  </a:lnTo>
                  <a:lnTo>
                    <a:pt x="44" y="55"/>
                  </a:lnTo>
                  <a:lnTo>
                    <a:pt x="37" y="58"/>
                  </a:lnTo>
                  <a:lnTo>
                    <a:pt x="29" y="59"/>
                  </a:lnTo>
                  <a:lnTo>
                    <a:pt x="21" y="58"/>
                  </a:lnTo>
                  <a:lnTo>
                    <a:pt x="15" y="55"/>
                  </a:lnTo>
                  <a:lnTo>
                    <a:pt x="9" y="51"/>
                  </a:lnTo>
                  <a:lnTo>
                    <a:pt x="4" y="45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gray">
            <a:xfrm>
              <a:off x="690954" y="5257800"/>
              <a:ext cx="163266" cy="242189"/>
            </a:xfrm>
            <a:custGeom>
              <a:avLst/>
              <a:gdLst/>
              <a:ahLst/>
              <a:cxnLst>
                <a:cxn ang="0">
                  <a:pos x="172" y="4"/>
                </a:cxn>
                <a:cxn ang="0">
                  <a:pos x="215" y="25"/>
                </a:cxn>
                <a:cxn ang="0">
                  <a:pos x="246" y="60"/>
                </a:cxn>
                <a:cxn ang="0">
                  <a:pos x="260" y="108"/>
                </a:cxn>
                <a:cxn ang="0">
                  <a:pos x="183" y="103"/>
                </a:cxn>
                <a:cxn ang="0">
                  <a:pos x="168" y="80"/>
                </a:cxn>
                <a:cxn ang="0">
                  <a:pos x="145" y="67"/>
                </a:cxn>
                <a:cxn ang="0">
                  <a:pos x="117" y="69"/>
                </a:cxn>
                <a:cxn ang="0">
                  <a:pos x="96" y="85"/>
                </a:cxn>
                <a:cxn ang="0">
                  <a:pos x="88" y="111"/>
                </a:cxn>
                <a:cxn ang="0">
                  <a:pos x="95" y="133"/>
                </a:cxn>
                <a:cxn ang="0">
                  <a:pos x="113" y="148"/>
                </a:cxn>
                <a:cxn ang="0">
                  <a:pos x="139" y="159"/>
                </a:cxn>
                <a:cxn ang="0">
                  <a:pos x="180" y="172"/>
                </a:cxn>
                <a:cxn ang="0">
                  <a:pos x="211" y="184"/>
                </a:cxn>
                <a:cxn ang="0">
                  <a:pos x="238" y="202"/>
                </a:cxn>
                <a:cxn ang="0">
                  <a:pos x="260" y="229"/>
                </a:cxn>
                <a:cxn ang="0">
                  <a:pos x="270" y="267"/>
                </a:cxn>
                <a:cxn ang="0">
                  <a:pos x="269" y="302"/>
                </a:cxn>
                <a:cxn ang="0">
                  <a:pos x="260" y="332"/>
                </a:cxn>
                <a:cxn ang="0">
                  <a:pos x="241" y="361"/>
                </a:cxn>
                <a:cxn ang="0">
                  <a:pos x="212" y="384"/>
                </a:cxn>
                <a:cxn ang="0">
                  <a:pos x="172" y="399"/>
                </a:cxn>
                <a:cxn ang="0">
                  <a:pos x="122" y="402"/>
                </a:cxn>
                <a:cxn ang="0">
                  <a:pos x="77" y="392"/>
                </a:cxn>
                <a:cxn ang="0">
                  <a:pos x="41" y="370"/>
                </a:cxn>
                <a:cxn ang="0">
                  <a:pos x="14" y="336"/>
                </a:cxn>
                <a:cxn ang="0">
                  <a:pos x="0" y="290"/>
                </a:cxn>
                <a:cxn ang="0">
                  <a:pos x="84" y="299"/>
                </a:cxn>
                <a:cxn ang="0">
                  <a:pos x="100" y="323"/>
                </a:cxn>
                <a:cxn ang="0">
                  <a:pos x="127" y="335"/>
                </a:cxn>
                <a:cxn ang="0">
                  <a:pos x="158" y="333"/>
                </a:cxn>
                <a:cxn ang="0">
                  <a:pos x="181" y="321"/>
                </a:cxn>
                <a:cxn ang="0">
                  <a:pos x="194" y="297"/>
                </a:cxn>
                <a:cxn ang="0">
                  <a:pos x="191" y="270"/>
                </a:cxn>
                <a:cxn ang="0">
                  <a:pos x="177" y="252"/>
                </a:cxn>
                <a:cxn ang="0">
                  <a:pos x="153" y="240"/>
                </a:cxn>
                <a:cxn ang="0">
                  <a:pos x="114" y="227"/>
                </a:cxn>
                <a:cxn ang="0">
                  <a:pos x="82" y="216"/>
                </a:cxn>
                <a:cxn ang="0">
                  <a:pos x="53" y="201"/>
                </a:cxn>
                <a:cxn ang="0">
                  <a:pos x="29" y="179"/>
                </a:cxn>
                <a:cxn ang="0">
                  <a:pos x="15" y="148"/>
                </a:cxn>
                <a:cxn ang="0">
                  <a:pos x="13" y="103"/>
                </a:cxn>
                <a:cxn ang="0">
                  <a:pos x="30" y="58"/>
                </a:cxn>
                <a:cxn ang="0">
                  <a:pos x="62" y="24"/>
                </a:cxn>
                <a:cxn ang="0">
                  <a:pos x="105" y="4"/>
                </a:cxn>
              </a:cxnLst>
              <a:rect l="0" t="0" r="r" b="b"/>
              <a:pathLst>
                <a:path w="271" h="402">
                  <a:moveTo>
                    <a:pt x="138" y="0"/>
                  </a:moveTo>
                  <a:lnTo>
                    <a:pt x="156" y="1"/>
                  </a:lnTo>
                  <a:lnTo>
                    <a:pt x="172" y="4"/>
                  </a:lnTo>
                  <a:lnTo>
                    <a:pt x="188" y="9"/>
                  </a:lnTo>
                  <a:lnTo>
                    <a:pt x="203" y="16"/>
                  </a:lnTo>
                  <a:lnTo>
                    <a:pt x="215" y="25"/>
                  </a:lnTo>
                  <a:lnTo>
                    <a:pt x="227" y="35"/>
                  </a:lnTo>
                  <a:lnTo>
                    <a:pt x="238" y="47"/>
                  </a:lnTo>
                  <a:lnTo>
                    <a:pt x="246" y="60"/>
                  </a:lnTo>
                  <a:lnTo>
                    <a:pt x="252" y="75"/>
                  </a:lnTo>
                  <a:lnTo>
                    <a:pt x="257" y="91"/>
                  </a:lnTo>
                  <a:lnTo>
                    <a:pt x="260" y="108"/>
                  </a:lnTo>
                  <a:lnTo>
                    <a:pt x="190" y="121"/>
                  </a:lnTo>
                  <a:lnTo>
                    <a:pt x="187" y="112"/>
                  </a:lnTo>
                  <a:lnTo>
                    <a:pt x="183" y="103"/>
                  </a:lnTo>
                  <a:lnTo>
                    <a:pt x="180" y="95"/>
                  </a:lnTo>
                  <a:lnTo>
                    <a:pt x="174" y="87"/>
                  </a:lnTo>
                  <a:lnTo>
                    <a:pt x="168" y="80"/>
                  </a:lnTo>
                  <a:lnTo>
                    <a:pt x="162" y="74"/>
                  </a:lnTo>
                  <a:lnTo>
                    <a:pt x="154" y="70"/>
                  </a:lnTo>
                  <a:lnTo>
                    <a:pt x="145" y="67"/>
                  </a:lnTo>
                  <a:lnTo>
                    <a:pt x="136" y="66"/>
                  </a:lnTo>
                  <a:lnTo>
                    <a:pt x="126" y="67"/>
                  </a:lnTo>
                  <a:lnTo>
                    <a:pt x="117" y="69"/>
                  </a:lnTo>
                  <a:lnTo>
                    <a:pt x="110" y="73"/>
                  </a:lnTo>
                  <a:lnTo>
                    <a:pt x="102" y="79"/>
                  </a:lnTo>
                  <a:lnTo>
                    <a:pt x="96" y="85"/>
                  </a:lnTo>
                  <a:lnTo>
                    <a:pt x="92" y="93"/>
                  </a:lnTo>
                  <a:lnTo>
                    <a:pt x="89" y="102"/>
                  </a:lnTo>
                  <a:lnTo>
                    <a:pt x="88" y="111"/>
                  </a:lnTo>
                  <a:lnTo>
                    <a:pt x="89" y="120"/>
                  </a:lnTo>
                  <a:lnTo>
                    <a:pt x="91" y="127"/>
                  </a:lnTo>
                  <a:lnTo>
                    <a:pt x="95" y="133"/>
                  </a:lnTo>
                  <a:lnTo>
                    <a:pt x="100" y="139"/>
                  </a:lnTo>
                  <a:lnTo>
                    <a:pt x="106" y="144"/>
                  </a:lnTo>
                  <a:lnTo>
                    <a:pt x="113" y="148"/>
                  </a:lnTo>
                  <a:lnTo>
                    <a:pt x="121" y="152"/>
                  </a:lnTo>
                  <a:lnTo>
                    <a:pt x="130" y="155"/>
                  </a:lnTo>
                  <a:lnTo>
                    <a:pt x="139" y="159"/>
                  </a:lnTo>
                  <a:lnTo>
                    <a:pt x="159" y="165"/>
                  </a:lnTo>
                  <a:lnTo>
                    <a:pt x="169" y="168"/>
                  </a:lnTo>
                  <a:lnTo>
                    <a:pt x="180" y="172"/>
                  </a:lnTo>
                  <a:lnTo>
                    <a:pt x="190" y="175"/>
                  </a:lnTo>
                  <a:lnTo>
                    <a:pt x="201" y="179"/>
                  </a:lnTo>
                  <a:lnTo>
                    <a:pt x="211" y="184"/>
                  </a:lnTo>
                  <a:lnTo>
                    <a:pt x="220" y="189"/>
                  </a:lnTo>
                  <a:lnTo>
                    <a:pt x="230" y="195"/>
                  </a:lnTo>
                  <a:lnTo>
                    <a:pt x="238" y="202"/>
                  </a:lnTo>
                  <a:lnTo>
                    <a:pt x="246" y="210"/>
                  </a:lnTo>
                  <a:lnTo>
                    <a:pt x="254" y="219"/>
                  </a:lnTo>
                  <a:lnTo>
                    <a:pt x="260" y="229"/>
                  </a:lnTo>
                  <a:lnTo>
                    <a:pt x="264" y="240"/>
                  </a:lnTo>
                  <a:lnTo>
                    <a:pt x="268" y="253"/>
                  </a:lnTo>
                  <a:lnTo>
                    <a:pt x="270" y="267"/>
                  </a:lnTo>
                  <a:lnTo>
                    <a:pt x="271" y="283"/>
                  </a:lnTo>
                  <a:lnTo>
                    <a:pt x="271" y="293"/>
                  </a:lnTo>
                  <a:lnTo>
                    <a:pt x="269" y="302"/>
                  </a:lnTo>
                  <a:lnTo>
                    <a:pt x="267" y="312"/>
                  </a:lnTo>
                  <a:lnTo>
                    <a:pt x="264" y="322"/>
                  </a:lnTo>
                  <a:lnTo>
                    <a:pt x="260" y="332"/>
                  </a:lnTo>
                  <a:lnTo>
                    <a:pt x="255" y="342"/>
                  </a:lnTo>
                  <a:lnTo>
                    <a:pt x="249" y="352"/>
                  </a:lnTo>
                  <a:lnTo>
                    <a:pt x="241" y="361"/>
                  </a:lnTo>
                  <a:lnTo>
                    <a:pt x="233" y="369"/>
                  </a:lnTo>
                  <a:lnTo>
                    <a:pt x="223" y="377"/>
                  </a:lnTo>
                  <a:lnTo>
                    <a:pt x="212" y="384"/>
                  </a:lnTo>
                  <a:lnTo>
                    <a:pt x="200" y="390"/>
                  </a:lnTo>
                  <a:lnTo>
                    <a:pt x="187" y="395"/>
                  </a:lnTo>
                  <a:lnTo>
                    <a:pt x="172" y="399"/>
                  </a:lnTo>
                  <a:lnTo>
                    <a:pt x="157" y="401"/>
                  </a:lnTo>
                  <a:lnTo>
                    <a:pt x="139" y="402"/>
                  </a:lnTo>
                  <a:lnTo>
                    <a:pt x="122" y="402"/>
                  </a:lnTo>
                  <a:lnTo>
                    <a:pt x="107" y="399"/>
                  </a:lnTo>
                  <a:lnTo>
                    <a:pt x="91" y="396"/>
                  </a:lnTo>
                  <a:lnTo>
                    <a:pt x="77" y="392"/>
                  </a:lnTo>
                  <a:lnTo>
                    <a:pt x="64" y="386"/>
                  </a:lnTo>
                  <a:lnTo>
                    <a:pt x="52" y="379"/>
                  </a:lnTo>
                  <a:lnTo>
                    <a:pt x="41" y="370"/>
                  </a:lnTo>
                  <a:lnTo>
                    <a:pt x="31" y="360"/>
                  </a:lnTo>
                  <a:lnTo>
                    <a:pt x="22" y="349"/>
                  </a:lnTo>
                  <a:lnTo>
                    <a:pt x="14" y="336"/>
                  </a:lnTo>
                  <a:lnTo>
                    <a:pt x="8" y="323"/>
                  </a:lnTo>
                  <a:lnTo>
                    <a:pt x="3" y="307"/>
                  </a:lnTo>
                  <a:lnTo>
                    <a:pt x="0" y="290"/>
                  </a:lnTo>
                  <a:lnTo>
                    <a:pt x="78" y="279"/>
                  </a:lnTo>
                  <a:lnTo>
                    <a:pt x="80" y="289"/>
                  </a:lnTo>
                  <a:lnTo>
                    <a:pt x="84" y="299"/>
                  </a:lnTo>
                  <a:lnTo>
                    <a:pt x="88" y="308"/>
                  </a:lnTo>
                  <a:lnTo>
                    <a:pt x="94" y="316"/>
                  </a:lnTo>
                  <a:lnTo>
                    <a:pt x="100" y="323"/>
                  </a:lnTo>
                  <a:lnTo>
                    <a:pt x="108" y="328"/>
                  </a:lnTo>
                  <a:lnTo>
                    <a:pt x="117" y="332"/>
                  </a:lnTo>
                  <a:lnTo>
                    <a:pt x="127" y="335"/>
                  </a:lnTo>
                  <a:lnTo>
                    <a:pt x="139" y="336"/>
                  </a:lnTo>
                  <a:lnTo>
                    <a:pt x="148" y="335"/>
                  </a:lnTo>
                  <a:lnTo>
                    <a:pt x="158" y="333"/>
                  </a:lnTo>
                  <a:lnTo>
                    <a:pt x="167" y="330"/>
                  </a:lnTo>
                  <a:lnTo>
                    <a:pt x="174" y="326"/>
                  </a:lnTo>
                  <a:lnTo>
                    <a:pt x="181" y="321"/>
                  </a:lnTo>
                  <a:lnTo>
                    <a:pt x="187" y="314"/>
                  </a:lnTo>
                  <a:lnTo>
                    <a:pt x="191" y="306"/>
                  </a:lnTo>
                  <a:lnTo>
                    <a:pt x="194" y="297"/>
                  </a:lnTo>
                  <a:lnTo>
                    <a:pt x="194" y="286"/>
                  </a:lnTo>
                  <a:lnTo>
                    <a:pt x="194" y="278"/>
                  </a:lnTo>
                  <a:lnTo>
                    <a:pt x="191" y="270"/>
                  </a:lnTo>
                  <a:lnTo>
                    <a:pt x="188" y="264"/>
                  </a:lnTo>
                  <a:lnTo>
                    <a:pt x="183" y="258"/>
                  </a:lnTo>
                  <a:lnTo>
                    <a:pt x="177" y="252"/>
                  </a:lnTo>
                  <a:lnTo>
                    <a:pt x="170" y="248"/>
                  </a:lnTo>
                  <a:lnTo>
                    <a:pt x="162" y="244"/>
                  </a:lnTo>
                  <a:lnTo>
                    <a:pt x="153" y="240"/>
                  </a:lnTo>
                  <a:lnTo>
                    <a:pt x="144" y="237"/>
                  </a:lnTo>
                  <a:lnTo>
                    <a:pt x="124" y="230"/>
                  </a:lnTo>
                  <a:lnTo>
                    <a:pt x="114" y="227"/>
                  </a:lnTo>
                  <a:lnTo>
                    <a:pt x="103" y="224"/>
                  </a:lnTo>
                  <a:lnTo>
                    <a:pt x="93" y="220"/>
                  </a:lnTo>
                  <a:lnTo>
                    <a:pt x="82" y="216"/>
                  </a:lnTo>
                  <a:lnTo>
                    <a:pt x="72" y="212"/>
                  </a:lnTo>
                  <a:lnTo>
                    <a:pt x="62" y="207"/>
                  </a:lnTo>
                  <a:lnTo>
                    <a:pt x="53" y="201"/>
                  </a:lnTo>
                  <a:lnTo>
                    <a:pt x="44" y="195"/>
                  </a:lnTo>
                  <a:lnTo>
                    <a:pt x="36" y="187"/>
                  </a:lnTo>
                  <a:lnTo>
                    <a:pt x="29" y="179"/>
                  </a:lnTo>
                  <a:lnTo>
                    <a:pt x="23" y="170"/>
                  </a:lnTo>
                  <a:lnTo>
                    <a:pt x="18" y="160"/>
                  </a:lnTo>
                  <a:lnTo>
                    <a:pt x="15" y="148"/>
                  </a:lnTo>
                  <a:lnTo>
                    <a:pt x="13" y="135"/>
                  </a:lnTo>
                  <a:lnTo>
                    <a:pt x="12" y="120"/>
                  </a:lnTo>
                  <a:lnTo>
                    <a:pt x="13" y="103"/>
                  </a:lnTo>
                  <a:lnTo>
                    <a:pt x="16" y="87"/>
                  </a:lnTo>
                  <a:lnTo>
                    <a:pt x="22" y="72"/>
                  </a:lnTo>
                  <a:lnTo>
                    <a:pt x="30" y="58"/>
                  </a:lnTo>
                  <a:lnTo>
                    <a:pt x="39" y="45"/>
                  </a:lnTo>
                  <a:lnTo>
                    <a:pt x="50" y="34"/>
                  </a:lnTo>
                  <a:lnTo>
                    <a:pt x="62" y="24"/>
                  </a:lnTo>
                  <a:lnTo>
                    <a:pt x="76" y="16"/>
                  </a:lnTo>
                  <a:lnTo>
                    <a:pt x="90" y="9"/>
                  </a:lnTo>
                  <a:lnTo>
                    <a:pt x="105" y="4"/>
                  </a:lnTo>
                  <a:lnTo>
                    <a:pt x="122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gray">
            <a:xfrm>
              <a:off x="881933" y="5261415"/>
              <a:ext cx="151217" cy="234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" y="0"/>
                </a:cxn>
                <a:cxn ang="0">
                  <a:pos x="242" y="66"/>
                </a:cxn>
                <a:cxn ang="0">
                  <a:pos x="78" y="66"/>
                </a:cxn>
                <a:cxn ang="0">
                  <a:pos x="78" y="160"/>
                </a:cxn>
                <a:cxn ang="0">
                  <a:pos x="214" y="160"/>
                </a:cxn>
                <a:cxn ang="0">
                  <a:pos x="214" y="225"/>
                </a:cxn>
                <a:cxn ang="0">
                  <a:pos x="78" y="225"/>
                </a:cxn>
                <a:cxn ang="0">
                  <a:pos x="78" y="324"/>
                </a:cxn>
                <a:cxn ang="0">
                  <a:pos x="251" y="324"/>
                </a:cxn>
                <a:cxn ang="0">
                  <a:pos x="251" y="390"/>
                </a:cxn>
                <a:cxn ang="0">
                  <a:pos x="0" y="390"/>
                </a:cxn>
                <a:cxn ang="0">
                  <a:pos x="0" y="0"/>
                </a:cxn>
              </a:cxnLst>
              <a:rect l="0" t="0" r="r" b="b"/>
              <a:pathLst>
                <a:path w="251" h="390">
                  <a:moveTo>
                    <a:pt x="0" y="0"/>
                  </a:moveTo>
                  <a:lnTo>
                    <a:pt x="242" y="0"/>
                  </a:lnTo>
                  <a:lnTo>
                    <a:pt x="242" y="66"/>
                  </a:lnTo>
                  <a:lnTo>
                    <a:pt x="78" y="66"/>
                  </a:lnTo>
                  <a:lnTo>
                    <a:pt x="78" y="160"/>
                  </a:lnTo>
                  <a:lnTo>
                    <a:pt x="214" y="160"/>
                  </a:lnTo>
                  <a:lnTo>
                    <a:pt x="214" y="225"/>
                  </a:lnTo>
                  <a:lnTo>
                    <a:pt x="78" y="225"/>
                  </a:lnTo>
                  <a:lnTo>
                    <a:pt x="78" y="324"/>
                  </a:lnTo>
                  <a:lnTo>
                    <a:pt x="251" y="324"/>
                  </a:lnTo>
                  <a:lnTo>
                    <a:pt x="251" y="390"/>
                  </a:lnTo>
                  <a:lnTo>
                    <a:pt x="0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 userDrawn="1"/>
        </p:nvSpPr>
        <p:spPr>
          <a:xfrm>
            <a:off x="7008450" y="5803797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Connect with us:</a:t>
            </a:r>
            <a:endParaRPr lang="en-US" sz="1400" b="1" dirty="0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ltGray">
          <a:xfrm>
            <a:off x="5317643" y="75435"/>
            <a:ext cx="1766027" cy="21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3"/>
          <p:cNvPicPr>
            <a:picLocks noChangeAspect="1" noChangeArrowheads="1"/>
          </p:cNvPicPr>
          <p:nvPr userDrawn="1"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ltGray">
          <a:xfrm>
            <a:off x="7091454" y="201694"/>
            <a:ext cx="1813087" cy="18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 userDrawn="1"/>
        </p:nvPicPr>
        <p:blipFill>
          <a:blip r:embed="rId6" cstate="screen">
            <a:lum bright="20000"/>
          </a:blip>
          <a:srcRect/>
          <a:stretch>
            <a:fillRect/>
          </a:stretch>
        </p:blipFill>
        <p:spPr bwMode="invGray">
          <a:xfrm>
            <a:off x="6565150" y="571568"/>
            <a:ext cx="1209115" cy="112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" name="Group 40"/>
          <p:cNvGrpSpPr/>
          <p:nvPr userDrawn="1"/>
        </p:nvGrpSpPr>
        <p:grpSpPr>
          <a:xfrm>
            <a:off x="3577517" y="6111905"/>
            <a:ext cx="3066429" cy="653845"/>
            <a:chOff x="3577517" y="6111905"/>
            <a:chExt cx="3066429" cy="653845"/>
          </a:xfrm>
        </p:grpSpPr>
        <p:pic>
          <p:nvPicPr>
            <p:cNvPr id="67" name="Picture 66" descr="DJSI_Mem_rgb_12.jpg"/>
            <p:cNvPicPr>
              <a:picLocks noChangeAspect="1"/>
            </p:cNvPicPr>
            <p:nvPr/>
          </p:nvPicPr>
          <p:blipFill>
            <a:blip r:embed="rId7" cstate="screen"/>
            <a:srcRect l="-2914" r="-1988"/>
            <a:stretch>
              <a:fillRect/>
            </a:stretch>
          </p:blipFill>
          <p:spPr>
            <a:xfrm>
              <a:off x="3577517" y="6206568"/>
              <a:ext cx="1559431" cy="261625"/>
            </a:xfrm>
            <a:prstGeom prst="rect">
              <a:avLst/>
            </a:prstGeom>
          </p:spPr>
        </p:pic>
        <p:grpSp>
          <p:nvGrpSpPr>
            <p:cNvPr id="68" name="Group 37"/>
            <p:cNvGrpSpPr/>
            <p:nvPr/>
          </p:nvGrpSpPr>
          <p:grpSpPr>
            <a:xfrm>
              <a:off x="3626885" y="6111903"/>
              <a:ext cx="3017059" cy="653845"/>
              <a:chOff x="2548380" y="5915759"/>
              <a:chExt cx="3922144" cy="849991"/>
            </a:xfrm>
          </p:grpSpPr>
          <p:pic>
            <p:nvPicPr>
              <p:cNvPr id="69" name="Picture 68" descr="CDP Logo_rgb.jp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2548380" y="6502924"/>
                <a:ext cx="1985914" cy="208513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3200" y="6022080"/>
                <a:ext cx="657324" cy="675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70" descr="FTSE4Good_2.jp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4761964" y="5915759"/>
                <a:ext cx="1032605" cy="849991"/>
              </a:xfrm>
              <a:prstGeom prst="rect">
                <a:avLst/>
              </a:prstGeom>
            </p:spPr>
          </p:pic>
        </p:grpSp>
      </p:grpSp>
      <p:sp>
        <p:nvSpPr>
          <p:cNvPr id="72" name="TextBox 71"/>
          <p:cNvSpPr txBox="1"/>
          <p:nvPr userDrawn="1"/>
        </p:nvSpPr>
        <p:spPr>
          <a:xfrm>
            <a:off x="3581400" y="5867400"/>
            <a:ext cx="1294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Recognized by:</a:t>
            </a:r>
            <a:endParaRPr lang="en-US" sz="1400" b="1" dirty="0"/>
          </a:p>
        </p:txBody>
      </p:sp>
      <p:cxnSp>
        <p:nvCxnSpPr>
          <p:cNvPr id="73" name="Straight Connector 72"/>
          <p:cNvCxnSpPr/>
          <p:nvPr userDrawn="1"/>
        </p:nvCxnSpPr>
        <p:spPr>
          <a:xfrm rot="5400000">
            <a:off x="6468752" y="6289643"/>
            <a:ext cx="844485" cy="0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 rot="5400000">
            <a:off x="2994189" y="6289643"/>
            <a:ext cx="844485" cy="0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-27160" y="22860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Spectra_Energy_white_RGB_300ppi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 bwMode="invGray">
          <a:xfrm>
            <a:off x="887506" y="636494"/>
            <a:ext cx="1793129" cy="959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41_MG_727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562600" cy="62717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5410200" y="0"/>
            <a:ext cx="3733800" cy="6858000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2600" y="4191000"/>
            <a:ext cx="3200400" cy="815789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5334000"/>
            <a:ext cx="9144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811" y="5791200"/>
            <a:ext cx="56388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5410200" y="0"/>
            <a:ext cx="3733800" cy="6858000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2600" y="4191000"/>
            <a:ext cx="3200400" cy="815789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5334000"/>
            <a:ext cx="9144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811" y="5791200"/>
            <a:ext cx="56388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25281" y="3032919"/>
            <a:ext cx="6324600" cy="71596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7467600" cy="6324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019800" cy="533400"/>
          </a:xfrm>
        </p:spPr>
        <p:txBody>
          <a:bodyPr/>
          <a:lstStyle>
            <a:lvl1pPr>
              <a:defRPr b="0"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9A49-3AC2-46E2-AEAD-20086E27CBC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22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533400"/>
          </a:xfrm>
        </p:spPr>
        <p:txBody>
          <a:bodyPr/>
          <a:lstStyle>
            <a:lvl1pPr>
              <a:defRPr sz="3200" b="0"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2800" y="64770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ADF37C-09AC-4FBB-82CA-A91591905DA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16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686" y="1600200"/>
            <a:ext cx="7990114" cy="1406578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Font typeface="Wingdings" pitchFamily="2" charset="2"/>
              <a:buChar char="§"/>
              <a:defRPr sz="1600" b="1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buFont typeface="Wingdings" pitchFamily="2" charset="2"/>
              <a:buChar char="§"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96686" y="3200400"/>
            <a:ext cx="3913528" cy="28194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Font typeface="Wingdings" pitchFamily="2" charset="2"/>
              <a:buChar char="§"/>
              <a:defRPr sz="1500" b="1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buFont typeface="Wingdings" pitchFamily="2" charset="2"/>
              <a:buChar char="§"/>
              <a:defRPr sz="10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62613" y="3200400"/>
            <a:ext cx="3924187" cy="28194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Font typeface="Wingdings" pitchFamily="2" charset="2"/>
              <a:buChar char="§"/>
              <a:defRPr sz="1600" b="1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buFont typeface="Wingdings" pitchFamily="2" charset="2"/>
              <a:buChar char="§"/>
              <a:defRPr sz="10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6686" y="813816"/>
            <a:ext cx="6096000" cy="448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24C8A909-7C8D-47DC-91A0-EB5E8478D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85800" y="6477000"/>
            <a:ext cx="2895600" cy="2286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0" y="3352800"/>
            <a:ext cx="9144000" cy="3527834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494" y="5576047"/>
            <a:ext cx="5549153" cy="977153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017494" y="4258235"/>
            <a:ext cx="7593106" cy="12281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041_MG_727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-27160" y="33528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pectra_Energy_white_RGB_300ppi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45188" y="5889811"/>
            <a:ext cx="1095991" cy="586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2_MG_834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3414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ltGray">
          <a:xfrm>
            <a:off x="0" y="3352800"/>
            <a:ext cx="9144000" cy="3527834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17494" y="5576047"/>
            <a:ext cx="5549153" cy="977153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 bwMode="auto">
          <a:xfrm>
            <a:off x="1017494" y="4258235"/>
            <a:ext cx="7593106" cy="12281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27160" y="33528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pectra_Energy_white_RGB_300ppi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45188" y="5889811"/>
            <a:ext cx="1095991" cy="586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40_MG_872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1714" cy="3352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ltGray">
          <a:xfrm>
            <a:off x="0" y="3352800"/>
            <a:ext cx="9144000" cy="3527834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17494" y="5576047"/>
            <a:ext cx="5549153" cy="977153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 bwMode="black">
          <a:xfrm>
            <a:off x="1017494" y="4258235"/>
            <a:ext cx="7593106" cy="12281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27160" y="33528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pectra_Energy_white_RGB_300ppi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45188" y="5889811"/>
            <a:ext cx="1095991" cy="586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4E8U5204.JPG"/>
          <p:cNvPicPr>
            <a:picLocks noChangeAspect="1"/>
          </p:cNvPicPr>
          <p:nvPr userDrawn="1"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ltGray">
          <a:xfrm>
            <a:off x="0" y="3352800"/>
            <a:ext cx="9144000" cy="3527834"/>
          </a:xfrm>
          <a:prstGeom prst="rect">
            <a:avLst/>
          </a:prstGeom>
          <a:gradFill flip="none" rotWithShape="1">
            <a:gsLst>
              <a:gs pos="33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17494" y="5576047"/>
            <a:ext cx="5549153" cy="977153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 bwMode="black">
          <a:xfrm>
            <a:off x="1017494" y="4258235"/>
            <a:ext cx="7593106" cy="12281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27160" y="3352800"/>
            <a:ext cx="9198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pectra_Energy_white_RGB_300ppi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45188" y="5889811"/>
            <a:ext cx="1095991" cy="586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41"/>
            <a:ext cx="6902824" cy="927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8F30F094-4E91-4E2E-911E-667F01D92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329"/>
            <a:ext cx="6911788" cy="8740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8F30F094-4E91-4E2E-911E-667F01D92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4"/>
            <a:ext cx="6849035" cy="86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8F30F094-4E91-4E2E-911E-667F01D92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426"/>
            <a:ext cx="6696635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94059" y="6469250"/>
            <a:ext cx="40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8F30F094-4E91-4E2E-911E-667F01D92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 rot="16200000">
            <a:off x="4033319" y="-4033319"/>
            <a:ext cx="1077362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pectra_Energy_white_RGB_300ppi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7696200" y="304800"/>
            <a:ext cx="970303" cy="519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10668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E4E3E0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ingle Corner Rectangle 14"/>
          <p:cNvSpPr/>
          <p:nvPr/>
        </p:nvSpPr>
        <p:spPr>
          <a:xfrm>
            <a:off x="0" y="6477000"/>
            <a:ext cx="8991600" cy="381000"/>
          </a:xfrm>
          <a:prstGeom prst="round1Rect">
            <a:avLst>
              <a:gd name="adj" fmla="val 38321"/>
            </a:avLst>
          </a:prstGeom>
          <a:solidFill>
            <a:srgbClr val="E8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0773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28600"/>
            <a:ext cx="7082118" cy="81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812"/>
            <a:ext cx="8229600" cy="480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8F30F094-4E91-4E2E-911E-667F01D92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2" r:id="rId3"/>
    <p:sldLayoutId id="2147483660" r:id="rId4"/>
    <p:sldLayoutId id="2147483667" r:id="rId5"/>
    <p:sldLayoutId id="2147483650" r:id="rId6"/>
    <p:sldLayoutId id="2147483654" r:id="rId7"/>
    <p:sldLayoutId id="2147483652" r:id="rId8"/>
    <p:sldLayoutId id="2147483653" r:id="rId9"/>
    <p:sldLayoutId id="2147483655" r:id="rId10"/>
    <p:sldLayoutId id="2147483664" r:id="rId11"/>
    <p:sldLayoutId id="2147483665" r:id="rId12"/>
    <p:sldLayoutId id="2147483651" r:id="rId13"/>
    <p:sldLayoutId id="2147483666" r:id="rId14"/>
    <p:sldLayoutId id="2147483658" r:id="rId15"/>
    <p:sldLayoutId id="2147483668" r:id="rId16"/>
    <p:sldLayoutId id="2147483669" r:id="rId17"/>
    <p:sldLayoutId id="214748368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914400" rtl="0" eaLnBrk="1" latinLnBrk="0" hangingPunct="1">
        <a:lnSpc>
          <a:spcPct val="85000"/>
        </a:lnSpc>
        <a:spcBef>
          <a:spcPts val="600"/>
        </a:spcBef>
        <a:spcAft>
          <a:spcPts val="600"/>
        </a:spcAft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914400" rtl="0" eaLnBrk="1" latinLnBrk="0" hangingPunct="1">
        <a:lnSpc>
          <a:spcPct val="85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171450" algn="l" defTabSz="914400" rtl="0" eaLnBrk="1" latinLnBrk="0" hangingPunct="1">
        <a:lnSpc>
          <a:spcPct val="85000"/>
        </a:lnSpc>
        <a:spcBef>
          <a:spcPts val="600"/>
        </a:spcBef>
        <a:spcAft>
          <a:spcPts val="600"/>
        </a:spcAft>
        <a:buClr>
          <a:schemeClr val="accent3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1450" algn="l" defTabSz="914400" rtl="0" eaLnBrk="1" latinLnBrk="0" hangingPunct="1">
        <a:lnSpc>
          <a:spcPct val="85000"/>
        </a:lnSpc>
        <a:spcBef>
          <a:spcPts val="600"/>
        </a:spcBef>
        <a:spcAft>
          <a:spcPts val="600"/>
        </a:spcAft>
        <a:buFont typeface="Calibri" pitchFamily="34" charset="0"/>
        <a:buChar char="»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658938" indent="-171450" algn="l" defTabSz="914400" rtl="0" eaLnBrk="1" latinLnBrk="0" hangingPunct="1">
        <a:lnSpc>
          <a:spcPct val="85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593106" cy="1228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New England Electricity Restructuring Roundtable Discussion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600" b="1" dirty="0" smtClean="0"/>
              <a:t>June </a:t>
            </a:r>
            <a:r>
              <a:rPr lang="en-US" sz="1600" b="1" dirty="0" smtClean="0"/>
              <a:t>15, 2012</a:t>
            </a:r>
            <a:endParaRPr lang="en-US" sz="1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5549153" cy="97715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Rich Paglia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/>
              <a:t>Vice </a:t>
            </a:r>
            <a:r>
              <a:rPr lang="en-US" sz="1800" b="1" i="1" dirty="0" smtClean="0"/>
              <a:t>President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94550" cy="717884"/>
          </a:xfrm>
        </p:spPr>
        <p:txBody>
          <a:bodyPr/>
          <a:lstStyle/>
          <a:p>
            <a:r>
              <a:rPr lang="en-CA" sz="2800" dirty="0" smtClean="0"/>
              <a:t>Spectra Energy U.S. Transmission Map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2993"/>
            <a:ext cx="304800" cy="455612"/>
          </a:xfrm>
          <a:prstGeom prst="rect">
            <a:avLst/>
          </a:prstGeom>
        </p:spPr>
        <p:txBody>
          <a:bodyPr/>
          <a:lstStyle/>
          <a:p>
            <a:fld id="{160E357A-8C18-4D93-8F83-397321FB38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1101-15786_SET U.S. Transmission Map_02-09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747" y="1093848"/>
            <a:ext cx="6358453" cy="538315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blackWhite">
          <a:xfrm>
            <a:off x="198030" y="2348103"/>
            <a:ext cx="2828925" cy="794064"/>
          </a:xfrm>
          <a:prstGeom prst="rect">
            <a:avLst/>
          </a:prstGeom>
          <a:solidFill>
            <a:schemeClr val="bg1"/>
          </a:solidFill>
          <a:ln w="12700">
            <a:solidFill>
              <a:srgbClr val="023C60"/>
            </a:solidFill>
            <a:miter lim="800000"/>
            <a:headEnd/>
            <a:tailEnd/>
          </a:ln>
        </p:spPr>
        <p:txBody>
          <a:bodyPr lIns="73025" tIns="27432" rIns="73025" bIns="27432">
            <a:spAutoFit/>
          </a:bodyPr>
          <a:lstStyle/>
          <a:p>
            <a:pPr defTabSz="566738" eaLnBrk="0" hangingPunct="0">
              <a:buFont typeface="Arial Narrow" pitchFamily="34" charset="0"/>
              <a:buNone/>
              <a:tabLst>
                <a:tab pos="4681538" algn="r"/>
              </a:tabLst>
            </a:pP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Miles </a:t>
            </a:r>
            <a:r>
              <a:rPr lang="en-US" sz="1200" dirty="0">
                <a:solidFill>
                  <a:srgbClr val="023C60"/>
                </a:solidFill>
                <a:latin typeface="Arial Narrow" pitchFamily="34" charset="0"/>
              </a:rPr>
              <a:t>of </a:t>
            </a: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Pipe</a:t>
            </a:r>
            <a:r>
              <a:rPr lang="en-US" sz="1200" dirty="0">
                <a:solidFill>
                  <a:srgbClr val="023C60"/>
                </a:solidFill>
                <a:latin typeface="Arial Narrow" pitchFamily="34" charset="0"/>
              </a:rPr>
              <a:t>	</a:t>
            </a: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14,007</a:t>
            </a:r>
          </a:p>
          <a:p>
            <a:pPr defTabSz="566738" eaLnBrk="0" hangingPunct="0">
              <a:buFont typeface="Arial Narrow" pitchFamily="34" charset="0"/>
              <a:buNone/>
              <a:tabLst>
                <a:tab pos="4681538" algn="r"/>
              </a:tabLst>
            </a:pP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Number of Compressor Stations	125</a:t>
            </a:r>
            <a:endParaRPr lang="en-US" sz="1200" dirty="0">
              <a:solidFill>
                <a:srgbClr val="023C60"/>
              </a:solidFill>
              <a:latin typeface="Arial Narrow" pitchFamily="34" charset="0"/>
            </a:endParaRPr>
          </a:p>
          <a:p>
            <a:pPr defTabSz="566738" eaLnBrk="0" hangingPunct="0">
              <a:buFont typeface="Arial Narrow" pitchFamily="34" charset="0"/>
              <a:buNone/>
              <a:tabLst>
                <a:tab pos="4681538" algn="r"/>
              </a:tabLst>
            </a:pP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Total Horsepower</a:t>
            </a:r>
            <a:r>
              <a:rPr lang="en-US" sz="1200" dirty="0">
                <a:solidFill>
                  <a:srgbClr val="023C60"/>
                </a:solidFill>
                <a:latin typeface="Arial Narrow" pitchFamily="34" charset="0"/>
              </a:rPr>
              <a:t>	</a:t>
            </a: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1,962,667</a:t>
            </a:r>
            <a:endParaRPr lang="en-US" sz="1200" dirty="0">
              <a:solidFill>
                <a:srgbClr val="023C60"/>
              </a:solidFill>
              <a:latin typeface="Arial Narrow" pitchFamily="34" charset="0"/>
            </a:endParaRPr>
          </a:p>
          <a:p>
            <a:pPr defTabSz="566738" eaLnBrk="0" hangingPunct="0">
              <a:buFont typeface="Arial Narrow" pitchFamily="34" charset="0"/>
              <a:buNone/>
              <a:tabLst>
                <a:tab pos="4681538" algn="r"/>
              </a:tabLst>
            </a:pP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Storage </a:t>
            </a:r>
            <a:r>
              <a:rPr lang="en-US" sz="1200" dirty="0">
                <a:solidFill>
                  <a:srgbClr val="023C60"/>
                </a:solidFill>
                <a:latin typeface="Arial Narrow" pitchFamily="34" charset="0"/>
              </a:rPr>
              <a:t>Capacity	</a:t>
            </a:r>
            <a:r>
              <a:rPr lang="en-US" sz="1200" dirty="0" smtClean="0">
                <a:solidFill>
                  <a:srgbClr val="023C60"/>
                </a:solidFill>
                <a:latin typeface="Arial Narrow" pitchFamily="34" charset="0"/>
              </a:rPr>
              <a:t>158 Bcf</a:t>
            </a:r>
            <a:endParaRPr lang="en-US" sz="1200" dirty="0">
              <a:solidFill>
                <a:srgbClr val="023C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963554"/>
            <a:ext cx="9144000" cy="4513446"/>
          </a:xfrm>
          <a:prstGeom prst="rect">
            <a:avLst/>
          </a:prstGeom>
          <a:gradFill flip="none" rotWithShape="1">
            <a:gsLst>
              <a:gs pos="21000">
                <a:schemeClr val="accent5">
                  <a:lumMod val="60000"/>
                  <a:lumOff val="40000"/>
                </a:schemeClr>
              </a:gs>
              <a:gs pos="64000">
                <a:schemeClr val="accent5">
                  <a:lumMod val="20000"/>
                  <a:lumOff val="80000"/>
                </a:schemeClr>
              </a:gs>
              <a:gs pos="83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329"/>
            <a:ext cx="6911788" cy="874059"/>
          </a:xfrm>
        </p:spPr>
        <p:txBody>
          <a:bodyPr/>
          <a:lstStyle/>
          <a:p>
            <a:r>
              <a:rPr lang="en-US" dirty="0" smtClean="0"/>
              <a:t>New Infrastructure in Response to            Increase in Northeast Shale Supplies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30F094-4E91-4E2E-911E-667F01D926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56278"/>
            <a:ext cx="7843837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</a:pPr>
            <a:r>
              <a:rPr lang="en-US" sz="2400" i="1" dirty="0" smtClean="0">
                <a:solidFill>
                  <a:schemeClr val="tx2"/>
                </a:solidFill>
                <a:ea typeface="+mj-ea"/>
                <a:cs typeface="+mj-cs"/>
              </a:rPr>
              <a:t>Connecting Marcellus &amp; Utica Supplies to Our Diverse Markets</a:t>
            </a:r>
            <a:endParaRPr lang="en-US" sz="2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595711" y="3623743"/>
            <a:ext cx="2159267" cy="905673"/>
          </a:xfrm>
          <a:prstGeom prst="roundRect">
            <a:avLst>
              <a:gd name="adj" fmla="val 12009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Northern Expansion Transmission </a:t>
            </a:r>
            <a:r>
              <a:rPr lang="en-US" sz="1600" b="1" dirty="0" smtClean="0">
                <a:solidFill>
                  <a:srgbClr val="FF6600"/>
                </a:solidFill>
              </a:rPr>
              <a:t>NEXT </a:t>
            </a:r>
            <a:r>
              <a:rPr lang="en-US" sz="1200" dirty="0" smtClean="0">
                <a:solidFill>
                  <a:srgbClr val="FF6600"/>
                </a:solidFill>
              </a:rPr>
              <a:t>(2016/2017)</a:t>
            </a:r>
            <a:endParaRPr lang="en-US" sz="1600" dirty="0" smtClean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Providing Appalachian producers access to Eastern Canada LDC &amp; power markets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595711" y="2683092"/>
            <a:ext cx="2159267" cy="858193"/>
          </a:xfrm>
          <a:prstGeom prst="roundRect">
            <a:avLst>
              <a:gd name="adj" fmla="val 12009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050" i="1" dirty="0" smtClean="0">
                <a:solidFill>
                  <a:srgbClr val="00B050"/>
                </a:solidFill>
              </a:rPr>
              <a:t>Ohio Pipeline Energy Network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OPEN </a:t>
            </a:r>
            <a:r>
              <a:rPr lang="en-US" sz="1200" dirty="0" smtClean="0">
                <a:solidFill>
                  <a:srgbClr val="00B050"/>
                </a:solidFill>
              </a:rPr>
              <a:t>(2014)</a:t>
            </a:r>
            <a:endParaRPr lang="en-US" sz="1600" dirty="0" smtClean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Connecting Utica production to diverse Texas Eastern markets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95711" y="4611874"/>
            <a:ext cx="2159267" cy="839175"/>
          </a:xfrm>
          <a:prstGeom prst="roundRect">
            <a:avLst>
              <a:gd name="adj" fmla="val 8712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050" i="1" dirty="0" smtClean="0">
                <a:solidFill>
                  <a:srgbClr val="CC00CC"/>
                </a:solidFill>
              </a:rPr>
              <a:t>Algonquin Incremental Market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600" b="1" dirty="0" smtClean="0">
                <a:solidFill>
                  <a:srgbClr val="CC00CC"/>
                </a:solidFill>
              </a:rPr>
              <a:t>AIM </a:t>
            </a:r>
            <a:r>
              <a:rPr lang="en-US" sz="1200" dirty="0" smtClean="0">
                <a:solidFill>
                  <a:srgbClr val="CC00CC"/>
                </a:solidFill>
              </a:rPr>
              <a:t>(2015)</a:t>
            </a:r>
            <a:endParaRPr lang="en-US" sz="1600" b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CC00CC"/>
              </a:buClr>
            </a:pPr>
            <a:r>
              <a:rPr lang="en-US" sz="1100" dirty="0" smtClean="0">
                <a:solidFill>
                  <a:prstClr val="black"/>
                </a:solidFill>
              </a:rPr>
              <a:t>New England market pull combined with Northeast PA supply push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95711" y="1812757"/>
            <a:ext cx="2159267" cy="787877"/>
          </a:xfrm>
          <a:prstGeom prst="roundRect">
            <a:avLst>
              <a:gd name="adj" fmla="val 12009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050" i="1" dirty="0" smtClean="0">
                <a:solidFill>
                  <a:srgbClr val="00B0F0"/>
                </a:solidFill>
              </a:rPr>
              <a:t>Texas Eastern Appalachia to Market  </a:t>
            </a:r>
            <a:r>
              <a:rPr lang="en-US" sz="1600" b="1" dirty="0" smtClean="0">
                <a:solidFill>
                  <a:srgbClr val="00B0F0"/>
                </a:solidFill>
              </a:rPr>
              <a:t>TEAM 2014</a:t>
            </a:r>
            <a:endParaRPr lang="en-US" sz="1600" i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00B0F0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Providing producers access to diverse Texas Eastern markets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3" name="Picture 42" descr="1201-16029_SE NA Trans-Storage Map_Jan-03-12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797" t="13644" r="9185" b="35864"/>
          <a:stretch>
            <a:fillRect/>
          </a:stretch>
        </p:blipFill>
        <p:spPr bwMode="gray">
          <a:xfrm>
            <a:off x="0" y="1963554"/>
            <a:ext cx="7132531" cy="4504623"/>
          </a:xfrm>
          <a:prstGeom prst="rect">
            <a:avLst/>
          </a:prstGeom>
        </p:spPr>
      </p:pic>
      <p:grpSp>
        <p:nvGrpSpPr>
          <p:cNvPr id="5" name="Group 71"/>
          <p:cNvGrpSpPr/>
          <p:nvPr/>
        </p:nvGrpSpPr>
        <p:grpSpPr>
          <a:xfrm>
            <a:off x="1889255" y="3576531"/>
            <a:ext cx="1999262" cy="1040387"/>
            <a:chOff x="1181560" y="3760212"/>
            <a:chExt cx="1999262" cy="1040387"/>
          </a:xfrm>
        </p:grpSpPr>
        <p:sp>
          <p:nvSpPr>
            <p:cNvPr id="73" name="Freeform 72"/>
            <p:cNvSpPr/>
            <p:nvPr/>
          </p:nvSpPr>
          <p:spPr>
            <a:xfrm>
              <a:off x="1181560" y="3760212"/>
              <a:ext cx="1999262" cy="1040387"/>
            </a:xfrm>
            <a:custGeom>
              <a:avLst/>
              <a:gdLst>
                <a:gd name="connsiteX0" fmla="*/ 0 w 2377440"/>
                <a:gd name="connsiteY0" fmla="*/ 625642 h 625642"/>
                <a:gd name="connsiteX1" fmla="*/ 481263 w 2377440"/>
                <a:gd name="connsiteY1" fmla="*/ 433137 h 625642"/>
                <a:gd name="connsiteX2" fmla="*/ 991402 w 2377440"/>
                <a:gd name="connsiteY2" fmla="*/ 365760 h 625642"/>
                <a:gd name="connsiteX3" fmla="*/ 1684421 w 2377440"/>
                <a:gd name="connsiteY3" fmla="*/ 279133 h 625642"/>
                <a:gd name="connsiteX4" fmla="*/ 2107933 w 2377440"/>
                <a:gd name="connsiteY4" fmla="*/ 86627 h 625642"/>
                <a:gd name="connsiteX5" fmla="*/ 2377440 w 2377440"/>
                <a:gd name="connsiteY5" fmla="*/ 0 h 625642"/>
                <a:gd name="connsiteX0" fmla="*/ 0 w 2417545"/>
                <a:gd name="connsiteY0" fmla="*/ 642486 h 642486"/>
                <a:gd name="connsiteX1" fmla="*/ 481263 w 2417545"/>
                <a:gd name="connsiteY1" fmla="*/ 449981 h 642486"/>
                <a:gd name="connsiteX2" fmla="*/ 991402 w 2417545"/>
                <a:gd name="connsiteY2" fmla="*/ 382604 h 642486"/>
                <a:gd name="connsiteX3" fmla="*/ 1684421 w 2417545"/>
                <a:gd name="connsiteY3" fmla="*/ 295977 h 642486"/>
                <a:gd name="connsiteX4" fmla="*/ 2107933 w 2417545"/>
                <a:gd name="connsiteY4" fmla="*/ 103471 h 642486"/>
                <a:gd name="connsiteX5" fmla="*/ 2417545 w 2417545"/>
                <a:gd name="connsiteY5" fmla="*/ 0 h 642486"/>
                <a:gd name="connsiteX0" fmla="*/ 0 w 2543236"/>
                <a:gd name="connsiteY0" fmla="*/ 625989 h 625989"/>
                <a:gd name="connsiteX1" fmla="*/ 481263 w 2543236"/>
                <a:gd name="connsiteY1" fmla="*/ 433484 h 625989"/>
                <a:gd name="connsiteX2" fmla="*/ 991402 w 2543236"/>
                <a:gd name="connsiteY2" fmla="*/ 366107 h 625989"/>
                <a:gd name="connsiteX3" fmla="*/ 1684421 w 2543236"/>
                <a:gd name="connsiteY3" fmla="*/ 279480 h 625989"/>
                <a:gd name="connsiteX4" fmla="*/ 2107933 w 2543236"/>
                <a:gd name="connsiteY4" fmla="*/ 86974 h 625989"/>
                <a:gd name="connsiteX5" fmla="*/ 2543236 w 2543236"/>
                <a:gd name="connsiteY5" fmla="*/ 0 h 625989"/>
                <a:gd name="connsiteX0" fmla="*/ 0 w 2571516"/>
                <a:gd name="connsiteY0" fmla="*/ 649556 h 649556"/>
                <a:gd name="connsiteX1" fmla="*/ 509543 w 2571516"/>
                <a:gd name="connsiteY1" fmla="*/ 433484 h 649556"/>
                <a:gd name="connsiteX2" fmla="*/ 1019682 w 2571516"/>
                <a:gd name="connsiteY2" fmla="*/ 366107 h 649556"/>
                <a:gd name="connsiteX3" fmla="*/ 1712701 w 2571516"/>
                <a:gd name="connsiteY3" fmla="*/ 279480 h 649556"/>
                <a:gd name="connsiteX4" fmla="*/ 2136213 w 2571516"/>
                <a:gd name="connsiteY4" fmla="*/ 86974 h 649556"/>
                <a:gd name="connsiteX5" fmla="*/ 2571516 w 2571516"/>
                <a:gd name="connsiteY5" fmla="*/ 0 h 649556"/>
                <a:gd name="connsiteX0" fmla="*/ 0 w 2698778"/>
                <a:gd name="connsiteY0" fmla="*/ 508154 h 508154"/>
                <a:gd name="connsiteX1" fmla="*/ 636805 w 2698778"/>
                <a:gd name="connsiteY1" fmla="*/ 433484 h 508154"/>
                <a:gd name="connsiteX2" fmla="*/ 1146944 w 2698778"/>
                <a:gd name="connsiteY2" fmla="*/ 366107 h 508154"/>
                <a:gd name="connsiteX3" fmla="*/ 1839963 w 2698778"/>
                <a:gd name="connsiteY3" fmla="*/ 279480 h 508154"/>
                <a:gd name="connsiteX4" fmla="*/ 2263475 w 2698778"/>
                <a:gd name="connsiteY4" fmla="*/ 86974 h 508154"/>
                <a:gd name="connsiteX5" fmla="*/ 2698778 w 2698778"/>
                <a:gd name="connsiteY5" fmla="*/ 0 h 508154"/>
                <a:gd name="connsiteX0" fmla="*/ 0 w 2698778"/>
                <a:gd name="connsiteY0" fmla="*/ 508154 h 567816"/>
                <a:gd name="connsiteX1" fmla="*/ 216527 w 2698778"/>
                <a:gd name="connsiteY1" fmla="*/ 567816 h 567816"/>
                <a:gd name="connsiteX2" fmla="*/ 1146944 w 2698778"/>
                <a:gd name="connsiteY2" fmla="*/ 366107 h 567816"/>
                <a:gd name="connsiteX3" fmla="*/ 1839963 w 2698778"/>
                <a:gd name="connsiteY3" fmla="*/ 279480 h 567816"/>
                <a:gd name="connsiteX4" fmla="*/ 2263475 w 2698778"/>
                <a:gd name="connsiteY4" fmla="*/ 86974 h 567816"/>
                <a:gd name="connsiteX5" fmla="*/ 2698778 w 2698778"/>
                <a:gd name="connsiteY5" fmla="*/ 0 h 567816"/>
                <a:gd name="connsiteX0" fmla="*/ 0 w 2698778"/>
                <a:gd name="connsiteY0" fmla="*/ 508154 h 567816"/>
                <a:gd name="connsiteX1" fmla="*/ 216527 w 2698778"/>
                <a:gd name="connsiteY1" fmla="*/ 567816 h 567816"/>
                <a:gd name="connsiteX2" fmla="*/ 593392 w 2698778"/>
                <a:gd name="connsiteY2" fmla="*/ 447475 h 567816"/>
                <a:gd name="connsiteX3" fmla="*/ 1146944 w 2698778"/>
                <a:gd name="connsiteY3" fmla="*/ 366107 h 567816"/>
                <a:gd name="connsiteX4" fmla="*/ 1839963 w 2698778"/>
                <a:gd name="connsiteY4" fmla="*/ 279480 h 567816"/>
                <a:gd name="connsiteX5" fmla="*/ 2263475 w 2698778"/>
                <a:gd name="connsiteY5" fmla="*/ 86974 h 567816"/>
                <a:gd name="connsiteX6" fmla="*/ 2698778 w 2698778"/>
                <a:gd name="connsiteY6" fmla="*/ 0 h 567816"/>
                <a:gd name="connsiteX0" fmla="*/ 0 w 2698778"/>
                <a:gd name="connsiteY0" fmla="*/ 508154 h 596097"/>
                <a:gd name="connsiteX1" fmla="*/ 174106 w 2698778"/>
                <a:gd name="connsiteY1" fmla="*/ 596097 h 596097"/>
                <a:gd name="connsiteX2" fmla="*/ 593392 w 2698778"/>
                <a:gd name="connsiteY2" fmla="*/ 447475 h 596097"/>
                <a:gd name="connsiteX3" fmla="*/ 1146944 w 2698778"/>
                <a:gd name="connsiteY3" fmla="*/ 366107 h 596097"/>
                <a:gd name="connsiteX4" fmla="*/ 1839963 w 2698778"/>
                <a:gd name="connsiteY4" fmla="*/ 279480 h 596097"/>
                <a:gd name="connsiteX5" fmla="*/ 2263475 w 2698778"/>
                <a:gd name="connsiteY5" fmla="*/ 86974 h 596097"/>
                <a:gd name="connsiteX6" fmla="*/ 2698778 w 2698778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524672"/>
                <a:gd name="connsiteY0" fmla="*/ 596097 h 596097"/>
                <a:gd name="connsiteX1" fmla="*/ 419286 w 2524672"/>
                <a:gd name="connsiteY1" fmla="*/ 447475 h 596097"/>
                <a:gd name="connsiteX2" fmla="*/ 972838 w 2524672"/>
                <a:gd name="connsiteY2" fmla="*/ 366107 h 596097"/>
                <a:gd name="connsiteX3" fmla="*/ 1665857 w 2524672"/>
                <a:gd name="connsiteY3" fmla="*/ 279480 h 596097"/>
                <a:gd name="connsiteX4" fmla="*/ 2089369 w 2524672"/>
                <a:gd name="connsiteY4" fmla="*/ 86974 h 596097"/>
                <a:gd name="connsiteX5" fmla="*/ 2524672 w 2524672"/>
                <a:gd name="connsiteY5" fmla="*/ 0 h 596097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23203 w 2582018"/>
                <a:gd name="connsiteY3" fmla="*/ 279480 h 606309"/>
                <a:gd name="connsiteX4" fmla="*/ 2146715 w 2582018"/>
                <a:gd name="connsiteY4" fmla="*/ 86974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94690 w 2582018"/>
                <a:gd name="connsiteY3" fmla="*/ 198567 h 606309"/>
                <a:gd name="connsiteX4" fmla="*/ 2146715 w 2582018"/>
                <a:gd name="connsiteY4" fmla="*/ 86974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94690 w 2582018"/>
                <a:gd name="connsiteY3" fmla="*/ 198567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75836 w 2582018"/>
                <a:gd name="connsiteY3" fmla="*/ 217421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90762 w 2582018"/>
                <a:gd name="connsiteY3" fmla="*/ 245701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24685 w 2582018"/>
                <a:gd name="connsiteY2" fmla="*/ 373963 h 606309"/>
                <a:gd name="connsiteX3" fmla="*/ 1790762 w 2582018"/>
                <a:gd name="connsiteY3" fmla="*/ 245701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17642"/>
                <a:gd name="connsiteY0" fmla="*/ 657547 h 657547"/>
                <a:gd name="connsiteX1" fmla="*/ 476632 w 2517642"/>
                <a:gd name="connsiteY1" fmla="*/ 498713 h 657547"/>
                <a:gd name="connsiteX2" fmla="*/ 1024685 w 2517642"/>
                <a:gd name="connsiteY2" fmla="*/ 425201 h 657547"/>
                <a:gd name="connsiteX3" fmla="*/ 1790762 w 2517642"/>
                <a:gd name="connsiteY3" fmla="*/ 296939 h 657547"/>
                <a:gd name="connsiteX4" fmla="*/ 2181280 w 2517642"/>
                <a:gd name="connsiteY4" fmla="*/ 87150 h 657547"/>
                <a:gd name="connsiteX5" fmla="*/ 2517642 w 2517642"/>
                <a:gd name="connsiteY5" fmla="*/ 0 h 657547"/>
                <a:gd name="connsiteX0" fmla="*/ 0 w 3231032"/>
                <a:gd name="connsiteY0" fmla="*/ 1565378 h 1565378"/>
                <a:gd name="connsiteX1" fmla="*/ 1190022 w 3231032"/>
                <a:gd name="connsiteY1" fmla="*/ 498713 h 1565378"/>
                <a:gd name="connsiteX2" fmla="*/ 1738075 w 3231032"/>
                <a:gd name="connsiteY2" fmla="*/ 425201 h 1565378"/>
                <a:gd name="connsiteX3" fmla="*/ 2504152 w 3231032"/>
                <a:gd name="connsiteY3" fmla="*/ 296939 h 1565378"/>
                <a:gd name="connsiteX4" fmla="*/ 2894670 w 3231032"/>
                <a:gd name="connsiteY4" fmla="*/ 87150 h 1565378"/>
                <a:gd name="connsiteX5" fmla="*/ 3231032 w 3231032"/>
                <a:gd name="connsiteY5" fmla="*/ 0 h 1565378"/>
                <a:gd name="connsiteX0" fmla="*/ 0 w 3231032"/>
                <a:gd name="connsiteY0" fmla="*/ 1565378 h 1565378"/>
                <a:gd name="connsiteX1" fmla="*/ 712076 w 3231032"/>
                <a:gd name="connsiteY1" fmla="*/ 662475 h 1565378"/>
                <a:gd name="connsiteX2" fmla="*/ 1190022 w 3231032"/>
                <a:gd name="connsiteY2" fmla="*/ 498713 h 1565378"/>
                <a:gd name="connsiteX3" fmla="*/ 1738075 w 3231032"/>
                <a:gd name="connsiteY3" fmla="*/ 425201 h 1565378"/>
                <a:gd name="connsiteX4" fmla="*/ 2504152 w 3231032"/>
                <a:gd name="connsiteY4" fmla="*/ 296939 h 1565378"/>
                <a:gd name="connsiteX5" fmla="*/ 2894670 w 3231032"/>
                <a:gd name="connsiteY5" fmla="*/ 87150 h 1565378"/>
                <a:gd name="connsiteX6" fmla="*/ 3231032 w 3231032"/>
                <a:gd name="connsiteY6" fmla="*/ 0 h 1565378"/>
                <a:gd name="connsiteX0" fmla="*/ 0 w 3463751"/>
                <a:gd name="connsiteY0" fmla="*/ 1828989 h 1828989"/>
                <a:gd name="connsiteX1" fmla="*/ 712076 w 3463751"/>
                <a:gd name="connsiteY1" fmla="*/ 926086 h 1828989"/>
                <a:gd name="connsiteX2" fmla="*/ 1190022 w 3463751"/>
                <a:gd name="connsiteY2" fmla="*/ 762324 h 1828989"/>
                <a:gd name="connsiteX3" fmla="*/ 1738075 w 3463751"/>
                <a:gd name="connsiteY3" fmla="*/ 688812 h 1828989"/>
                <a:gd name="connsiteX4" fmla="*/ 2504152 w 3463751"/>
                <a:gd name="connsiteY4" fmla="*/ 560550 h 1828989"/>
                <a:gd name="connsiteX5" fmla="*/ 2894670 w 3463751"/>
                <a:gd name="connsiteY5" fmla="*/ 350761 h 1828989"/>
                <a:gd name="connsiteX6" fmla="*/ 3463751 w 3463751"/>
                <a:gd name="connsiteY6" fmla="*/ 0 h 1828989"/>
                <a:gd name="connsiteX0" fmla="*/ 0 w 3463751"/>
                <a:gd name="connsiteY0" fmla="*/ 1828989 h 1828989"/>
                <a:gd name="connsiteX1" fmla="*/ 712076 w 3463751"/>
                <a:gd name="connsiteY1" fmla="*/ 926086 h 1828989"/>
                <a:gd name="connsiteX2" fmla="*/ 1190022 w 3463751"/>
                <a:gd name="connsiteY2" fmla="*/ 762324 h 1828989"/>
                <a:gd name="connsiteX3" fmla="*/ 1738075 w 3463751"/>
                <a:gd name="connsiteY3" fmla="*/ 688812 h 1828989"/>
                <a:gd name="connsiteX4" fmla="*/ 2504152 w 3463751"/>
                <a:gd name="connsiteY4" fmla="*/ 560550 h 1828989"/>
                <a:gd name="connsiteX5" fmla="*/ 2894670 w 3463751"/>
                <a:gd name="connsiteY5" fmla="*/ 350761 h 1828989"/>
                <a:gd name="connsiteX6" fmla="*/ 3463751 w 3463751"/>
                <a:gd name="connsiteY6" fmla="*/ 0 h 1828989"/>
                <a:gd name="connsiteX0" fmla="*/ 0 w 3463751"/>
                <a:gd name="connsiteY0" fmla="*/ 1828989 h 1828989"/>
                <a:gd name="connsiteX1" fmla="*/ 712076 w 3463751"/>
                <a:gd name="connsiteY1" fmla="*/ 926086 h 1828989"/>
                <a:gd name="connsiteX2" fmla="*/ 1190022 w 3463751"/>
                <a:gd name="connsiteY2" fmla="*/ 762324 h 1828989"/>
                <a:gd name="connsiteX3" fmla="*/ 1738075 w 3463751"/>
                <a:gd name="connsiteY3" fmla="*/ 688812 h 1828989"/>
                <a:gd name="connsiteX4" fmla="*/ 2504152 w 3463751"/>
                <a:gd name="connsiteY4" fmla="*/ 560550 h 1828989"/>
                <a:gd name="connsiteX5" fmla="*/ 2894670 w 3463751"/>
                <a:gd name="connsiteY5" fmla="*/ 350761 h 1828989"/>
                <a:gd name="connsiteX6" fmla="*/ 3463751 w 3463751"/>
                <a:gd name="connsiteY6" fmla="*/ 0 h 1828989"/>
                <a:gd name="connsiteX0" fmla="*/ 0 w 3463751"/>
                <a:gd name="connsiteY0" fmla="*/ 1802485 h 1802485"/>
                <a:gd name="connsiteX1" fmla="*/ 712076 w 3463751"/>
                <a:gd name="connsiteY1" fmla="*/ 899582 h 1802485"/>
                <a:gd name="connsiteX2" fmla="*/ 1190022 w 3463751"/>
                <a:gd name="connsiteY2" fmla="*/ 735820 h 1802485"/>
                <a:gd name="connsiteX3" fmla="*/ 1738075 w 3463751"/>
                <a:gd name="connsiteY3" fmla="*/ 662308 h 1802485"/>
                <a:gd name="connsiteX4" fmla="*/ 2504152 w 3463751"/>
                <a:gd name="connsiteY4" fmla="*/ 534046 h 1802485"/>
                <a:gd name="connsiteX5" fmla="*/ 2894670 w 3463751"/>
                <a:gd name="connsiteY5" fmla="*/ 324257 h 1802485"/>
                <a:gd name="connsiteX6" fmla="*/ 3463751 w 3463751"/>
                <a:gd name="connsiteY6" fmla="*/ 0 h 1802485"/>
                <a:gd name="connsiteX0" fmla="*/ 0 w 3463751"/>
                <a:gd name="connsiteY0" fmla="*/ 1802485 h 1802485"/>
                <a:gd name="connsiteX1" fmla="*/ 712076 w 3463751"/>
                <a:gd name="connsiteY1" fmla="*/ 899582 h 1802485"/>
                <a:gd name="connsiteX2" fmla="*/ 1190022 w 3463751"/>
                <a:gd name="connsiteY2" fmla="*/ 735820 h 1802485"/>
                <a:gd name="connsiteX3" fmla="*/ 1738075 w 3463751"/>
                <a:gd name="connsiteY3" fmla="*/ 662308 h 1802485"/>
                <a:gd name="connsiteX4" fmla="*/ 2504152 w 3463751"/>
                <a:gd name="connsiteY4" fmla="*/ 534046 h 1802485"/>
                <a:gd name="connsiteX5" fmla="*/ 2894670 w 3463751"/>
                <a:gd name="connsiteY5" fmla="*/ 324257 h 1802485"/>
                <a:gd name="connsiteX6" fmla="*/ 3463751 w 3463751"/>
                <a:gd name="connsiteY6" fmla="*/ 0 h 18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3751" h="1802485">
                  <a:moveTo>
                    <a:pt x="0" y="1802485"/>
                  </a:moveTo>
                  <a:lnTo>
                    <a:pt x="712076" y="899582"/>
                  </a:lnTo>
                  <a:lnTo>
                    <a:pt x="1190022" y="735820"/>
                  </a:lnTo>
                  <a:lnTo>
                    <a:pt x="1738075" y="662308"/>
                  </a:lnTo>
                  <a:lnTo>
                    <a:pt x="2504152" y="534046"/>
                  </a:lnTo>
                  <a:lnTo>
                    <a:pt x="2894670" y="324257"/>
                  </a:lnTo>
                  <a:cubicBezTo>
                    <a:pt x="3084364" y="207337"/>
                    <a:pt x="3285249" y="187836"/>
                    <a:pt x="3463751" y="0"/>
                  </a:cubicBezTo>
                </a:path>
              </a:pathLst>
            </a:custGeom>
            <a:ln w="76200" cap="rnd">
              <a:solidFill>
                <a:srgbClr val="FFFFFF">
                  <a:alpha val="74118"/>
                </a:srgb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744448" y="3970813"/>
              <a:ext cx="345792" cy="75832"/>
            </a:xfrm>
            <a:custGeom>
              <a:avLst/>
              <a:gdLst>
                <a:gd name="connsiteX0" fmla="*/ 0 w 599090"/>
                <a:gd name="connsiteY0" fmla="*/ 52552 h 131380"/>
                <a:gd name="connsiteX1" fmla="*/ 335017 w 599090"/>
                <a:gd name="connsiteY1" fmla="*/ 13138 h 131380"/>
                <a:gd name="connsiteX2" fmla="*/ 599090 w 599090"/>
                <a:gd name="connsiteY2" fmla="*/ 131380 h 1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090" h="131380">
                  <a:moveTo>
                    <a:pt x="0" y="52552"/>
                  </a:moveTo>
                  <a:cubicBezTo>
                    <a:pt x="117584" y="26276"/>
                    <a:pt x="235169" y="0"/>
                    <a:pt x="335017" y="13138"/>
                  </a:cubicBezTo>
                  <a:cubicBezTo>
                    <a:pt x="434865" y="26276"/>
                    <a:pt x="516977" y="78828"/>
                    <a:pt x="599090" y="131380"/>
                  </a:cubicBezTo>
                </a:path>
              </a:pathLst>
            </a:custGeom>
            <a:ln w="76200" cap="rnd">
              <a:solidFill>
                <a:srgbClr val="FFFFFF">
                  <a:alpha val="74118"/>
                </a:srgb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74"/>
          <p:cNvGrpSpPr/>
          <p:nvPr/>
        </p:nvGrpSpPr>
        <p:grpSpPr>
          <a:xfrm>
            <a:off x="1889255" y="3550118"/>
            <a:ext cx="2032804" cy="1076720"/>
            <a:chOff x="1181560" y="3723880"/>
            <a:chExt cx="2032804" cy="1076720"/>
          </a:xfrm>
        </p:grpSpPr>
        <p:sp>
          <p:nvSpPr>
            <p:cNvPr id="76" name="Freeform 75"/>
            <p:cNvSpPr/>
            <p:nvPr/>
          </p:nvSpPr>
          <p:spPr>
            <a:xfrm>
              <a:off x="1181560" y="3723880"/>
              <a:ext cx="2032804" cy="1076720"/>
            </a:xfrm>
            <a:custGeom>
              <a:avLst/>
              <a:gdLst>
                <a:gd name="connsiteX0" fmla="*/ 0 w 2377440"/>
                <a:gd name="connsiteY0" fmla="*/ 625642 h 625642"/>
                <a:gd name="connsiteX1" fmla="*/ 481263 w 2377440"/>
                <a:gd name="connsiteY1" fmla="*/ 433137 h 625642"/>
                <a:gd name="connsiteX2" fmla="*/ 991402 w 2377440"/>
                <a:gd name="connsiteY2" fmla="*/ 365760 h 625642"/>
                <a:gd name="connsiteX3" fmla="*/ 1684421 w 2377440"/>
                <a:gd name="connsiteY3" fmla="*/ 279133 h 625642"/>
                <a:gd name="connsiteX4" fmla="*/ 2107933 w 2377440"/>
                <a:gd name="connsiteY4" fmla="*/ 86627 h 625642"/>
                <a:gd name="connsiteX5" fmla="*/ 2377440 w 2377440"/>
                <a:gd name="connsiteY5" fmla="*/ 0 h 625642"/>
                <a:gd name="connsiteX0" fmla="*/ 0 w 2417545"/>
                <a:gd name="connsiteY0" fmla="*/ 642486 h 642486"/>
                <a:gd name="connsiteX1" fmla="*/ 481263 w 2417545"/>
                <a:gd name="connsiteY1" fmla="*/ 449981 h 642486"/>
                <a:gd name="connsiteX2" fmla="*/ 991402 w 2417545"/>
                <a:gd name="connsiteY2" fmla="*/ 382604 h 642486"/>
                <a:gd name="connsiteX3" fmla="*/ 1684421 w 2417545"/>
                <a:gd name="connsiteY3" fmla="*/ 295977 h 642486"/>
                <a:gd name="connsiteX4" fmla="*/ 2107933 w 2417545"/>
                <a:gd name="connsiteY4" fmla="*/ 103471 h 642486"/>
                <a:gd name="connsiteX5" fmla="*/ 2417545 w 2417545"/>
                <a:gd name="connsiteY5" fmla="*/ 0 h 642486"/>
                <a:gd name="connsiteX0" fmla="*/ 0 w 2543236"/>
                <a:gd name="connsiteY0" fmla="*/ 625989 h 625989"/>
                <a:gd name="connsiteX1" fmla="*/ 481263 w 2543236"/>
                <a:gd name="connsiteY1" fmla="*/ 433484 h 625989"/>
                <a:gd name="connsiteX2" fmla="*/ 991402 w 2543236"/>
                <a:gd name="connsiteY2" fmla="*/ 366107 h 625989"/>
                <a:gd name="connsiteX3" fmla="*/ 1684421 w 2543236"/>
                <a:gd name="connsiteY3" fmla="*/ 279480 h 625989"/>
                <a:gd name="connsiteX4" fmla="*/ 2107933 w 2543236"/>
                <a:gd name="connsiteY4" fmla="*/ 86974 h 625989"/>
                <a:gd name="connsiteX5" fmla="*/ 2543236 w 2543236"/>
                <a:gd name="connsiteY5" fmla="*/ 0 h 625989"/>
                <a:gd name="connsiteX0" fmla="*/ 0 w 2571516"/>
                <a:gd name="connsiteY0" fmla="*/ 649556 h 649556"/>
                <a:gd name="connsiteX1" fmla="*/ 509543 w 2571516"/>
                <a:gd name="connsiteY1" fmla="*/ 433484 h 649556"/>
                <a:gd name="connsiteX2" fmla="*/ 1019682 w 2571516"/>
                <a:gd name="connsiteY2" fmla="*/ 366107 h 649556"/>
                <a:gd name="connsiteX3" fmla="*/ 1712701 w 2571516"/>
                <a:gd name="connsiteY3" fmla="*/ 279480 h 649556"/>
                <a:gd name="connsiteX4" fmla="*/ 2136213 w 2571516"/>
                <a:gd name="connsiteY4" fmla="*/ 86974 h 649556"/>
                <a:gd name="connsiteX5" fmla="*/ 2571516 w 2571516"/>
                <a:gd name="connsiteY5" fmla="*/ 0 h 649556"/>
                <a:gd name="connsiteX0" fmla="*/ 0 w 2698778"/>
                <a:gd name="connsiteY0" fmla="*/ 508154 h 508154"/>
                <a:gd name="connsiteX1" fmla="*/ 636805 w 2698778"/>
                <a:gd name="connsiteY1" fmla="*/ 433484 h 508154"/>
                <a:gd name="connsiteX2" fmla="*/ 1146944 w 2698778"/>
                <a:gd name="connsiteY2" fmla="*/ 366107 h 508154"/>
                <a:gd name="connsiteX3" fmla="*/ 1839963 w 2698778"/>
                <a:gd name="connsiteY3" fmla="*/ 279480 h 508154"/>
                <a:gd name="connsiteX4" fmla="*/ 2263475 w 2698778"/>
                <a:gd name="connsiteY4" fmla="*/ 86974 h 508154"/>
                <a:gd name="connsiteX5" fmla="*/ 2698778 w 2698778"/>
                <a:gd name="connsiteY5" fmla="*/ 0 h 508154"/>
                <a:gd name="connsiteX0" fmla="*/ 0 w 2698778"/>
                <a:gd name="connsiteY0" fmla="*/ 508154 h 567816"/>
                <a:gd name="connsiteX1" fmla="*/ 216527 w 2698778"/>
                <a:gd name="connsiteY1" fmla="*/ 567816 h 567816"/>
                <a:gd name="connsiteX2" fmla="*/ 1146944 w 2698778"/>
                <a:gd name="connsiteY2" fmla="*/ 366107 h 567816"/>
                <a:gd name="connsiteX3" fmla="*/ 1839963 w 2698778"/>
                <a:gd name="connsiteY3" fmla="*/ 279480 h 567816"/>
                <a:gd name="connsiteX4" fmla="*/ 2263475 w 2698778"/>
                <a:gd name="connsiteY4" fmla="*/ 86974 h 567816"/>
                <a:gd name="connsiteX5" fmla="*/ 2698778 w 2698778"/>
                <a:gd name="connsiteY5" fmla="*/ 0 h 567816"/>
                <a:gd name="connsiteX0" fmla="*/ 0 w 2698778"/>
                <a:gd name="connsiteY0" fmla="*/ 508154 h 567816"/>
                <a:gd name="connsiteX1" fmla="*/ 216527 w 2698778"/>
                <a:gd name="connsiteY1" fmla="*/ 567816 h 567816"/>
                <a:gd name="connsiteX2" fmla="*/ 593392 w 2698778"/>
                <a:gd name="connsiteY2" fmla="*/ 447475 h 567816"/>
                <a:gd name="connsiteX3" fmla="*/ 1146944 w 2698778"/>
                <a:gd name="connsiteY3" fmla="*/ 366107 h 567816"/>
                <a:gd name="connsiteX4" fmla="*/ 1839963 w 2698778"/>
                <a:gd name="connsiteY4" fmla="*/ 279480 h 567816"/>
                <a:gd name="connsiteX5" fmla="*/ 2263475 w 2698778"/>
                <a:gd name="connsiteY5" fmla="*/ 86974 h 567816"/>
                <a:gd name="connsiteX6" fmla="*/ 2698778 w 2698778"/>
                <a:gd name="connsiteY6" fmla="*/ 0 h 567816"/>
                <a:gd name="connsiteX0" fmla="*/ 0 w 2698778"/>
                <a:gd name="connsiteY0" fmla="*/ 508154 h 596097"/>
                <a:gd name="connsiteX1" fmla="*/ 174106 w 2698778"/>
                <a:gd name="connsiteY1" fmla="*/ 596097 h 596097"/>
                <a:gd name="connsiteX2" fmla="*/ 593392 w 2698778"/>
                <a:gd name="connsiteY2" fmla="*/ 447475 h 596097"/>
                <a:gd name="connsiteX3" fmla="*/ 1146944 w 2698778"/>
                <a:gd name="connsiteY3" fmla="*/ 366107 h 596097"/>
                <a:gd name="connsiteX4" fmla="*/ 1839963 w 2698778"/>
                <a:gd name="connsiteY4" fmla="*/ 279480 h 596097"/>
                <a:gd name="connsiteX5" fmla="*/ 2263475 w 2698778"/>
                <a:gd name="connsiteY5" fmla="*/ 86974 h 596097"/>
                <a:gd name="connsiteX6" fmla="*/ 2698778 w 2698778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800902"/>
                <a:gd name="connsiteY0" fmla="*/ 514439 h 596097"/>
                <a:gd name="connsiteX1" fmla="*/ 276230 w 2800902"/>
                <a:gd name="connsiteY1" fmla="*/ 596097 h 596097"/>
                <a:gd name="connsiteX2" fmla="*/ 695516 w 2800902"/>
                <a:gd name="connsiteY2" fmla="*/ 447475 h 596097"/>
                <a:gd name="connsiteX3" fmla="*/ 1249068 w 2800902"/>
                <a:gd name="connsiteY3" fmla="*/ 366107 h 596097"/>
                <a:gd name="connsiteX4" fmla="*/ 1942087 w 2800902"/>
                <a:gd name="connsiteY4" fmla="*/ 279480 h 596097"/>
                <a:gd name="connsiteX5" fmla="*/ 2365599 w 2800902"/>
                <a:gd name="connsiteY5" fmla="*/ 86974 h 596097"/>
                <a:gd name="connsiteX6" fmla="*/ 2800902 w 2800902"/>
                <a:gd name="connsiteY6" fmla="*/ 0 h 596097"/>
                <a:gd name="connsiteX0" fmla="*/ 0 w 2524672"/>
                <a:gd name="connsiteY0" fmla="*/ 596097 h 596097"/>
                <a:gd name="connsiteX1" fmla="*/ 419286 w 2524672"/>
                <a:gd name="connsiteY1" fmla="*/ 447475 h 596097"/>
                <a:gd name="connsiteX2" fmla="*/ 972838 w 2524672"/>
                <a:gd name="connsiteY2" fmla="*/ 366107 h 596097"/>
                <a:gd name="connsiteX3" fmla="*/ 1665857 w 2524672"/>
                <a:gd name="connsiteY3" fmla="*/ 279480 h 596097"/>
                <a:gd name="connsiteX4" fmla="*/ 2089369 w 2524672"/>
                <a:gd name="connsiteY4" fmla="*/ 86974 h 596097"/>
                <a:gd name="connsiteX5" fmla="*/ 2524672 w 2524672"/>
                <a:gd name="connsiteY5" fmla="*/ 0 h 596097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23203 w 2582018"/>
                <a:gd name="connsiteY3" fmla="*/ 279480 h 606309"/>
                <a:gd name="connsiteX4" fmla="*/ 2146715 w 2582018"/>
                <a:gd name="connsiteY4" fmla="*/ 86974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94690 w 2582018"/>
                <a:gd name="connsiteY3" fmla="*/ 198567 h 606309"/>
                <a:gd name="connsiteX4" fmla="*/ 2146715 w 2582018"/>
                <a:gd name="connsiteY4" fmla="*/ 86974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94690 w 2582018"/>
                <a:gd name="connsiteY3" fmla="*/ 198567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75836 w 2582018"/>
                <a:gd name="connsiteY3" fmla="*/ 217421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30184 w 2582018"/>
                <a:gd name="connsiteY2" fmla="*/ 366107 h 606309"/>
                <a:gd name="connsiteX3" fmla="*/ 1790762 w 2582018"/>
                <a:gd name="connsiteY3" fmla="*/ 245701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82018"/>
                <a:gd name="connsiteY0" fmla="*/ 606309 h 606309"/>
                <a:gd name="connsiteX1" fmla="*/ 476632 w 2582018"/>
                <a:gd name="connsiteY1" fmla="*/ 447475 h 606309"/>
                <a:gd name="connsiteX2" fmla="*/ 1024685 w 2582018"/>
                <a:gd name="connsiteY2" fmla="*/ 373963 h 606309"/>
                <a:gd name="connsiteX3" fmla="*/ 1790762 w 2582018"/>
                <a:gd name="connsiteY3" fmla="*/ 245701 h 606309"/>
                <a:gd name="connsiteX4" fmla="*/ 2181280 w 2582018"/>
                <a:gd name="connsiteY4" fmla="*/ 35912 h 606309"/>
                <a:gd name="connsiteX5" fmla="*/ 2582018 w 2582018"/>
                <a:gd name="connsiteY5" fmla="*/ 0 h 606309"/>
                <a:gd name="connsiteX0" fmla="*/ 0 w 2517642"/>
                <a:gd name="connsiteY0" fmla="*/ 657547 h 657547"/>
                <a:gd name="connsiteX1" fmla="*/ 476632 w 2517642"/>
                <a:gd name="connsiteY1" fmla="*/ 498713 h 657547"/>
                <a:gd name="connsiteX2" fmla="*/ 1024685 w 2517642"/>
                <a:gd name="connsiteY2" fmla="*/ 425201 h 657547"/>
                <a:gd name="connsiteX3" fmla="*/ 1790762 w 2517642"/>
                <a:gd name="connsiteY3" fmla="*/ 296939 h 657547"/>
                <a:gd name="connsiteX4" fmla="*/ 2181280 w 2517642"/>
                <a:gd name="connsiteY4" fmla="*/ 87150 h 657547"/>
                <a:gd name="connsiteX5" fmla="*/ 2517642 w 2517642"/>
                <a:gd name="connsiteY5" fmla="*/ 0 h 657547"/>
                <a:gd name="connsiteX0" fmla="*/ 0 w 3231032"/>
                <a:gd name="connsiteY0" fmla="*/ 1565378 h 1565378"/>
                <a:gd name="connsiteX1" fmla="*/ 1190022 w 3231032"/>
                <a:gd name="connsiteY1" fmla="*/ 498713 h 1565378"/>
                <a:gd name="connsiteX2" fmla="*/ 1738075 w 3231032"/>
                <a:gd name="connsiteY2" fmla="*/ 425201 h 1565378"/>
                <a:gd name="connsiteX3" fmla="*/ 2504152 w 3231032"/>
                <a:gd name="connsiteY3" fmla="*/ 296939 h 1565378"/>
                <a:gd name="connsiteX4" fmla="*/ 2894670 w 3231032"/>
                <a:gd name="connsiteY4" fmla="*/ 87150 h 1565378"/>
                <a:gd name="connsiteX5" fmla="*/ 3231032 w 3231032"/>
                <a:gd name="connsiteY5" fmla="*/ 0 h 1565378"/>
                <a:gd name="connsiteX0" fmla="*/ 0 w 3231032"/>
                <a:gd name="connsiteY0" fmla="*/ 1565378 h 1565378"/>
                <a:gd name="connsiteX1" fmla="*/ 712076 w 3231032"/>
                <a:gd name="connsiteY1" fmla="*/ 662475 h 1565378"/>
                <a:gd name="connsiteX2" fmla="*/ 1190022 w 3231032"/>
                <a:gd name="connsiteY2" fmla="*/ 498713 h 1565378"/>
                <a:gd name="connsiteX3" fmla="*/ 1738075 w 3231032"/>
                <a:gd name="connsiteY3" fmla="*/ 425201 h 1565378"/>
                <a:gd name="connsiteX4" fmla="*/ 2504152 w 3231032"/>
                <a:gd name="connsiteY4" fmla="*/ 296939 h 1565378"/>
                <a:gd name="connsiteX5" fmla="*/ 2894670 w 3231032"/>
                <a:gd name="connsiteY5" fmla="*/ 87150 h 1565378"/>
                <a:gd name="connsiteX6" fmla="*/ 3231032 w 3231032"/>
                <a:gd name="connsiteY6" fmla="*/ 0 h 1565378"/>
                <a:gd name="connsiteX0" fmla="*/ 0 w 3509059"/>
                <a:gd name="connsiteY0" fmla="*/ 1907248 h 1907248"/>
                <a:gd name="connsiteX1" fmla="*/ 712076 w 3509059"/>
                <a:gd name="connsiteY1" fmla="*/ 1004345 h 1907248"/>
                <a:gd name="connsiteX2" fmla="*/ 1190022 w 3509059"/>
                <a:gd name="connsiteY2" fmla="*/ 840583 h 1907248"/>
                <a:gd name="connsiteX3" fmla="*/ 1738075 w 3509059"/>
                <a:gd name="connsiteY3" fmla="*/ 767071 h 1907248"/>
                <a:gd name="connsiteX4" fmla="*/ 2504152 w 3509059"/>
                <a:gd name="connsiteY4" fmla="*/ 638809 h 1907248"/>
                <a:gd name="connsiteX5" fmla="*/ 2894670 w 3509059"/>
                <a:gd name="connsiteY5" fmla="*/ 429020 h 1907248"/>
                <a:gd name="connsiteX6" fmla="*/ 3509059 w 3509059"/>
                <a:gd name="connsiteY6" fmla="*/ 0 h 1907248"/>
                <a:gd name="connsiteX0" fmla="*/ 0 w 3509059"/>
                <a:gd name="connsiteY0" fmla="*/ 1907248 h 1907248"/>
                <a:gd name="connsiteX1" fmla="*/ 712076 w 3509059"/>
                <a:gd name="connsiteY1" fmla="*/ 1004345 h 1907248"/>
                <a:gd name="connsiteX2" fmla="*/ 1190022 w 3509059"/>
                <a:gd name="connsiteY2" fmla="*/ 840583 h 1907248"/>
                <a:gd name="connsiteX3" fmla="*/ 1738075 w 3509059"/>
                <a:gd name="connsiteY3" fmla="*/ 767071 h 1907248"/>
                <a:gd name="connsiteX4" fmla="*/ 2504152 w 3509059"/>
                <a:gd name="connsiteY4" fmla="*/ 638809 h 1907248"/>
                <a:gd name="connsiteX5" fmla="*/ 2894670 w 3509059"/>
                <a:gd name="connsiteY5" fmla="*/ 429020 h 1907248"/>
                <a:gd name="connsiteX6" fmla="*/ 3509059 w 3509059"/>
                <a:gd name="connsiteY6" fmla="*/ 0 h 1907248"/>
                <a:gd name="connsiteX0" fmla="*/ 0 w 3482286"/>
                <a:gd name="connsiteY0" fmla="*/ 1880475 h 1880475"/>
                <a:gd name="connsiteX1" fmla="*/ 712076 w 3482286"/>
                <a:gd name="connsiteY1" fmla="*/ 977572 h 1880475"/>
                <a:gd name="connsiteX2" fmla="*/ 1190022 w 3482286"/>
                <a:gd name="connsiteY2" fmla="*/ 813810 h 1880475"/>
                <a:gd name="connsiteX3" fmla="*/ 1738075 w 3482286"/>
                <a:gd name="connsiteY3" fmla="*/ 740298 h 1880475"/>
                <a:gd name="connsiteX4" fmla="*/ 2504152 w 3482286"/>
                <a:gd name="connsiteY4" fmla="*/ 612036 h 1880475"/>
                <a:gd name="connsiteX5" fmla="*/ 2894670 w 3482286"/>
                <a:gd name="connsiteY5" fmla="*/ 402247 h 1880475"/>
                <a:gd name="connsiteX6" fmla="*/ 3482286 w 3482286"/>
                <a:gd name="connsiteY6" fmla="*/ 0 h 1880475"/>
                <a:gd name="connsiteX0" fmla="*/ 0 w 3482286"/>
                <a:gd name="connsiteY0" fmla="*/ 1880475 h 1880475"/>
                <a:gd name="connsiteX1" fmla="*/ 712076 w 3482286"/>
                <a:gd name="connsiteY1" fmla="*/ 977572 h 1880475"/>
                <a:gd name="connsiteX2" fmla="*/ 1190022 w 3482286"/>
                <a:gd name="connsiteY2" fmla="*/ 813810 h 1880475"/>
                <a:gd name="connsiteX3" fmla="*/ 1738075 w 3482286"/>
                <a:gd name="connsiteY3" fmla="*/ 740298 h 1880475"/>
                <a:gd name="connsiteX4" fmla="*/ 2504152 w 3482286"/>
                <a:gd name="connsiteY4" fmla="*/ 612036 h 1880475"/>
                <a:gd name="connsiteX5" fmla="*/ 2894670 w 3482286"/>
                <a:gd name="connsiteY5" fmla="*/ 402247 h 1880475"/>
                <a:gd name="connsiteX6" fmla="*/ 3482286 w 3482286"/>
                <a:gd name="connsiteY6" fmla="*/ 0 h 1880475"/>
                <a:gd name="connsiteX0" fmla="*/ 0 w 3515237"/>
                <a:gd name="connsiteY0" fmla="*/ 1905189 h 1905189"/>
                <a:gd name="connsiteX1" fmla="*/ 712076 w 3515237"/>
                <a:gd name="connsiteY1" fmla="*/ 1002286 h 1905189"/>
                <a:gd name="connsiteX2" fmla="*/ 1190022 w 3515237"/>
                <a:gd name="connsiteY2" fmla="*/ 838524 h 1905189"/>
                <a:gd name="connsiteX3" fmla="*/ 1738075 w 3515237"/>
                <a:gd name="connsiteY3" fmla="*/ 765012 h 1905189"/>
                <a:gd name="connsiteX4" fmla="*/ 2504152 w 3515237"/>
                <a:gd name="connsiteY4" fmla="*/ 636750 h 1905189"/>
                <a:gd name="connsiteX5" fmla="*/ 2894670 w 3515237"/>
                <a:gd name="connsiteY5" fmla="*/ 426961 h 1905189"/>
                <a:gd name="connsiteX6" fmla="*/ 3515237 w 3515237"/>
                <a:gd name="connsiteY6" fmla="*/ 0 h 1905189"/>
                <a:gd name="connsiteX0" fmla="*/ 0 w 3495359"/>
                <a:gd name="connsiteY0" fmla="*/ 1858806 h 1858806"/>
                <a:gd name="connsiteX1" fmla="*/ 712076 w 3495359"/>
                <a:gd name="connsiteY1" fmla="*/ 955903 h 1858806"/>
                <a:gd name="connsiteX2" fmla="*/ 1190022 w 3495359"/>
                <a:gd name="connsiteY2" fmla="*/ 792141 h 1858806"/>
                <a:gd name="connsiteX3" fmla="*/ 1738075 w 3495359"/>
                <a:gd name="connsiteY3" fmla="*/ 718629 h 1858806"/>
                <a:gd name="connsiteX4" fmla="*/ 2504152 w 3495359"/>
                <a:gd name="connsiteY4" fmla="*/ 590367 h 1858806"/>
                <a:gd name="connsiteX5" fmla="*/ 2894670 w 3495359"/>
                <a:gd name="connsiteY5" fmla="*/ 380578 h 1858806"/>
                <a:gd name="connsiteX6" fmla="*/ 3495359 w 3495359"/>
                <a:gd name="connsiteY6" fmla="*/ 0 h 1858806"/>
                <a:gd name="connsiteX0" fmla="*/ 0 w 3518550"/>
                <a:gd name="connsiteY0" fmla="*/ 1885310 h 1885310"/>
                <a:gd name="connsiteX1" fmla="*/ 712076 w 3518550"/>
                <a:gd name="connsiteY1" fmla="*/ 982407 h 1885310"/>
                <a:gd name="connsiteX2" fmla="*/ 1190022 w 3518550"/>
                <a:gd name="connsiteY2" fmla="*/ 818645 h 1885310"/>
                <a:gd name="connsiteX3" fmla="*/ 1738075 w 3518550"/>
                <a:gd name="connsiteY3" fmla="*/ 745133 h 1885310"/>
                <a:gd name="connsiteX4" fmla="*/ 2504152 w 3518550"/>
                <a:gd name="connsiteY4" fmla="*/ 616871 h 1885310"/>
                <a:gd name="connsiteX5" fmla="*/ 2894670 w 3518550"/>
                <a:gd name="connsiteY5" fmla="*/ 407082 h 1885310"/>
                <a:gd name="connsiteX6" fmla="*/ 3518550 w 3518550"/>
                <a:gd name="connsiteY6" fmla="*/ 0 h 1885310"/>
                <a:gd name="connsiteX0" fmla="*/ 0 w 3521863"/>
                <a:gd name="connsiteY0" fmla="*/ 1865432 h 1865432"/>
                <a:gd name="connsiteX1" fmla="*/ 712076 w 3521863"/>
                <a:gd name="connsiteY1" fmla="*/ 962529 h 1865432"/>
                <a:gd name="connsiteX2" fmla="*/ 1190022 w 3521863"/>
                <a:gd name="connsiteY2" fmla="*/ 798767 h 1865432"/>
                <a:gd name="connsiteX3" fmla="*/ 1738075 w 3521863"/>
                <a:gd name="connsiteY3" fmla="*/ 725255 h 1865432"/>
                <a:gd name="connsiteX4" fmla="*/ 2504152 w 3521863"/>
                <a:gd name="connsiteY4" fmla="*/ 596993 h 1865432"/>
                <a:gd name="connsiteX5" fmla="*/ 2894670 w 3521863"/>
                <a:gd name="connsiteY5" fmla="*/ 387204 h 1865432"/>
                <a:gd name="connsiteX6" fmla="*/ 3521863 w 3521863"/>
                <a:gd name="connsiteY6" fmla="*/ 0 h 186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1863" h="1865432">
                  <a:moveTo>
                    <a:pt x="0" y="1865432"/>
                  </a:moveTo>
                  <a:lnTo>
                    <a:pt x="712076" y="962529"/>
                  </a:lnTo>
                  <a:lnTo>
                    <a:pt x="1190022" y="798767"/>
                  </a:lnTo>
                  <a:lnTo>
                    <a:pt x="1738075" y="725255"/>
                  </a:lnTo>
                  <a:lnTo>
                    <a:pt x="2504152" y="596993"/>
                  </a:lnTo>
                  <a:lnTo>
                    <a:pt x="2894670" y="387204"/>
                  </a:lnTo>
                  <a:cubicBezTo>
                    <a:pt x="3099466" y="244197"/>
                    <a:pt x="3187322" y="342774"/>
                    <a:pt x="3521863" y="0"/>
                  </a:cubicBezTo>
                </a:path>
              </a:pathLst>
            </a:custGeom>
            <a:ln w="38100" cap="rnd">
              <a:solidFill>
                <a:srgbClr val="00B0F0">
                  <a:alpha val="74118"/>
                </a:srgbClr>
              </a:solidFill>
              <a:prstDash val="sysDash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744448" y="3970813"/>
              <a:ext cx="345792" cy="75832"/>
            </a:xfrm>
            <a:custGeom>
              <a:avLst/>
              <a:gdLst>
                <a:gd name="connsiteX0" fmla="*/ 0 w 599090"/>
                <a:gd name="connsiteY0" fmla="*/ 52552 h 131380"/>
                <a:gd name="connsiteX1" fmla="*/ 335017 w 599090"/>
                <a:gd name="connsiteY1" fmla="*/ 13138 h 131380"/>
                <a:gd name="connsiteX2" fmla="*/ 599090 w 599090"/>
                <a:gd name="connsiteY2" fmla="*/ 131380 h 1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090" h="131380">
                  <a:moveTo>
                    <a:pt x="0" y="52552"/>
                  </a:moveTo>
                  <a:cubicBezTo>
                    <a:pt x="117584" y="26276"/>
                    <a:pt x="235169" y="0"/>
                    <a:pt x="335017" y="13138"/>
                  </a:cubicBezTo>
                  <a:cubicBezTo>
                    <a:pt x="434865" y="26276"/>
                    <a:pt x="516977" y="78828"/>
                    <a:pt x="599090" y="131380"/>
                  </a:cubicBezTo>
                </a:path>
              </a:pathLst>
            </a:custGeom>
            <a:ln w="38100" cap="rnd">
              <a:solidFill>
                <a:srgbClr val="00B0F0">
                  <a:alpha val="74118"/>
                </a:srgbClr>
              </a:solidFill>
              <a:prstDash val="sysDash"/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25251" y="272701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solidFill>
                  <a:schemeClr val="tx2"/>
                </a:solidFill>
                <a:effectLst>
                  <a:glow rad="228600">
                    <a:srgbClr val="FFFFFF"/>
                  </a:glow>
                </a:effectLst>
                <a:latin typeface="+mn-lt"/>
              </a:rPr>
              <a:t>Union Gas</a:t>
            </a:r>
          </a:p>
        </p:txBody>
      </p:sp>
      <p:grpSp>
        <p:nvGrpSpPr>
          <p:cNvPr id="7" name="Group 75"/>
          <p:cNvGrpSpPr/>
          <p:nvPr/>
        </p:nvGrpSpPr>
        <p:grpSpPr>
          <a:xfrm>
            <a:off x="3966943" y="2644772"/>
            <a:ext cx="715223" cy="733330"/>
            <a:chOff x="5380523" y="2989385"/>
            <a:chExt cx="1090616" cy="1033975"/>
          </a:xfrm>
        </p:grpSpPr>
        <p:sp>
          <p:nvSpPr>
            <p:cNvPr id="80" name="Freeform 79"/>
            <p:cNvSpPr/>
            <p:nvPr/>
          </p:nvSpPr>
          <p:spPr>
            <a:xfrm>
              <a:off x="5380523" y="3066371"/>
              <a:ext cx="1051675" cy="956988"/>
            </a:xfrm>
            <a:custGeom>
              <a:avLst/>
              <a:gdLst>
                <a:gd name="connsiteX0" fmla="*/ 0 w 1029903"/>
                <a:gd name="connsiteY0" fmla="*/ 866274 h 866274"/>
                <a:gd name="connsiteX1" fmla="*/ 125129 w 1029903"/>
                <a:gd name="connsiteY1" fmla="*/ 683394 h 866274"/>
                <a:gd name="connsiteX2" fmla="*/ 702644 w 1029903"/>
                <a:gd name="connsiteY2" fmla="*/ 288758 h 866274"/>
                <a:gd name="connsiteX3" fmla="*/ 1029903 w 1029903"/>
                <a:gd name="connsiteY3" fmla="*/ 0 h 866274"/>
                <a:gd name="connsiteX0" fmla="*/ 0 w 1048046"/>
                <a:gd name="connsiteY0" fmla="*/ 938845 h 938845"/>
                <a:gd name="connsiteX1" fmla="*/ 125129 w 1048046"/>
                <a:gd name="connsiteY1" fmla="*/ 755965 h 938845"/>
                <a:gd name="connsiteX2" fmla="*/ 702644 w 1048046"/>
                <a:gd name="connsiteY2" fmla="*/ 361329 h 938845"/>
                <a:gd name="connsiteX3" fmla="*/ 1048046 w 1048046"/>
                <a:gd name="connsiteY3" fmla="*/ 0 h 938845"/>
                <a:gd name="connsiteX0" fmla="*/ 0 w 1048046"/>
                <a:gd name="connsiteY0" fmla="*/ 938845 h 938845"/>
                <a:gd name="connsiteX1" fmla="*/ 125129 w 1048046"/>
                <a:gd name="connsiteY1" fmla="*/ 755965 h 938845"/>
                <a:gd name="connsiteX2" fmla="*/ 702644 w 1048046"/>
                <a:gd name="connsiteY2" fmla="*/ 361329 h 938845"/>
                <a:gd name="connsiteX3" fmla="*/ 1048046 w 1048046"/>
                <a:gd name="connsiteY3" fmla="*/ 0 h 938845"/>
                <a:gd name="connsiteX0" fmla="*/ 0 w 1051675"/>
                <a:gd name="connsiteY0" fmla="*/ 956988 h 956988"/>
                <a:gd name="connsiteX1" fmla="*/ 125129 w 1051675"/>
                <a:gd name="connsiteY1" fmla="*/ 774108 h 956988"/>
                <a:gd name="connsiteX2" fmla="*/ 702644 w 1051675"/>
                <a:gd name="connsiteY2" fmla="*/ 379472 h 956988"/>
                <a:gd name="connsiteX3" fmla="*/ 1051675 w 1051675"/>
                <a:gd name="connsiteY3" fmla="*/ 0 h 9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675" h="956988">
                  <a:moveTo>
                    <a:pt x="0" y="956988"/>
                  </a:moveTo>
                  <a:lnTo>
                    <a:pt x="125129" y="774108"/>
                  </a:lnTo>
                  <a:lnTo>
                    <a:pt x="702644" y="379472"/>
                  </a:lnTo>
                  <a:cubicBezTo>
                    <a:pt x="817778" y="259029"/>
                    <a:pt x="856712" y="261957"/>
                    <a:pt x="1051675" y="0"/>
                  </a:cubicBezTo>
                </a:path>
              </a:pathLst>
            </a:custGeom>
            <a:ln w="76200" cap="rnd">
              <a:solidFill>
                <a:srgbClr val="FFFFFF">
                  <a:alpha val="74118"/>
                </a:srgb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784783" y="3676851"/>
              <a:ext cx="100760" cy="205720"/>
            </a:xfrm>
            <a:custGeom>
              <a:avLst/>
              <a:gdLst>
                <a:gd name="connsiteX0" fmla="*/ 0 w 67377"/>
                <a:gd name="connsiteY0" fmla="*/ 0 h 144378"/>
                <a:gd name="connsiteX1" fmla="*/ 67377 w 67377"/>
                <a:gd name="connsiteY1" fmla="*/ 144378 h 14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77" h="144378">
                  <a:moveTo>
                    <a:pt x="0" y="0"/>
                  </a:moveTo>
                  <a:lnTo>
                    <a:pt x="67377" y="144378"/>
                  </a:lnTo>
                </a:path>
              </a:pathLst>
            </a:custGeom>
            <a:ln w="76200" cap="rnd">
              <a:solidFill>
                <a:srgbClr val="FFFFFF">
                  <a:alpha val="74118"/>
                </a:srgb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380523" y="2989385"/>
              <a:ext cx="1090616" cy="1033975"/>
            </a:xfrm>
            <a:custGeom>
              <a:avLst/>
              <a:gdLst>
                <a:gd name="connsiteX0" fmla="*/ 0 w 1029903"/>
                <a:gd name="connsiteY0" fmla="*/ 866274 h 866274"/>
                <a:gd name="connsiteX1" fmla="*/ 125129 w 1029903"/>
                <a:gd name="connsiteY1" fmla="*/ 683394 h 866274"/>
                <a:gd name="connsiteX2" fmla="*/ 702644 w 1029903"/>
                <a:gd name="connsiteY2" fmla="*/ 288758 h 866274"/>
                <a:gd name="connsiteX3" fmla="*/ 1029903 w 1029903"/>
                <a:gd name="connsiteY3" fmla="*/ 0 h 866274"/>
                <a:gd name="connsiteX0" fmla="*/ 0 w 1107266"/>
                <a:gd name="connsiteY0" fmla="*/ 1016029 h 1016029"/>
                <a:gd name="connsiteX1" fmla="*/ 125129 w 1107266"/>
                <a:gd name="connsiteY1" fmla="*/ 833149 h 1016029"/>
                <a:gd name="connsiteX2" fmla="*/ 702644 w 1107266"/>
                <a:gd name="connsiteY2" fmla="*/ 438513 h 1016029"/>
                <a:gd name="connsiteX3" fmla="*/ 1107266 w 1107266"/>
                <a:gd name="connsiteY3" fmla="*/ 0 h 1016029"/>
                <a:gd name="connsiteX0" fmla="*/ 0 w 1107266"/>
                <a:gd name="connsiteY0" fmla="*/ 1016029 h 1016029"/>
                <a:gd name="connsiteX1" fmla="*/ 125129 w 1107266"/>
                <a:gd name="connsiteY1" fmla="*/ 833149 h 1016029"/>
                <a:gd name="connsiteX2" fmla="*/ 702644 w 1107266"/>
                <a:gd name="connsiteY2" fmla="*/ 438513 h 1016029"/>
                <a:gd name="connsiteX3" fmla="*/ 1107266 w 1107266"/>
                <a:gd name="connsiteY3" fmla="*/ 0 h 1016029"/>
                <a:gd name="connsiteX0" fmla="*/ 0 w 1107266"/>
                <a:gd name="connsiteY0" fmla="*/ 1016029 h 1016029"/>
                <a:gd name="connsiteX1" fmla="*/ 125129 w 1107266"/>
                <a:gd name="connsiteY1" fmla="*/ 833149 h 1016029"/>
                <a:gd name="connsiteX2" fmla="*/ 680541 w 1107266"/>
                <a:gd name="connsiteY2" fmla="*/ 467039 h 1016029"/>
                <a:gd name="connsiteX3" fmla="*/ 1107266 w 1107266"/>
                <a:gd name="connsiteY3" fmla="*/ 0 h 1016029"/>
                <a:gd name="connsiteX0" fmla="*/ 0 w 1107266"/>
                <a:gd name="connsiteY0" fmla="*/ 1016029 h 1016029"/>
                <a:gd name="connsiteX1" fmla="*/ 125129 w 1107266"/>
                <a:gd name="connsiteY1" fmla="*/ 833149 h 1016029"/>
                <a:gd name="connsiteX2" fmla="*/ 680541 w 1107266"/>
                <a:gd name="connsiteY2" fmla="*/ 467039 h 1016029"/>
                <a:gd name="connsiteX3" fmla="*/ 1107266 w 1107266"/>
                <a:gd name="connsiteY3" fmla="*/ 0 h 101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266" h="1016029">
                  <a:moveTo>
                    <a:pt x="0" y="1016029"/>
                  </a:moveTo>
                  <a:lnTo>
                    <a:pt x="125129" y="833149"/>
                  </a:lnTo>
                  <a:lnTo>
                    <a:pt x="680541" y="467039"/>
                  </a:lnTo>
                  <a:cubicBezTo>
                    <a:pt x="874359" y="274516"/>
                    <a:pt x="883127" y="382323"/>
                    <a:pt x="1107266" y="0"/>
                  </a:cubicBezTo>
                </a:path>
              </a:pathLst>
            </a:custGeom>
            <a:ln w="38100" cap="rnd">
              <a:solidFill>
                <a:srgbClr val="CC00CC">
                  <a:alpha val="74118"/>
                </a:srgbClr>
              </a:solidFill>
              <a:prstDash val="sysDash"/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778705" y="3670731"/>
              <a:ext cx="100418" cy="203746"/>
            </a:xfrm>
            <a:custGeom>
              <a:avLst/>
              <a:gdLst>
                <a:gd name="connsiteX0" fmla="*/ 0 w 67377"/>
                <a:gd name="connsiteY0" fmla="*/ 0 h 144378"/>
                <a:gd name="connsiteX1" fmla="*/ 67377 w 67377"/>
                <a:gd name="connsiteY1" fmla="*/ 144378 h 14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77" h="144378">
                  <a:moveTo>
                    <a:pt x="0" y="0"/>
                  </a:moveTo>
                  <a:lnTo>
                    <a:pt x="67377" y="144378"/>
                  </a:lnTo>
                </a:path>
              </a:pathLst>
            </a:custGeom>
            <a:ln w="38100" cap="rnd">
              <a:solidFill>
                <a:srgbClr val="CC00CC">
                  <a:alpha val="74118"/>
                </a:srgbClr>
              </a:solidFill>
              <a:prstDash val="sysDash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656583" y="2568846"/>
            <a:ext cx="94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228600">
                    <a:srgbClr val="FFFFFF"/>
                  </a:glow>
                </a:effectLst>
                <a:latin typeface="+mn-lt"/>
              </a:rPr>
              <a:t>TORONTO</a:t>
            </a:r>
            <a:endParaRPr lang="en-US" sz="1200" b="1" dirty="0"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71049" y="3343216"/>
            <a:ext cx="103244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effectLst>
                  <a:glow rad="228600">
                    <a:srgbClr val="FFFFFF"/>
                  </a:glow>
                </a:effectLst>
                <a:latin typeface="+mn-lt"/>
              </a:rPr>
              <a:t>NEW YORK</a:t>
            </a:r>
            <a:endParaRPr lang="en-US" sz="1200" b="1" dirty="0"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85435" y="2485581"/>
            <a:ext cx="949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228600">
                    <a:srgbClr val="FFFFFF"/>
                  </a:glow>
                </a:effectLst>
                <a:latin typeface="+mn-lt"/>
              </a:rPr>
              <a:t>BOSTON</a:t>
            </a:r>
            <a:endParaRPr lang="en-US" sz="1200" b="1" dirty="0"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044046" y="3320185"/>
            <a:ext cx="78352" cy="783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4689955" y="2624402"/>
            <a:ext cx="78352" cy="783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584822" y="2628569"/>
            <a:ext cx="78352" cy="783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351898" y="4181494"/>
            <a:ext cx="127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  <a:effectLst>
                  <a:glow rad="228600">
                    <a:srgbClr val="FFFFFF"/>
                  </a:glow>
                </a:effectLst>
                <a:latin typeface="+mn-lt"/>
              </a:rPr>
              <a:t>TEAM 2014</a:t>
            </a:r>
            <a:endParaRPr lang="en-US" sz="1600" b="1" i="1" dirty="0">
              <a:solidFill>
                <a:srgbClr val="00B0F0"/>
              </a:solidFill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77083" y="2660020"/>
            <a:ext cx="564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C00CC"/>
                </a:solidFill>
                <a:effectLst>
                  <a:glow rad="228600">
                    <a:srgbClr val="FFFFFF"/>
                  </a:glow>
                </a:effectLst>
                <a:latin typeface="+mn-lt"/>
              </a:rPr>
              <a:t>AIM</a:t>
            </a:r>
            <a:endParaRPr lang="en-US" sz="1600" b="1" i="1" dirty="0">
              <a:solidFill>
                <a:srgbClr val="CC00CC"/>
              </a:solidFill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24722" y="3204792"/>
            <a:ext cx="67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  <a:effectLst>
                  <a:glow rad="228600">
                    <a:srgbClr val="FFFFFF"/>
                  </a:glow>
                </a:effectLst>
                <a:latin typeface="+mn-lt"/>
              </a:rPr>
              <a:t>NEXT</a:t>
            </a:r>
            <a:endParaRPr lang="en-US" sz="1600" b="1" i="1" dirty="0">
              <a:solidFill>
                <a:schemeClr val="accent6"/>
              </a:solidFill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23750" y="3684900"/>
            <a:ext cx="725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B050"/>
                </a:solidFill>
                <a:effectLst>
                  <a:glow rad="228600">
                    <a:srgbClr val="FFFFFF"/>
                  </a:glow>
                </a:effectLst>
                <a:latin typeface="+mn-lt"/>
              </a:rPr>
              <a:t>OPEN</a:t>
            </a:r>
            <a:endParaRPr lang="en-US" sz="1600" b="1" i="1" dirty="0">
              <a:solidFill>
                <a:srgbClr val="00B050"/>
              </a:solidFill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2208437" y="3675135"/>
            <a:ext cx="78190" cy="232129"/>
          </a:xfrm>
          <a:custGeom>
            <a:avLst/>
            <a:gdLst>
              <a:gd name="connsiteX0" fmla="*/ 142774 w 190901"/>
              <a:gd name="connsiteY0" fmla="*/ 0 h 895149"/>
              <a:gd name="connsiteX1" fmla="*/ 8021 w 190901"/>
              <a:gd name="connsiteY1" fmla="*/ 433137 h 895149"/>
              <a:gd name="connsiteX2" fmla="*/ 190901 w 190901"/>
              <a:gd name="connsiteY2" fmla="*/ 895149 h 895149"/>
              <a:gd name="connsiteX0" fmla="*/ 0 w 182880"/>
              <a:gd name="connsiteY0" fmla="*/ 0 h 462012"/>
              <a:gd name="connsiteX1" fmla="*/ 182880 w 182880"/>
              <a:gd name="connsiteY1" fmla="*/ 462012 h 462012"/>
              <a:gd name="connsiteX0" fmla="*/ 0 w 180631"/>
              <a:gd name="connsiteY0" fmla="*/ 0 h 564362"/>
              <a:gd name="connsiteX1" fmla="*/ 180631 w 180631"/>
              <a:gd name="connsiteY1" fmla="*/ 564362 h 564362"/>
              <a:gd name="connsiteX0" fmla="*/ 6600 w 187231"/>
              <a:gd name="connsiteY0" fmla="*/ 0 h 564362"/>
              <a:gd name="connsiteX1" fmla="*/ 187231 w 187231"/>
              <a:gd name="connsiteY1" fmla="*/ 564362 h 564362"/>
              <a:gd name="connsiteX0" fmla="*/ 6600 w 181607"/>
              <a:gd name="connsiteY0" fmla="*/ 0 h 504189"/>
              <a:gd name="connsiteX1" fmla="*/ 181607 w 181607"/>
              <a:gd name="connsiteY1" fmla="*/ 504189 h 50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07" h="504189">
                <a:moveTo>
                  <a:pt x="6600" y="0"/>
                </a:moveTo>
                <a:cubicBezTo>
                  <a:pt x="0" y="206834"/>
                  <a:pt x="94177" y="347779"/>
                  <a:pt x="181607" y="504189"/>
                </a:cubicBezTo>
              </a:path>
            </a:pathLst>
          </a:custGeom>
          <a:ln w="76200" cap="rnd">
            <a:solidFill>
              <a:srgbClr val="FFFFFF">
                <a:alpha val="74118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 94"/>
          <p:cNvSpPr/>
          <p:nvPr/>
        </p:nvSpPr>
        <p:spPr bwMode="blackWhite">
          <a:xfrm rot="3442891" flipH="1">
            <a:off x="1137869" y="3195518"/>
            <a:ext cx="792047" cy="828268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-1 w 2738177"/>
              <a:gd name="connsiteY0" fmla="*/ 0 h 1216576"/>
              <a:gd name="connsiteX1" fmla="*/ 2139665 w 2738177"/>
              <a:gd name="connsiteY1" fmla="*/ 753632 h 1216576"/>
              <a:gd name="connsiteX2" fmla="*/ 2163901 w 2738177"/>
              <a:gd name="connsiteY2" fmla="*/ 582036 h 1216576"/>
              <a:gd name="connsiteX3" fmla="*/ 2738177 w 2738177"/>
              <a:gd name="connsiteY3" fmla="*/ 826016 h 1216576"/>
              <a:gd name="connsiteX4" fmla="*/ 2084612 w 2738177"/>
              <a:gd name="connsiteY4" fmla="*/ 1156625 h 1216576"/>
              <a:gd name="connsiteX5" fmla="*/ 2111863 w 2738177"/>
              <a:gd name="connsiteY5" fmla="*/ 1002458 h 1216576"/>
              <a:gd name="connsiteX6" fmla="*/ -1 w 2738177"/>
              <a:gd name="connsiteY6" fmla="*/ 0 h 1216576"/>
              <a:gd name="connsiteX0" fmla="*/ 0 w 2961741"/>
              <a:gd name="connsiteY0" fmla="*/ 0 h 1216576"/>
              <a:gd name="connsiteX1" fmla="*/ 2139666 w 2961741"/>
              <a:gd name="connsiteY1" fmla="*/ 753632 h 1216576"/>
              <a:gd name="connsiteX2" fmla="*/ 2163902 w 2961741"/>
              <a:gd name="connsiteY2" fmla="*/ 582036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139666 w 2961741"/>
              <a:gd name="connsiteY1" fmla="*/ 753632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241289 w 2961741"/>
              <a:gd name="connsiteY1" fmla="*/ 646258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241289 w 2961741"/>
              <a:gd name="connsiteY1" fmla="*/ 646258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312659 w 2961741"/>
              <a:gd name="connsiteY4" fmla="*/ 1130557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158604"/>
              <a:gd name="connsiteX1" fmla="*/ 2241289 w 2961741"/>
              <a:gd name="connsiteY1" fmla="*/ 646258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1741"/>
              <a:gd name="connsiteY0" fmla="*/ 0 h 1158604"/>
              <a:gd name="connsiteX1" fmla="*/ 2285089 w 2961741"/>
              <a:gd name="connsiteY1" fmla="*/ 648358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1741"/>
              <a:gd name="connsiteY0" fmla="*/ 0 h 1158604"/>
              <a:gd name="connsiteX1" fmla="*/ 2293424 w 2961741"/>
              <a:gd name="connsiteY1" fmla="*/ 639710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5083"/>
              <a:gd name="connsiteY0" fmla="*/ 0 h 1158604"/>
              <a:gd name="connsiteX1" fmla="*/ 2293424 w 2965083"/>
              <a:gd name="connsiteY1" fmla="*/ 639710 h 1158604"/>
              <a:gd name="connsiteX2" fmla="*/ 2271586 w 2965083"/>
              <a:gd name="connsiteY2" fmla="*/ 471572 h 1158604"/>
              <a:gd name="connsiteX3" fmla="*/ 2965083 w 2965083"/>
              <a:gd name="connsiteY3" fmla="*/ 646848 h 1158604"/>
              <a:gd name="connsiteX4" fmla="*/ 2312659 w 2965083"/>
              <a:gd name="connsiteY4" fmla="*/ 1130557 h 1158604"/>
              <a:gd name="connsiteX5" fmla="*/ 2288132 w 2965083"/>
              <a:gd name="connsiteY5" fmla="*/ 944486 h 1158604"/>
              <a:gd name="connsiteX6" fmla="*/ 0 w 2965083"/>
              <a:gd name="connsiteY6" fmla="*/ 0 h 1158604"/>
              <a:gd name="connsiteX0" fmla="*/ 0 w 2965083"/>
              <a:gd name="connsiteY0" fmla="*/ 0 h 1170459"/>
              <a:gd name="connsiteX1" fmla="*/ 2293424 w 2965083"/>
              <a:gd name="connsiteY1" fmla="*/ 639710 h 1170459"/>
              <a:gd name="connsiteX2" fmla="*/ 2271586 w 2965083"/>
              <a:gd name="connsiteY2" fmla="*/ 471572 h 1170459"/>
              <a:gd name="connsiteX3" fmla="*/ 2965083 w 2965083"/>
              <a:gd name="connsiteY3" fmla="*/ 646848 h 1170459"/>
              <a:gd name="connsiteX4" fmla="*/ 2312659 w 2965083"/>
              <a:gd name="connsiteY4" fmla="*/ 1130557 h 1170459"/>
              <a:gd name="connsiteX5" fmla="*/ 2293242 w 2965083"/>
              <a:gd name="connsiteY5" fmla="*/ 956341 h 1170459"/>
              <a:gd name="connsiteX6" fmla="*/ 0 w 2965083"/>
              <a:gd name="connsiteY6" fmla="*/ 0 h 1170459"/>
              <a:gd name="connsiteX0" fmla="*/ 0 w 2975472"/>
              <a:gd name="connsiteY0" fmla="*/ 0 h 1152481"/>
              <a:gd name="connsiteX1" fmla="*/ 2303813 w 2975472"/>
              <a:gd name="connsiteY1" fmla="*/ 621732 h 1152481"/>
              <a:gd name="connsiteX2" fmla="*/ 2281975 w 2975472"/>
              <a:gd name="connsiteY2" fmla="*/ 453594 h 1152481"/>
              <a:gd name="connsiteX3" fmla="*/ 2975472 w 2975472"/>
              <a:gd name="connsiteY3" fmla="*/ 628870 h 1152481"/>
              <a:gd name="connsiteX4" fmla="*/ 2323048 w 2975472"/>
              <a:gd name="connsiteY4" fmla="*/ 1112579 h 1152481"/>
              <a:gd name="connsiteX5" fmla="*/ 2303631 w 2975472"/>
              <a:gd name="connsiteY5" fmla="*/ 938363 h 1152481"/>
              <a:gd name="connsiteX6" fmla="*/ 0 w 2975472"/>
              <a:gd name="connsiteY6" fmla="*/ 0 h 1152481"/>
              <a:gd name="connsiteX0" fmla="*/ 0 w 2753205"/>
              <a:gd name="connsiteY0" fmla="*/ 31390 h 865458"/>
              <a:gd name="connsiteX1" fmla="*/ 2081546 w 2753205"/>
              <a:gd name="connsiteY1" fmla="*/ 168138 h 865458"/>
              <a:gd name="connsiteX2" fmla="*/ 2059708 w 2753205"/>
              <a:gd name="connsiteY2" fmla="*/ 0 h 865458"/>
              <a:gd name="connsiteX3" fmla="*/ 2753205 w 2753205"/>
              <a:gd name="connsiteY3" fmla="*/ 175276 h 865458"/>
              <a:gd name="connsiteX4" fmla="*/ 2100781 w 2753205"/>
              <a:gd name="connsiteY4" fmla="*/ 658985 h 865458"/>
              <a:gd name="connsiteX5" fmla="*/ 2081364 w 2753205"/>
              <a:gd name="connsiteY5" fmla="*/ 484769 h 865458"/>
              <a:gd name="connsiteX6" fmla="*/ 0 w 2753205"/>
              <a:gd name="connsiteY6" fmla="*/ 31390 h 865458"/>
              <a:gd name="connsiteX0" fmla="*/ 0 w 2753205"/>
              <a:gd name="connsiteY0" fmla="*/ 31390 h 865457"/>
              <a:gd name="connsiteX1" fmla="*/ 2081546 w 2753205"/>
              <a:gd name="connsiteY1" fmla="*/ 168138 h 865457"/>
              <a:gd name="connsiteX2" fmla="*/ 2059708 w 2753205"/>
              <a:gd name="connsiteY2" fmla="*/ 0 h 865457"/>
              <a:gd name="connsiteX3" fmla="*/ 2753205 w 2753205"/>
              <a:gd name="connsiteY3" fmla="*/ 175276 h 865457"/>
              <a:gd name="connsiteX4" fmla="*/ 2100781 w 2753205"/>
              <a:gd name="connsiteY4" fmla="*/ 658985 h 865457"/>
              <a:gd name="connsiteX5" fmla="*/ 2081364 w 2753205"/>
              <a:gd name="connsiteY5" fmla="*/ 484769 h 865457"/>
              <a:gd name="connsiteX6" fmla="*/ 0 w 2753205"/>
              <a:gd name="connsiteY6" fmla="*/ 31390 h 865457"/>
              <a:gd name="connsiteX0" fmla="*/ 0 w 2753205"/>
              <a:gd name="connsiteY0" fmla="*/ 31390 h 778888"/>
              <a:gd name="connsiteX1" fmla="*/ 2081546 w 2753205"/>
              <a:gd name="connsiteY1" fmla="*/ 168138 h 778888"/>
              <a:gd name="connsiteX2" fmla="*/ 2059708 w 2753205"/>
              <a:gd name="connsiteY2" fmla="*/ 0 h 778888"/>
              <a:gd name="connsiteX3" fmla="*/ 2753205 w 2753205"/>
              <a:gd name="connsiteY3" fmla="*/ 175276 h 778888"/>
              <a:gd name="connsiteX4" fmla="*/ 2100781 w 2753205"/>
              <a:gd name="connsiteY4" fmla="*/ 658985 h 778888"/>
              <a:gd name="connsiteX5" fmla="*/ 2081364 w 2753205"/>
              <a:gd name="connsiteY5" fmla="*/ 484769 h 778888"/>
              <a:gd name="connsiteX6" fmla="*/ 0 w 2753205"/>
              <a:gd name="connsiteY6" fmla="*/ 31390 h 778888"/>
              <a:gd name="connsiteX0" fmla="*/ 0 w 2753205"/>
              <a:gd name="connsiteY0" fmla="*/ 31390 h 778888"/>
              <a:gd name="connsiteX1" fmla="*/ 2081546 w 2753205"/>
              <a:gd name="connsiteY1" fmla="*/ 168138 h 778888"/>
              <a:gd name="connsiteX2" fmla="*/ 2059708 w 2753205"/>
              <a:gd name="connsiteY2" fmla="*/ 0 h 778888"/>
              <a:gd name="connsiteX3" fmla="*/ 2753205 w 2753205"/>
              <a:gd name="connsiteY3" fmla="*/ 175276 h 778888"/>
              <a:gd name="connsiteX4" fmla="*/ 2100781 w 2753205"/>
              <a:gd name="connsiteY4" fmla="*/ 658985 h 778888"/>
              <a:gd name="connsiteX5" fmla="*/ 2081364 w 2753205"/>
              <a:gd name="connsiteY5" fmla="*/ 484769 h 778888"/>
              <a:gd name="connsiteX6" fmla="*/ 0 w 2753205"/>
              <a:gd name="connsiteY6" fmla="*/ 31390 h 778888"/>
              <a:gd name="connsiteX0" fmla="*/ 1 w 2754344"/>
              <a:gd name="connsiteY0" fmla="*/ 118300 h 865798"/>
              <a:gd name="connsiteX1" fmla="*/ 2082685 w 2754344"/>
              <a:gd name="connsiteY1" fmla="*/ 168138 h 865798"/>
              <a:gd name="connsiteX2" fmla="*/ 2060847 w 2754344"/>
              <a:gd name="connsiteY2" fmla="*/ 0 h 865798"/>
              <a:gd name="connsiteX3" fmla="*/ 2754344 w 2754344"/>
              <a:gd name="connsiteY3" fmla="*/ 175276 h 865798"/>
              <a:gd name="connsiteX4" fmla="*/ 2101920 w 2754344"/>
              <a:gd name="connsiteY4" fmla="*/ 658985 h 865798"/>
              <a:gd name="connsiteX5" fmla="*/ 2082503 w 2754344"/>
              <a:gd name="connsiteY5" fmla="*/ 484769 h 865798"/>
              <a:gd name="connsiteX6" fmla="*/ 1 w 2754344"/>
              <a:gd name="connsiteY6" fmla="*/ 118300 h 865798"/>
              <a:gd name="connsiteX0" fmla="*/ -1 w 2754342"/>
              <a:gd name="connsiteY0" fmla="*/ 118300 h 865798"/>
              <a:gd name="connsiteX1" fmla="*/ 2082683 w 2754342"/>
              <a:gd name="connsiteY1" fmla="*/ 168138 h 865798"/>
              <a:gd name="connsiteX2" fmla="*/ 2060845 w 2754342"/>
              <a:gd name="connsiteY2" fmla="*/ 0 h 865798"/>
              <a:gd name="connsiteX3" fmla="*/ 2754342 w 2754342"/>
              <a:gd name="connsiteY3" fmla="*/ 175276 h 865798"/>
              <a:gd name="connsiteX4" fmla="*/ 2101918 w 2754342"/>
              <a:gd name="connsiteY4" fmla="*/ 658985 h 865798"/>
              <a:gd name="connsiteX5" fmla="*/ 2082501 w 2754342"/>
              <a:gd name="connsiteY5" fmla="*/ 484769 h 865798"/>
              <a:gd name="connsiteX6" fmla="*/ -1 w 2754342"/>
              <a:gd name="connsiteY6" fmla="*/ 118300 h 865798"/>
              <a:gd name="connsiteX0" fmla="*/ 1 w 2754344"/>
              <a:gd name="connsiteY0" fmla="*/ 118300 h 698887"/>
              <a:gd name="connsiteX1" fmla="*/ 2082685 w 2754344"/>
              <a:gd name="connsiteY1" fmla="*/ 168138 h 698887"/>
              <a:gd name="connsiteX2" fmla="*/ 2060847 w 2754344"/>
              <a:gd name="connsiteY2" fmla="*/ 0 h 698887"/>
              <a:gd name="connsiteX3" fmla="*/ 2754344 w 2754344"/>
              <a:gd name="connsiteY3" fmla="*/ 175276 h 698887"/>
              <a:gd name="connsiteX4" fmla="*/ 2101920 w 2754344"/>
              <a:gd name="connsiteY4" fmla="*/ 658985 h 698887"/>
              <a:gd name="connsiteX5" fmla="*/ 2082503 w 2754344"/>
              <a:gd name="connsiteY5" fmla="*/ 484769 h 698887"/>
              <a:gd name="connsiteX6" fmla="*/ 1 w 2754344"/>
              <a:gd name="connsiteY6" fmla="*/ 118300 h 698887"/>
              <a:gd name="connsiteX0" fmla="*/ 1 w 2414243"/>
              <a:gd name="connsiteY0" fmla="*/ 121736 h 698887"/>
              <a:gd name="connsiteX1" fmla="*/ 1742584 w 2414243"/>
              <a:gd name="connsiteY1" fmla="*/ 168138 h 698887"/>
              <a:gd name="connsiteX2" fmla="*/ 1720746 w 2414243"/>
              <a:gd name="connsiteY2" fmla="*/ 0 h 698887"/>
              <a:gd name="connsiteX3" fmla="*/ 2414243 w 2414243"/>
              <a:gd name="connsiteY3" fmla="*/ 175276 h 698887"/>
              <a:gd name="connsiteX4" fmla="*/ 1761819 w 2414243"/>
              <a:gd name="connsiteY4" fmla="*/ 658985 h 698887"/>
              <a:gd name="connsiteX5" fmla="*/ 1742402 w 2414243"/>
              <a:gd name="connsiteY5" fmla="*/ 484769 h 698887"/>
              <a:gd name="connsiteX6" fmla="*/ 1 w 2414243"/>
              <a:gd name="connsiteY6" fmla="*/ 121736 h 698887"/>
              <a:gd name="connsiteX0" fmla="*/ 1 w 2414243"/>
              <a:gd name="connsiteY0" fmla="*/ 121736 h 698887"/>
              <a:gd name="connsiteX1" fmla="*/ 1742584 w 2414243"/>
              <a:gd name="connsiteY1" fmla="*/ 168138 h 698887"/>
              <a:gd name="connsiteX2" fmla="*/ 1720746 w 2414243"/>
              <a:gd name="connsiteY2" fmla="*/ 0 h 698887"/>
              <a:gd name="connsiteX3" fmla="*/ 2414243 w 2414243"/>
              <a:gd name="connsiteY3" fmla="*/ 175276 h 698887"/>
              <a:gd name="connsiteX4" fmla="*/ 1761819 w 2414243"/>
              <a:gd name="connsiteY4" fmla="*/ 658985 h 698887"/>
              <a:gd name="connsiteX5" fmla="*/ 1742402 w 2414243"/>
              <a:gd name="connsiteY5" fmla="*/ 484769 h 698887"/>
              <a:gd name="connsiteX6" fmla="*/ 1 w 2414243"/>
              <a:gd name="connsiteY6" fmla="*/ 121736 h 698887"/>
              <a:gd name="connsiteX0" fmla="*/ 1 w 2414243"/>
              <a:gd name="connsiteY0" fmla="*/ 121736 h 658985"/>
              <a:gd name="connsiteX1" fmla="*/ 1742584 w 2414243"/>
              <a:gd name="connsiteY1" fmla="*/ 168138 h 658985"/>
              <a:gd name="connsiteX2" fmla="*/ 1720746 w 2414243"/>
              <a:gd name="connsiteY2" fmla="*/ 0 h 658985"/>
              <a:gd name="connsiteX3" fmla="*/ 2414243 w 2414243"/>
              <a:gd name="connsiteY3" fmla="*/ 175276 h 658985"/>
              <a:gd name="connsiteX4" fmla="*/ 1761819 w 2414243"/>
              <a:gd name="connsiteY4" fmla="*/ 658985 h 658985"/>
              <a:gd name="connsiteX5" fmla="*/ 1734440 w 2414243"/>
              <a:gd name="connsiteY5" fmla="*/ 420666 h 658985"/>
              <a:gd name="connsiteX6" fmla="*/ 1 w 2414243"/>
              <a:gd name="connsiteY6" fmla="*/ 121736 h 658985"/>
              <a:gd name="connsiteX0" fmla="*/ 1 w 2414243"/>
              <a:gd name="connsiteY0" fmla="*/ 121736 h 634784"/>
              <a:gd name="connsiteX1" fmla="*/ 1742584 w 2414243"/>
              <a:gd name="connsiteY1" fmla="*/ 168138 h 634784"/>
              <a:gd name="connsiteX2" fmla="*/ 1720746 w 2414243"/>
              <a:gd name="connsiteY2" fmla="*/ 0 h 634784"/>
              <a:gd name="connsiteX3" fmla="*/ 2414243 w 2414243"/>
              <a:gd name="connsiteY3" fmla="*/ 175276 h 634784"/>
              <a:gd name="connsiteX4" fmla="*/ 1777467 w 2414243"/>
              <a:gd name="connsiteY4" fmla="*/ 530084 h 634784"/>
              <a:gd name="connsiteX5" fmla="*/ 1734440 w 2414243"/>
              <a:gd name="connsiteY5" fmla="*/ 420666 h 634784"/>
              <a:gd name="connsiteX6" fmla="*/ 1 w 2414243"/>
              <a:gd name="connsiteY6" fmla="*/ 121736 h 634784"/>
              <a:gd name="connsiteX0" fmla="*/ 1 w 2229788"/>
              <a:gd name="connsiteY0" fmla="*/ 121736 h 634784"/>
              <a:gd name="connsiteX1" fmla="*/ 1742584 w 2229788"/>
              <a:gd name="connsiteY1" fmla="*/ 168138 h 634784"/>
              <a:gd name="connsiteX2" fmla="*/ 1720746 w 2229788"/>
              <a:gd name="connsiteY2" fmla="*/ 0 h 634784"/>
              <a:gd name="connsiteX3" fmla="*/ 2229787 w 2229788"/>
              <a:gd name="connsiteY3" fmla="*/ 239598 h 634784"/>
              <a:gd name="connsiteX4" fmla="*/ 1777467 w 2229788"/>
              <a:gd name="connsiteY4" fmla="*/ 530084 h 634784"/>
              <a:gd name="connsiteX5" fmla="*/ 1734440 w 2229788"/>
              <a:gd name="connsiteY5" fmla="*/ 420666 h 634784"/>
              <a:gd name="connsiteX6" fmla="*/ 1 w 2229788"/>
              <a:gd name="connsiteY6" fmla="*/ 121736 h 634784"/>
              <a:gd name="connsiteX0" fmla="*/ 1 w 2229788"/>
              <a:gd name="connsiteY0" fmla="*/ 121736 h 634784"/>
              <a:gd name="connsiteX1" fmla="*/ 1535236 w 2229788"/>
              <a:gd name="connsiteY1" fmla="*/ 203038 h 634784"/>
              <a:gd name="connsiteX2" fmla="*/ 1720746 w 2229788"/>
              <a:gd name="connsiteY2" fmla="*/ 0 h 634784"/>
              <a:gd name="connsiteX3" fmla="*/ 2229787 w 2229788"/>
              <a:gd name="connsiteY3" fmla="*/ 239598 h 634784"/>
              <a:gd name="connsiteX4" fmla="*/ 1777467 w 2229788"/>
              <a:gd name="connsiteY4" fmla="*/ 530084 h 634784"/>
              <a:gd name="connsiteX5" fmla="*/ 1734440 w 2229788"/>
              <a:gd name="connsiteY5" fmla="*/ 420666 h 634784"/>
              <a:gd name="connsiteX6" fmla="*/ 1 w 2229788"/>
              <a:gd name="connsiteY6" fmla="*/ 121736 h 634784"/>
              <a:gd name="connsiteX0" fmla="*/ 1 w 2229788"/>
              <a:gd name="connsiteY0" fmla="*/ 121736 h 609751"/>
              <a:gd name="connsiteX1" fmla="*/ 1535236 w 2229788"/>
              <a:gd name="connsiteY1" fmla="*/ 203038 h 609751"/>
              <a:gd name="connsiteX2" fmla="*/ 1720746 w 2229788"/>
              <a:gd name="connsiteY2" fmla="*/ 0 h 609751"/>
              <a:gd name="connsiteX3" fmla="*/ 2229787 w 2229788"/>
              <a:gd name="connsiteY3" fmla="*/ 239598 h 609751"/>
              <a:gd name="connsiteX4" fmla="*/ 1777467 w 2229788"/>
              <a:gd name="connsiteY4" fmla="*/ 530084 h 609751"/>
              <a:gd name="connsiteX5" fmla="*/ 1609949 w 2229788"/>
              <a:gd name="connsiteY5" fmla="*/ 395633 h 609751"/>
              <a:gd name="connsiteX6" fmla="*/ 1 w 2229788"/>
              <a:gd name="connsiteY6" fmla="*/ 121736 h 609751"/>
              <a:gd name="connsiteX0" fmla="*/ 1 w 2229788"/>
              <a:gd name="connsiteY0" fmla="*/ 121736 h 609751"/>
              <a:gd name="connsiteX1" fmla="*/ 1535236 w 2229788"/>
              <a:gd name="connsiteY1" fmla="*/ 203038 h 609751"/>
              <a:gd name="connsiteX2" fmla="*/ 1720746 w 2229788"/>
              <a:gd name="connsiteY2" fmla="*/ 0 h 609751"/>
              <a:gd name="connsiteX3" fmla="*/ 2229787 w 2229788"/>
              <a:gd name="connsiteY3" fmla="*/ 239598 h 609751"/>
              <a:gd name="connsiteX4" fmla="*/ 1777467 w 2229788"/>
              <a:gd name="connsiteY4" fmla="*/ 530084 h 609751"/>
              <a:gd name="connsiteX5" fmla="*/ 1609949 w 2229788"/>
              <a:gd name="connsiteY5" fmla="*/ 395633 h 609751"/>
              <a:gd name="connsiteX6" fmla="*/ 1 w 2229788"/>
              <a:gd name="connsiteY6" fmla="*/ 121736 h 609751"/>
              <a:gd name="connsiteX0" fmla="*/ 1 w 2229788"/>
              <a:gd name="connsiteY0" fmla="*/ 37758 h 525773"/>
              <a:gd name="connsiteX1" fmla="*/ 1535236 w 2229788"/>
              <a:gd name="connsiteY1" fmla="*/ 119060 h 525773"/>
              <a:gd name="connsiteX2" fmla="*/ 1448166 w 2229788"/>
              <a:gd name="connsiteY2" fmla="*/ 0 h 525773"/>
              <a:gd name="connsiteX3" fmla="*/ 2229787 w 2229788"/>
              <a:gd name="connsiteY3" fmla="*/ 155620 h 525773"/>
              <a:gd name="connsiteX4" fmla="*/ 1777467 w 2229788"/>
              <a:gd name="connsiteY4" fmla="*/ 446106 h 525773"/>
              <a:gd name="connsiteX5" fmla="*/ 1609949 w 2229788"/>
              <a:gd name="connsiteY5" fmla="*/ 311655 h 525773"/>
              <a:gd name="connsiteX6" fmla="*/ 1 w 2229788"/>
              <a:gd name="connsiteY6" fmla="*/ 37758 h 525773"/>
              <a:gd name="connsiteX0" fmla="*/ 1 w 2229788"/>
              <a:gd name="connsiteY0" fmla="*/ 37758 h 515490"/>
              <a:gd name="connsiteX1" fmla="*/ 1535236 w 2229788"/>
              <a:gd name="connsiteY1" fmla="*/ 119060 h 515490"/>
              <a:gd name="connsiteX2" fmla="*/ 1448166 w 2229788"/>
              <a:gd name="connsiteY2" fmla="*/ 0 h 515490"/>
              <a:gd name="connsiteX3" fmla="*/ 2229787 w 2229788"/>
              <a:gd name="connsiteY3" fmla="*/ 155620 h 515490"/>
              <a:gd name="connsiteX4" fmla="*/ 1777467 w 2229788"/>
              <a:gd name="connsiteY4" fmla="*/ 446106 h 515490"/>
              <a:gd name="connsiteX5" fmla="*/ 1695938 w 2229788"/>
              <a:gd name="connsiteY5" fmla="*/ 301372 h 515490"/>
              <a:gd name="connsiteX6" fmla="*/ 1 w 2229788"/>
              <a:gd name="connsiteY6" fmla="*/ 37758 h 515490"/>
              <a:gd name="connsiteX0" fmla="*/ 1 w 2229788"/>
              <a:gd name="connsiteY0" fmla="*/ 37758 h 482451"/>
              <a:gd name="connsiteX1" fmla="*/ 1535236 w 2229788"/>
              <a:gd name="connsiteY1" fmla="*/ 119060 h 482451"/>
              <a:gd name="connsiteX2" fmla="*/ 1448166 w 2229788"/>
              <a:gd name="connsiteY2" fmla="*/ 0 h 482451"/>
              <a:gd name="connsiteX3" fmla="*/ 2229787 w 2229788"/>
              <a:gd name="connsiteY3" fmla="*/ 155620 h 482451"/>
              <a:gd name="connsiteX4" fmla="*/ 1777467 w 2229788"/>
              <a:gd name="connsiteY4" fmla="*/ 446106 h 482451"/>
              <a:gd name="connsiteX5" fmla="*/ 1695938 w 2229788"/>
              <a:gd name="connsiteY5" fmla="*/ 301372 h 482451"/>
              <a:gd name="connsiteX6" fmla="*/ 1 w 2229788"/>
              <a:gd name="connsiteY6" fmla="*/ 37758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97572"/>
              <a:gd name="connsiteX1" fmla="*/ 1584075 w 2278627"/>
              <a:gd name="connsiteY1" fmla="*/ 119060 h 497572"/>
              <a:gd name="connsiteX2" fmla="*/ 1497005 w 2278627"/>
              <a:gd name="connsiteY2" fmla="*/ 0 h 497572"/>
              <a:gd name="connsiteX3" fmla="*/ 2278626 w 2278627"/>
              <a:gd name="connsiteY3" fmla="*/ 155620 h 497572"/>
              <a:gd name="connsiteX4" fmla="*/ 1826306 w 2278627"/>
              <a:gd name="connsiteY4" fmla="*/ 446106 h 497572"/>
              <a:gd name="connsiteX5" fmla="*/ 1725500 w 2278627"/>
              <a:gd name="connsiteY5" fmla="*/ 316493 h 497572"/>
              <a:gd name="connsiteX6" fmla="*/ 0 w 2278627"/>
              <a:gd name="connsiteY6" fmla="*/ 36823 h 497572"/>
              <a:gd name="connsiteX0" fmla="*/ 0 w 2640883"/>
              <a:gd name="connsiteY0" fmla="*/ 1 h 969235"/>
              <a:gd name="connsiteX1" fmla="*/ 1946331 w 2640883"/>
              <a:gd name="connsiteY1" fmla="*/ 590723 h 969235"/>
              <a:gd name="connsiteX2" fmla="*/ 1859261 w 2640883"/>
              <a:gd name="connsiteY2" fmla="*/ 471663 h 969235"/>
              <a:gd name="connsiteX3" fmla="*/ 2640882 w 2640883"/>
              <a:gd name="connsiteY3" fmla="*/ 627283 h 969235"/>
              <a:gd name="connsiteX4" fmla="*/ 2188562 w 2640883"/>
              <a:gd name="connsiteY4" fmla="*/ 917769 h 969235"/>
              <a:gd name="connsiteX5" fmla="*/ 2087756 w 2640883"/>
              <a:gd name="connsiteY5" fmla="*/ 788156 h 969235"/>
              <a:gd name="connsiteX6" fmla="*/ 0 w 2640883"/>
              <a:gd name="connsiteY6" fmla="*/ 1 h 969235"/>
              <a:gd name="connsiteX0" fmla="*/ 0 w 2772761"/>
              <a:gd name="connsiteY0" fmla="*/ 0 h 969234"/>
              <a:gd name="connsiteX1" fmla="*/ 1946331 w 2772761"/>
              <a:gd name="connsiteY1" fmla="*/ 590722 h 969234"/>
              <a:gd name="connsiteX2" fmla="*/ 1859261 w 2772761"/>
              <a:gd name="connsiteY2" fmla="*/ 471662 h 969234"/>
              <a:gd name="connsiteX3" fmla="*/ 2772760 w 2772761"/>
              <a:gd name="connsiteY3" fmla="*/ 589663 h 969234"/>
              <a:gd name="connsiteX4" fmla="*/ 2188562 w 2772761"/>
              <a:gd name="connsiteY4" fmla="*/ 917768 h 969234"/>
              <a:gd name="connsiteX5" fmla="*/ 2087756 w 2772761"/>
              <a:gd name="connsiteY5" fmla="*/ 788155 h 969234"/>
              <a:gd name="connsiteX6" fmla="*/ 0 w 2772761"/>
              <a:gd name="connsiteY6" fmla="*/ 0 h 969234"/>
              <a:gd name="connsiteX0" fmla="*/ 0 w 3128073"/>
              <a:gd name="connsiteY0" fmla="*/ 0 h 969234"/>
              <a:gd name="connsiteX1" fmla="*/ 1946331 w 3128073"/>
              <a:gd name="connsiteY1" fmla="*/ 590722 h 969234"/>
              <a:gd name="connsiteX2" fmla="*/ 1859261 w 3128073"/>
              <a:gd name="connsiteY2" fmla="*/ 471662 h 969234"/>
              <a:gd name="connsiteX3" fmla="*/ 2772760 w 3128073"/>
              <a:gd name="connsiteY3" fmla="*/ 589663 h 969234"/>
              <a:gd name="connsiteX4" fmla="*/ 3128074 w 3128073"/>
              <a:gd name="connsiteY4" fmla="*/ 908552 h 969234"/>
              <a:gd name="connsiteX5" fmla="*/ 2087756 w 3128073"/>
              <a:gd name="connsiteY5" fmla="*/ 788155 h 969234"/>
              <a:gd name="connsiteX6" fmla="*/ 0 w 3128073"/>
              <a:gd name="connsiteY6" fmla="*/ 0 h 969234"/>
              <a:gd name="connsiteX0" fmla="*/ 0 w 3128073"/>
              <a:gd name="connsiteY0" fmla="*/ 0 h 1033442"/>
              <a:gd name="connsiteX1" fmla="*/ 1946331 w 3128073"/>
              <a:gd name="connsiteY1" fmla="*/ 590722 h 1033442"/>
              <a:gd name="connsiteX2" fmla="*/ 1859261 w 3128073"/>
              <a:gd name="connsiteY2" fmla="*/ 471662 h 1033442"/>
              <a:gd name="connsiteX3" fmla="*/ 2772760 w 3128073"/>
              <a:gd name="connsiteY3" fmla="*/ 589663 h 1033442"/>
              <a:gd name="connsiteX4" fmla="*/ 3128074 w 3128073"/>
              <a:gd name="connsiteY4" fmla="*/ 908552 h 1033442"/>
              <a:gd name="connsiteX5" fmla="*/ 2776352 w 3128073"/>
              <a:gd name="connsiteY5" fmla="*/ 852363 h 1033442"/>
              <a:gd name="connsiteX6" fmla="*/ 0 w 3128073"/>
              <a:gd name="connsiteY6" fmla="*/ 0 h 1033442"/>
              <a:gd name="connsiteX0" fmla="*/ 0 w 3128073"/>
              <a:gd name="connsiteY0" fmla="*/ 0 h 1033442"/>
              <a:gd name="connsiteX1" fmla="*/ 2581527 w 3128073"/>
              <a:gd name="connsiteY1" fmla="*/ 705278 h 1033442"/>
              <a:gd name="connsiteX2" fmla="*/ 1859261 w 3128073"/>
              <a:gd name="connsiteY2" fmla="*/ 471662 h 1033442"/>
              <a:gd name="connsiteX3" fmla="*/ 2772760 w 3128073"/>
              <a:gd name="connsiteY3" fmla="*/ 589663 h 1033442"/>
              <a:gd name="connsiteX4" fmla="*/ 3128074 w 3128073"/>
              <a:gd name="connsiteY4" fmla="*/ 908552 h 1033442"/>
              <a:gd name="connsiteX5" fmla="*/ 2776352 w 3128073"/>
              <a:gd name="connsiteY5" fmla="*/ 852363 h 1033442"/>
              <a:gd name="connsiteX6" fmla="*/ 0 w 3128073"/>
              <a:gd name="connsiteY6" fmla="*/ 0 h 1033442"/>
              <a:gd name="connsiteX0" fmla="*/ 0 w 3128073"/>
              <a:gd name="connsiteY0" fmla="*/ 0 h 1033442"/>
              <a:gd name="connsiteX1" fmla="*/ 2581527 w 3128073"/>
              <a:gd name="connsiteY1" fmla="*/ 705278 h 1033442"/>
              <a:gd name="connsiteX2" fmla="*/ 1859261 w 3128073"/>
              <a:gd name="connsiteY2" fmla="*/ 471662 h 1033442"/>
              <a:gd name="connsiteX3" fmla="*/ 2743598 w 3128073"/>
              <a:gd name="connsiteY3" fmla="*/ 564710 h 1033442"/>
              <a:gd name="connsiteX4" fmla="*/ 3128074 w 3128073"/>
              <a:gd name="connsiteY4" fmla="*/ 908552 h 1033442"/>
              <a:gd name="connsiteX5" fmla="*/ 2776352 w 3128073"/>
              <a:gd name="connsiteY5" fmla="*/ 852363 h 1033442"/>
              <a:gd name="connsiteX6" fmla="*/ 0 w 3128073"/>
              <a:gd name="connsiteY6" fmla="*/ 0 h 1033442"/>
              <a:gd name="connsiteX0" fmla="*/ 0 w 3150850"/>
              <a:gd name="connsiteY0" fmla="*/ 0 h 1033442"/>
              <a:gd name="connsiteX1" fmla="*/ 2581527 w 3150850"/>
              <a:gd name="connsiteY1" fmla="*/ 705278 h 1033442"/>
              <a:gd name="connsiteX2" fmla="*/ 1859261 w 3150850"/>
              <a:gd name="connsiteY2" fmla="*/ 471662 h 1033442"/>
              <a:gd name="connsiteX3" fmla="*/ 2743598 w 3150850"/>
              <a:gd name="connsiteY3" fmla="*/ 564710 h 1033442"/>
              <a:gd name="connsiteX4" fmla="*/ 3150851 w 3150850"/>
              <a:gd name="connsiteY4" fmla="*/ 582284 h 1033442"/>
              <a:gd name="connsiteX5" fmla="*/ 2776352 w 3150850"/>
              <a:gd name="connsiteY5" fmla="*/ 852363 h 1033442"/>
              <a:gd name="connsiteX6" fmla="*/ 0 w 3150850"/>
              <a:gd name="connsiteY6" fmla="*/ 0 h 1033442"/>
              <a:gd name="connsiteX0" fmla="*/ 0 w 3150850"/>
              <a:gd name="connsiteY0" fmla="*/ 0 h 1033442"/>
              <a:gd name="connsiteX1" fmla="*/ 2581527 w 3150850"/>
              <a:gd name="connsiteY1" fmla="*/ 705278 h 1033442"/>
              <a:gd name="connsiteX2" fmla="*/ 1859261 w 3150850"/>
              <a:gd name="connsiteY2" fmla="*/ 471662 h 1033442"/>
              <a:gd name="connsiteX3" fmla="*/ 2646747 w 3150850"/>
              <a:gd name="connsiteY3" fmla="*/ 520248 h 1033442"/>
              <a:gd name="connsiteX4" fmla="*/ 3150851 w 3150850"/>
              <a:gd name="connsiteY4" fmla="*/ 582284 h 1033442"/>
              <a:gd name="connsiteX5" fmla="*/ 2776352 w 3150850"/>
              <a:gd name="connsiteY5" fmla="*/ 852363 h 1033442"/>
              <a:gd name="connsiteX6" fmla="*/ 0 w 3150850"/>
              <a:gd name="connsiteY6" fmla="*/ 0 h 1033442"/>
              <a:gd name="connsiteX0" fmla="*/ 0 w 3150850"/>
              <a:gd name="connsiteY0" fmla="*/ 0 h 1033442"/>
              <a:gd name="connsiteX1" fmla="*/ 2581527 w 3150850"/>
              <a:gd name="connsiteY1" fmla="*/ 705278 h 1033442"/>
              <a:gd name="connsiteX2" fmla="*/ 2378146 w 3150850"/>
              <a:gd name="connsiteY2" fmla="*/ 656364 h 1033442"/>
              <a:gd name="connsiteX3" fmla="*/ 2646747 w 3150850"/>
              <a:gd name="connsiteY3" fmla="*/ 520248 h 1033442"/>
              <a:gd name="connsiteX4" fmla="*/ 3150851 w 3150850"/>
              <a:gd name="connsiteY4" fmla="*/ 582284 h 1033442"/>
              <a:gd name="connsiteX5" fmla="*/ 2776352 w 3150850"/>
              <a:gd name="connsiteY5" fmla="*/ 852363 h 1033442"/>
              <a:gd name="connsiteX6" fmla="*/ 0 w 3150850"/>
              <a:gd name="connsiteY6" fmla="*/ 0 h 1033442"/>
              <a:gd name="connsiteX0" fmla="*/ 0 w 3150850"/>
              <a:gd name="connsiteY0" fmla="*/ 0 h 908634"/>
              <a:gd name="connsiteX1" fmla="*/ 2581527 w 3150850"/>
              <a:gd name="connsiteY1" fmla="*/ 705278 h 908634"/>
              <a:gd name="connsiteX2" fmla="*/ 2378146 w 3150850"/>
              <a:gd name="connsiteY2" fmla="*/ 656364 h 908634"/>
              <a:gd name="connsiteX3" fmla="*/ 2646747 w 3150850"/>
              <a:gd name="connsiteY3" fmla="*/ 520248 h 908634"/>
              <a:gd name="connsiteX4" fmla="*/ 3150851 w 3150850"/>
              <a:gd name="connsiteY4" fmla="*/ 582284 h 908634"/>
              <a:gd name="connsiteX5" fmla="*/ 2754967 w 3150850"/>
              <a:gd name="connsiteY5" fmla="*/ 664384 h 908634"/>
              <a:gd name="connsiteX6" fmla="*/ 0 w 3150850"/>
              <a:gd name="connsiteY6" fmla="*/ 0 h 908634"/>
              <a:gd name="connsiteX0" fmla="*/ 0 w 3150850"/>
              <a:gd name="connsiteY0" fmla="*/ 0 h 1591625"/>
              <a:gd name="connsiteX1" fmla="*/ 2581527 w 3150850"/>
              <a:gd name="connsiteY1" fmla="*/ 705278 h 1591625"/>
              <a:gd name="connsiteX2" fmla="*/ 2378146 w 3150850"/>
              <a:gd name="connsiteY2" fmla="*/ 656364 h 1591625"/>
              <a:gd name="connsiteX3" fmla="*/ 2646747 w 3150850"/>
              <a:gd name="connsiteY3" fmla="*/ 520248 h 1591625"/>
              <a:gd name="connsiteX4" fmla="*/ 3150851 w 3150850"/>
              <a:gd name="connsiteY4" fmla="*/ 582284 h 1591625"/>
              <a:gd name="connsiteX5" fmla="*/ 2754967 w 3150850"/>
              <a:gd name="connsiteY5" fmla="*/ 664384 h 1591625"/>
              <a:gd name="connsiteX6" fmla="*/ 0 w 3150850"/>
              <a:gd name="connsiteY6" fmla="*/ 0 h 1591625"/>
              <a:gd name="connsiteX0" fmla="*/ 0 w 3150850"/>
              <a:gd name="connsiteY0" fmla="*/ 0 h 1577477"/>
              <a:gd name="connsiteX1" fmla="*/ 2581527 w 3150850"/>
              <a:gd name="connsiteY1" fmla="*/ 705278 h 1577477"/>
              <a:gd name="connsiteX2" fmla="*/ 2378146 w 3150850"/>
              <a:gd name="connsiteY2" fmla="*/ 656364 h 1577477"/>
              <a:gd name="connsiteX3" fmla="*/ 2646747 w 3150850"/>
              <a:gd name="connsiteY3" fmla="*/ 520248 h 1577477"/>
              <a:gd name="connsiteX4" fmla="*/ 3150851 w 3150850"/>
              <a:gd name="connsiteY4" fmla="*/ 582284 h 1577477"/>
              <a:gd name="connsiteX5" fmla="*/ 2869374 w 3150850"/>
              <a:gd name="connsiteY5" fmla="*/ 650235 h 1577477"/>
              <a:gd name="connsiteX6" fmla="*/ 0 w 3150850"/>
              <a:gd name="connsiteY6" fmla="*/ 0 h 1577477"/>
              <a:gd name="connsiteX0" fmla="*/ 0 w 3150850"/>
              <a:gd name="connsiteY0" fmla="*/ 0 h 1577476"/>
              <a:gd name="connsiteX1" fmla="*/ 2633104 w 3150850"/>
              <a:gd name="connsiteY1" fmla="*/ 675779 h 1577476"/>
              <a:gd name="connsiteX2" fmla="*/ 2378146 w 3150850"/>
              <a:gd name="connsiteY2" fmla="*/ 656364 h 1577476"/>
              <a:gd name="connsiteX3" fmla="*/ 2646747 w 3150850"/>
              <a:gd name="connsiteY3" fmla="*/ 520248 h 1577476"/>
              <a:gd name="connsiteX4" fmla="*/ 3150851 w 3150850"/>
              <a:gd name="connsiteY4" fmla="*/ 582284 h 1577476"/>
              <a:gd name="connsiteX5" fmla="*/ 2869374 w 3150850"/>
              <a:gd name="connsiteY5" fmla="*/ 650235 h 1577476"/>
              <a:gd name="connsiteX6" fmla="*/ 0 w 3150850"/>
              <a:gd name="connsiteY6" fmla="*/ 0 h 1577476"/>
              <a:gd name="connsiteX0" fmla="*/ 0 w 3150850"/>
              <a:gd name="connsiteY0" fmla="*/ 0 h 1577476"/>
              <a:gd name="connsiteX1" fmla="*/ 2633104 w 3150850"/>
              <a:gd name="connsiteY1" fmla="*/ 675779 h 1577476"/>
              <a:gd name="connsiteX2" fmla="*/ 2378146 w 3150850"/>
              <a:gd name="connsiteY2" fmla="*/ 656364 h 1577476"/>
              <a:gd name="connsiteX3" fmla="*/ 2646747 w 3150850"/>
              <a:gd name="connsiteY3" fmla="*/ 520248 h 1577476"/>
              <a:gd name="connsiteX4" fmla="*/ 3150851 w 3150850"/>
              <a:gd name="connsiteY4" fmla="*/ 582284 h 1577476"/>
              <a:gd name="connsiteX5" fmla="*/ 2869374 w 3150850"/>
              <a:gd name="connsiteY5" fmla="*/ 650235 h 1577476"/>
              <a:gd name="connsiteX6" fmla="*/ 0 w 3150850"/>
              <a:gd name="connsiteY6" fmla="*/ 0 h 1577476"/>
              <a:gd name="connsiteX0" fmla="*/ 0 w 3150850"/>
              <a:gd name="connsiteY0" fmla="*/ 0 h 1577476"/>
              <a:gd name="connsiteX1" fmla="*/ 2633104 w 3150850"/>
              <a:gd name="connsiteY1" fmla="*/ 675779 h 1577476"/>
              <a:gd name="connsiteX2" fmla="*/ 2378146 w 3150850"/>
              <a:gd name="connsiteY2" fmla="*/ 656364 h 1577476"/>
              <a:gd name="connsiteX3" fmla="*/ 2646747 w 3150850"/>
              <a:gd name="connsiteY3" fmla="*/ 520248 h 1577476"/>
              <a:gd name="connsiteX4" fmla="*/ 3150851 w 3150850"/>
              <a:gd name="connsiteY4" fmla="*/ 582284 h 1577476"/>
              <a:gd name="connsiteX5" fmla="*/ 2869374 w 3150850"/>
              <a:gd name="connsiteY5" fmla="*/ 650235 h 1577476"/>
              <a:gd name="connsiteX6" fmla="*/ 0 w 3150850"/>
              <a:gd name="connsiteY6" fmla="*/ 0 h 1577476"/>
              <a:gd name="connsiteX0" fmla="*/ 0 w 3483999"/>
              <a:gd name="connsiteY0" fmla="*/ 0 h 1995550"/>
              <a:gd name="connsiteX1" fmla="*/ 2633104 w 3483999"/>
              <a:gd name="connsiteY1" fmla="*/ 675779 h 1995550"/>
              <a:gd name="connsiteX2" fmla="*/ 2378146 w 3483999"/>
              <a:gd name="connsiteY2" fmla="*/ 656364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33104 w 3483999"/>
              <a:gd name="connsiteY1" fmla="*/ 675779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46495 w 3483999"/>
              <a:gd name="connsiteY1" fmla="*/ 690443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50519 w 3483999"/>
              <a:gd name="connsiteY1" fmla="*/ 735505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50519 w 3483999"/>
              <a:gd name="connsiteY1" fmla="*/ 735505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658254"/>
              <a:gd name="connsiteY0" fmla="*/ 0 h 1888545"/>
              <a:gd name="connsiteX1" fmla="*/ 2650519 w 3658254"/>
              <a:gd name="connsiteY1" fmla="*/ 735505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150851 w 3658254"/>
              <a:gd name="connsiteY4" fmla="*/ 58228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50519 w 3658254"/>
              <a:gd name="connsiteY1" fmla="*/ 735505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32147 w 3658254"/>
              <a:gd name="connsiteY1" fmla="*/ 703777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32147 w 3658254"/>
              <a:gd name="connsiteY1" fmla="*/ 703777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32147 w 3658254"/>
              <a:gd name="connsiteY1" fmla="*/ 703777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79312"/>
              <a:gd name="connsiteY0" fmla="*/ 0 h 1906566"/>
              <a:gd name="connsiteX1" fmla="*/ 2632147 w 3679312"/>
              <a:gd name="connsiteY1" fmla="*/ 703777 h 1906566"/>
              <a:gd name="connsiteX2" fmla="*/ 2411765 w 3679312"/>
              <a:gd name="connsiteY2" fmla="*/ 729952 h 1906566"/>
              <a:gd name="connsiteX3" fmla="*/ 2646747 w 3679312"/>
              <a:gd name="connsiteY3" fmla="*/ 520248 h 1906566"/>
              <a:gd name="connsiteX4" fmla="*/ 3075556 w 3679312"/>
              <a:gd name="connsiteY4" fmla="*/ 655514 h 1906566"/>
              <a:gd name="connsiteX5" fmla="*/ 2890431 w 3679312"/>
              <a:gd name="connsiteY5" fmla="*/ 668255 h 1906566"/>
              <a:gd name="connsiteX6" fmla="*/ 0 w 3679312"/>
              <a:gd name="connsiteY6" fmla="*/ 0 h 1906566"/>
              <a:gd name="connsiteX0" fmla="*/ 0 w 3696811"/>
              <a:gd name="connsiteY0" fmla="*/ 0 h 1931148"/>
              <a:gd name="connsiteX1" fmla="*/ 2632147 w 3696811"/>
              <a:gd name="connsiteY1" fmla="*/ 703777 h 1931148"/>
              <a:gd name="connsiteX2" fmla="*/ 2411765 w 3696811"/>
              <a:gd name="connsiteY2" fmla="*/ 729952 h 1931148"/>
              <a:gd name="connsiteX3" fmla="*/ 2646747 w 3696811"/>
              <a:gd name="connsiteY3" fmla="*/ 520248 h 1931148"/>
              <a:gd name="connsiteX4" fmla="*/ 3075556 w 3696811"/>
              <a:gd name="connsiteY4" fmla="*/ 655514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3696811"/>
              <a:gd name="connsiteY0" fmla="*/ 0 h 1931148"/>
              <a:gd name="connsiteX1" fmla="*/ 2632147 w 3696811"/>
              <a:gd name="connsiteY1" fmla="*/ 703777 h 1931148"/>
              <a:gd name="connsiteX2" fmla="*/ 2411765 w 3696811"/>
              <a:gd name="connsiteY2" fmla="*/ 729952 h 1931148"/>
              <a:gd name="connsiteX3" fmla="*/ 2646747 w 3696811"/>
              <a:gd name="connsiteY3" fmla="*/ 520248 h 1931148"/>
              <a:gd name="connsiteX4" fmla="*/ 3181346 w 3696811"/>
              <a:gd name="connsiteY4" fmla="*/ 666002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3696811"/>
              <a:gd name="connsiteY0" fmla="*/ 0 h 1931148"/>
              <a:gd name="connsiteX1" fmla="*/ 2650400 w 3696811"/>
              <a:gd name="connsiteY1" fmla="*/ 722599 h 1931148"/>
              <a:gd name="connsiteX2" fmla="*/ 2411765 w 3696811"/>
              <a:gd name="connsiteY2" fmla="*/ 729952 h 1931148"/>
              <a:gd name="connsiteX3" fmla="*/ 2646747 w 3696811"/>
              <a:gd name="connsiteY3" fmla="*/ 520248 h 1931148"/>
              <a:gd name="connsiteX4" fmla="*/ 3181346 w 3696811"/>
              <a:gd name="connsiteY4" fmla="*/ 666002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3696811"/>
              <a:gd name="connsiteY0" fmla="*/ 0 h 1931148"/>
              <a:gd name="connsiteX1" fmla="*/ 2650400 w 3696811"/>
              <a:gd name="connsiteY1" fmla="*/ 722599 h 1931148"/>
              <a:gd name="connsiteX2" fmla="*/ 2411765 w 3696811"/>
              <a:gd name="connsiteY2" fmla="*/ 729952 h 1931148"/>
              <a:gd name="connsiteX3" fmla="*/ 2671937 w 3696811"/>
              <a:gd name="connsiteY3" fmla="*/ 416946 h 1931148"/>
              <a:gd name="connsiteX4" fmla="*/ 3181346 w 3696811"/>
              <a:gd name="connsiteY4" fmla="*/ 666002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6811" h="1931148">
                <a:moveTo>
                  <a:pt x="0" y="0"/>
                </a:moveTo>
                <a:cubicBezTo>
                  <a:pt x="1352432" y="637887"/>
                  <a:pt x="2833393" y="1292172"/>
                  <a:pt x="2650400" y="722599"/>
                </a:cubicBezTo>
                <a:lnTo>
                  <a:pt x="2411765" y="729952"/>
                </a:lnTo>
                <a:lnTo>
                  <a:pt x="2671937" y="416946"/>
                </a:lnTo>
                <a:lnTo>
                  <a:pt x="3181346" y="666002"/>
                </a:lnTo>
                <a:lnTo>
                  <a:pt x="2907932" y="692838"/>
                </a:lnTo>
                <a:cubicBezTo>
                  <a:pt x="3696812" y="1931148"/>
                  <a:pt x="616188" y="614179"/>
                  <a:pt x="0" y="0"/>
                </a:cubicBezTo>
                <a:close/>
              </a:path>
            </a:pathLst>
          </a:custGeom>
          <a:solidFill>
            <a:srgbClr val="F79646">
              <a:alpha val="63137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Freeform 95"/>
          <p:cNvSpPr/>
          <p:nvPr/>
        </p:nvSpPr>
        <p:spPr bwMode="blackWhite">
          <a:xfrm rot="1526958" flipH="1">
            <a:off x="1824461" y="3513810"/>
            <a:ext cx="328734" cy="142996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-1 w 2738177"/>
              <a:gd name="connsiteY0" fmla="*/ 0 h 1216576"/>
              <a:gd name="connsiteX1" fmla="*/ 2139665 w 2738177"/>
              <a:gd name="connsiteY1" fmla="*/ 753632 h 1216576"/>
              <a:gd name="connsiteX2" fmla="*/ 2163901 w 2738177"/>
              <a:gd name="connsiteY2" fmla="*/ 582036 h 1216576"/>
              <a:gd name="connsiteX3" fmla="*/ 2738177 w 2738177"/>
              <a:gd name="connsiteY3" fmla="*/ 826016 h 1216576"/>
              <a:gd name="connsiteX4" fmla="*/ 2084612 w 2738177"/>
              <a:gd name="connsiteY4" fmla="*/ 1156625 h 1216576"/>
              <a:gd name="connsiteX5" fmla="*/ 2111863 w 2738177"/>
              <a:gd name="connsiteY5" fmla="*/ 1002458 h 1216576"/>
              <a:gd name="connsiteX6" fmla="*/ -1 w 2738177"/>
              <a:gd name="connsiteY6" fmla="*/ 0 h 1216576"/>
              <a:gd name="connsiteX0" fmla="*/ 0 w 2961741"/>
              <a:gd name="connsiteY0" fmla="*/ 0 h 1216576"/>
              <a:gd name="connsiteX1" fmla="*/ 2139666 w 2961741"/>
              <a:gd name="connsiteY1" fmla="*/ 753632 h 1216576"/>
              <a:gd name="connsiteX2" fmla="*/ 2163902 w 2961741"/>
              <a:gd name="connsiteY2" fmla="*/ 582036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139666 w 2961741"/>
              <a:gd name="connsiteY1" fmla="*/ 753632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241289 w 2961741"/>
              <a:gd name="connsiteY1" fmla="*/ 646258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241289 w 2961741"/>
              <a:gd name="connsiteY1" fmla="*/ 646258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312659 w 2961741"/>
              <a:gd name="connsiteY4" fmla="*/ 1130557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158604"/>
              <a:gd name="connsiteX1" fmla="*/ 2241289 w 2961741"/>
              <a:gd name="connsiteY1" fmla="*/ 646258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1741"/>
              <a:gd name="connsiteY0" fmla="*/ 0 h 1158604"/>
              <a:gd name="connsiteX1" fmla="*/ 2285089 w 2961741"/>
              <a:gd name="connsiteY1" fmla="*/ 648358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1741"/>
              <a:gd name="connsiteY0" fmla="*/ 0 h 1158604"/>
              <a:gd name="connsiteX1" fmla="*/ 2293424 w 2961741"/>
              <a:gd name="connsiteY1" fmla="*/ 639710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5083"/>
              <a:gd name="connsiteY0" fmla="*/ 0 h 1158604"/>
              <a:gd name="connsiteX1" fmla="*/ 2293424 w 2965083"/>
              <a:gd name="connsiteY1" fmla="*/ 639710 h 1158604"/>
              <a:gd name="connsiteX2" fmla="*/ 2271586 w 2965083"/>
              <a:gd name="connsiteY2" fmla="*/ 471572 h 1158604"/>
              <a:gd name="connsiteX3" fmla="*/ 2965083 w 2965083"/>
              <a:gd name="connsiteY3" fmla="*/ 646848 h 1158604"/>
              <a:gd name="connsiteX4" fmla="*/ 2312659 w 2965083"/>
              <a:gd name="connsiteY4" fmla="*/ 1130557 h 1158604"/>
              <a:gd name="connsiteX5" fmla="*/ 2288132 w 2965083"/>
              <a:gd name="connsiteY5" fmla="*/ 944486 h 1158604"/>
              <a:gd name="connsiteX6" fmla="*/ 0 w 2965083"/>
              <a:gd name="connsiteY6" fmla="*/ 0 h 1158604"/>
              <a:gd name="connsiteX0" fmla="*/ 0 w 2965083"/>
              <a:gd name="connsiteY0" fmla="*/ 0 h 1170459"/>
              <a:gd name="connsiteX1" fmla="*/ 2293424 w 2965083"/>
              <a:gd name="connsiteY1" fmla="*/ 639710 h 1170459"/>
              <a:gd name="connsiteX2" fmla="*/ 2271586 w 2965083"/>
              <a:gd name="connsiteY2" fmla="*/ 471572 h 1170459"/>
              <a:gd name="connsiteX3" fmla="*/ 2965083 w 2965083"/>
              <a:gd name="connsiteY3" fmla="*/ 646848 h 1170459"/>
              <a:gd name="connsiteX4" fmla="*/ 2312659 w 2965083"/>
              <a:gd name="connsiteY4" fmla="*/ 1130557 h 1170459"/>
              <a:gd name="connsiteX5" fmla="*/ 2293242 w 2965083"/>
              <a:gd name="connsiteY5" fmla="*/ 956341 h 1170459"/>
              <a:gd name="connsiteX6" fmla="*/ 0 w 2965083"/>
              <a:gd name="connsiteY6" fmla="*/ 0 h 1170459"/>
              <a:gd name="connsiteX0" fmla="*/ 0 w 2975472"/>
              <a:gd name="connsiteY0" fmla="*/ 0 h 1152481"/>
              <a:gd name="connsiteX1" fmla="*/ 2303813 w 2975472"/>
              <a:gd name="connsiteY1" fmla="*/ 621732 h 1152481"/>
              <a:gd name="connsiteX2" fmla="*/ 2281975 w 2975472"/>
              <a:gd name="connsiteY2" fmla="*/ 453594 h 1152481"/>
              <a:gd name="connsiteX3" fmla="*/ 2975472 w 2975472"/>
              <a:gd name="connsiteY3" fmla="*/ 628870 h 1152481"/>
              <a:gd name="connsiteX4" fmla="*/ 2323048 w 2975472"/>
              <a:gd name="connsiteY4" fmla="*/ 1112579 h 1152481"/>
              <a:gd name="connsiteX5" fmla="*/ 2303631 w 2975472"/>
              <a:gd name="connsiteY5" fmla="*/ 938363 h 1152481"/>
              <a:gd name="connsiteX6" fmla="*/ 0 w 2975472"/>
              <a:gd name="connsiteY6" fmla="*/ 0 h 1152481"/>
              <a:gd name="connsiteX0" fmla="*/ 0 w 2753205"/>
              <a:gd name="connsiteY0" fmla="*/ 31390 h 865458"/>
              <a:gd name="connsiteX1" fmla="*/ 2081546 w 2753205"/>
              <a:gd name="connsiteY1" fmla="*/ 168138 h 865458"/>
              <a:gd name="connsiteX2" fmla="*/ 2059708 w 2753205"/>
              <a:gd name="connsiteY2" fmla="*/ 0 h 865458"/>
              <a:gd name="connsiteX3" fmla="*/ 2753205 w 2753205"/>
              <a:gd name="connsiteY3" fmla="*/ 175276 h 865458"/>
              <a:gd name="connsiteX4" fmla="*/ 2100781 w 2753205"/>
              <a:gd name="connsiteY4" fmla="*/ 658985 h 865458"/>
              <a:gd name="connsiteX5" fmla="*/ 2081364 w 2753205"/>
              <a:gd name="connsiteY5" fmla="*/ 484769 h 865458"/>
              <a:gd name="connsiteX6" fmla="*/ 0 w 2753205"/>
              <a:gd name="connsiteY6" fmla="*/ 31390 h 865458"/>
              <a:gd name="connsiteX0" fmla="*/ 0 w 2753205"/>
              <a:gd name="connsiteY0" fmla="*/ 31390 h 865457"/>
              <a:gd name="connsiteX1" fmla="*/ 2081546 w 2753205"/>
              <a:gd name="connsiteY1" fmla="*/ 168138 h 865457"/>
              <a:gd name="connsiteX2" fmla="*/ 2059708 w 2753205"/>
              <a:gd name="connsiteY2" fmla="*/ 0 h 865457"/>
              <a:gd name="connsiteX3" fmla="*/ 2753205 w 2753205"/>
              <a:gd name="connsiteY3" fmla="*/ 175276 h 865457"/>
              <a:gd name="connsiteX4" fmla="*/ 2100781 w 2753205"/>
              <a:gd name="connsiteY4" fmla="*/ 658985 h 865457"/>
              <a:gd name="connsiteX5" fmla="*/ 2081364 w 2753205"/>
              <a:gd name="connsiteY5" fmla="*/ 484769 h 865457"/>
              <a:gd name="connsiteX6" fmla="*/ 0 w 2753205"/>
              <a:gd name="connsiteY6" fmla="*/ 31390 h 865457"/>
              <a:gd name="connsiteX0" fmla="*/ 0 w 2753205"/>
              <a:gd name="connsiteY0" fmla="*/ 31390 h 778888"/>
              <a:gd name="connsiteX1" fmla="*/ 2081546 w 2753205"/>
              <a:gd name="connsiteY1" fmla="*/ 168138 h 778888"/>
              <a:gd name="connsiteX2" fmla="*/ 2059708 w 2753205"/>
              <a:gd name="connsiteY2" fmla="*/ 0 h 778888"/>
              <a:gd name="connsiteX3" fmla="*/ 2753205 w 2753205"/>
              <a:gd name="connsiteY3" fmla="*/ 175276 h 778888"/>
              <a:gd name="connsiteX4" fmla="*/ 2100781 w 2753205"/>
              <a:gd name="connsiteY4" fmla="*/ 658985 h 778888"/>
              <a:gd name="connsiteX5" fmla="*/ 2081364 w 2753205"/>
              <a:gd name="connsiteY5" fmla="*/ 484769 h 778888"/>
              <a:gd name="connsiteX6" fmla="*/ 0 w 2753205"/>
              <a:gd name="connsiteY6" fmla="*/ 31390 h 778888"/>
              <a:gd name="connsiteX0" fmla="*/ 0 w 2753205"/>
              <a:gd name="connsiteY0" fmla="*/ 31390 h 778888"/>
              <a:gd name="connsiteX1" fmla="*/ 2081546 w 2753205"/>
              <a:gd name="connsiteY1" fmla="*/ 168138 h 778888"/>
              <a:gd name="connsiteX2" fmla="*/ 2059708 w 2753205"/>
              <a:gd name="connsiteY2" fmla="*/ 0 h 778888"/>
              <a:gd name="connsiteX3" fmla="*/ 2753205 w 2753205"/>
              <a:gd name="connsiteY3" fmla="*/ 175276 h 778888"/>
              <a:gd name="connsiteX4" fmla="*/ 2100781 w 2753205"/>
              <a:gd name="connsiteY4" fmla="*/ 658985 h 778888"/>
              <a:gd name="connsiteX5" fmla="*/ 2081364 w 2753205"/>
              <a:gd name="connsiteY5" fmla="*/ 484769 h 778888"/>
              <a:gd name="connsiteX6" fmla="*/ 0 w 2753205"/>
              <a:gd name="connsiteY6" fmla="*/ 31390 h 778888"/>
              <a:gd name="connsiteX0" fmla="*/ 1 w 2754344"/>
              <a:gd name="connsiteY0" fmla="*/ 118300 h 865798"/>
              <a:gd name="connsiteX1" fmla="*/ 2082685 w 2754344"/>
              <a:gd name="connsiteY1" fmla="*/ 168138 h 865798"/>
              <a:gd name="connsiteX2" fmla="*/ 2060847 w 2754344"/>
              <a:gd name="connsiteY2" fmla="*/ 0 h 865798"/>
              <a:gd name="connsiteX3" fmla="*/ 2754344 w 2754344"/>
              <a:gd name="connsiteY3" fmla="*/ 175276 h 865798"/>
              <a:gd name="connsiteX4" fmla="*/ 2101920 w 2754344"/>
              <a:gd name="connsiteY4" fmla="*/ 658985 h 865798"/>
              <a:gd name="connsiteX5" fmla="*/ 2082503 w 2754344"/>
              <a:gd name="connsiteY5" fmla="*/ 484769 h 865798"/>
              <a:gd name="connsiteX6" fmla="*/ 1 w 2754344"/>
              <a:gd name="connsiteY6" fmla="*/ 118300 h 865798"/>
              <a:gd name="connsiteX0" fmla="*/ -1 w 2754342"/>
              <a:gd name="connsiteY0" fmla="*/ 118300 h 865798"/>
              <a:gd name="connsiteX1" fmla="*/ 2082683 w 2754342"/>
              <a:gd name="connsiteY1" fmla="*/ 168138 h 865798"/>
              <a:gd name="connsiteX2" fmla="*/ 2060845 w 2754342"/>
              <a:gd name="connsiteY2" fmla="*/ 0 h 865798"/>
              <a:gd name="connsiteX3" fmla="*/ 2754342 w 2754342"/>
              <a:gd name="connsiteY3" fmla="*/ 175276 h 865798"/>
              <a:gd name="connsiteX4" fmla="*/ 2101918 w 2754342"/>
              <a:gd name="connsiteY4" fmla="*/ 658985 h 865798"/>
              <a:gd name="connsiteX5" fmla="*/ 2082501 w 2754342"/>
              <a:gd name="connsiteY5" fmla="*/ 484769 h 865798"/>
              <a:gd name="connsiteX6" fmla="*/ -1 w 2754342"/>
              <a:gd name="connsiteY6" fmla="*/ 118300 h 865798"/>
              <a:gd name="connsiteX0" fmla="*/ 1 w 2754344"/>
              <a:gd name="connsiteY0" fmla="*/ 118300 h 698887"/>
              <a:gd name="connsiteX1" fmla="*/ 2082685 w 2754344"/>
              <a:gd name="connsiteY1" fmla="*/ 168138 h 698887"/>
              <a:gd name="connsiteX2" fmla="*/ 2060847 w 2754344"/>
              <a:gd name="connsiteY2" fmla="*/ 0 h 698887"/>
              <a:gd name="connsiteX3" fmla="*/ 2754344 w 2754344"/>
              <a:gd name="connsiteY3" fmla="*/ 175276 h 698887"/>
              <a:gd name="connsiteX4" fmla="*/ 2101920 w 2754344"/>
              <a:gd name="connsiteY4" fmla="*/ 658985 h 698887"/>
              <a:gd name="connsiteX5" fmla="*/ 2082503 w 2754344"/>
              <a:gd name="connsiteY5" fmla="*/ 484769 h 698887"/>
              <a:gd name="connsiteX6" fmla="*/ 1 w 2754344"/>
              <a:gd name="connsiteY6" fmla="*/ 118300 h 698887"/>
              <a:gd name="connsiteX0" fmla="*/ 1 w 2414243"/>
              <a:gd name="connsiteY0" fmla="*/ 121736 h 698887"/>
              <a:gd name="connsiteX1" fmla="*/ 1742584 w 2414243"/>
              <a:gd name="connsiteY1" fmla="*/ 168138 h 698887"/>
              <a:gd name="connsiteX2" fmla="*/ 1720746 w 2414243"/>
              <a:gd name="connsiteY2" fmla="*/ 0 h 698887"/>
              <a:gd name="connsiteX3" fmla="*/ 2414243 w 2414243"/>
              <a:gd name="connsiteY3" fmla="*/ 175276 h 698887"/>
              <a:gd name="connsiteX4" fmla="*/ 1761819 w 2414243"/>
              <a:gd name="connsiteY4" fmla="*/ 658985 h 698887"/>
              <a:gd name="connsiteX5" fmla="*/ 1742402 w 2414243"/>
              <a:gd name="connsiteY5" fmla="*/ 484769 h 698887"/>
              <a:gd name="connsiteX6" fmla="*/ 1 w 2414243"/>
              <a:gd name="connsiteY6" fmla="*/ 121736 h 698887"/>
              <a:gd name="connsiteX0" fmla="*/ 1 w 2414243"/>
              <a:gd name="connsiteY0" fmla="*/ 121736 h 698887"/>
              <a:gd name="connsiteX1" fmla="*/ 1742584 w 2414243"/>
              <a:gd name="connsiteY1" fmla="*/ 168138 h 698887"/>
              <a:gd name="connsiteX2" fmla="*/ 1720746 w 2414243"/>
              <a:gd name="connsiteY2" fmla="*/ 0 h 698887"/>
              <a:gd name="connsiteX3" fmla="*/ 2414243 w 2414243"/>
              <a:gd name="connsiteY3" fmla="*/ 175276 h 698887"/>
              <a:gd name="connsiteX4" fmla="*/ 1761819 w 2414243"/>
              <a:gd name="connsiteY4" fmla="*/ 658985 h 698887"/>
              <a:gd name="connsiteX5" fmla="*/ 1742402 w 2414243"/>
              <a:gd name="connsiteY5" fmla="*/ 484769 h 698887"/>
              <a:gd name="connsiteX6" fmla="*/ 1 w 2414243"/>
              <a:gd name="connsiteY6" fmla="*/ 121736 h 698887"/>
              <a:gd name="connsiteX0" fmla="*/ 1 w 2414243"/>
              <a:gd name="connsiteY0" fmla="*/ 121736 h 658985"/>
              <a:gd name="connsiteX1" fmla="*/ 1742584 w 2414243"/>
              <a:gd name="connsiteY1" fmla="*/ 168138 h 658985"/>
              <a:gd name="connsiteX2" fmla="*/ 1720746 w 2414243"/>
              <a:gd name="connsiteY2" fmla="*/ 0 h 658985"/>
              <a:gd name="connsiteX3" fmla="*/ 2414243 w 2414243"/>
              <a:gd name="connsiteY3" fmla="*/ 175276 h 658985"/>
              <a:gd name="connsiteX4" fmla="*/ 1761819 w 2414243"/>
              <a:gd name="connsiteY4" fmla="*/ 658985 h 658985"/>
              <a:gd name="connsiteX5" fmla="*/ 1734440 w 2414243"/>
              <a:gd name="connsiteY5" fmla="*/ 420666 h 658985"/>
              <a:gd name="connsiteX6" fmla="*/ 1 w 2414243"/>
              <a:gd name="connsiteY6" fmla="*/ 121736 h 658985"/>
              <a:gd name="connsiteX0" fmla="*/ 1 w 2414243"/>
              <a:gd name="connsiteY0" fmla="*/ 121736 h 634784"/>
              <a:gd name="connsiteX1" fmla="*/ 1742584 w 2414243"/>
              <a:gd name="connsiteY1" fmla="*/ 168138 h 634784"/>
              <a:gd name="connsiteX2" fmla="*/ 1720746 w 2414243"/>
              <a:gd name="connsiteY2" fmla="*/ 0 h 634784"/>
              <a:gd name="connsiteX3" fmla="*/ 2414243 w 2414243"/>
              <a:gd name="connsiteY3" fmla="*/ 175276 h 634784"/>
              <a:gd name="connsiteX4" fmla="*/ 1777467 w 2414243"/>
              <a:gd name="connsiteY4" fmla="*/ 530084 h 634784"/>
              <a:gd name="connsiteX5" fmla="*/ 1734440 w 2414243"/>
              <a:gd name="connsiteY5" fmla="*/ 420666 h 634784"/>
              <a:gd name="connsiteX6" fmla="*/ 1 w 2414243"/>
              <a:gd name="connsiteY6" fmla="*/ 121736 h 634784"/>
              <a:gd name="connsiteX0" fmla="*/ 1 w 2229788"/>
              <a:gd name="connsiteY0" fmla="*/ 121736 h 634784"/>
              <a:gd name="connsiteX1" fmla="*/ 1742584 w 2229788"/>
              <a:gd name="connsiteY1" fmla="*/ 168138 h 634784"/>
              <a:gd name="connsiteX2" fmla="*/ 1720746 w 2229788"/>
              <a:gd name="connsiteY2" fmla="*/ 0 h 634784"/>
              <a:gd name="connsiteX3" fmla="*/ 2229787 w 2229788"/>
              <a:gd name="connsiteY3" fmla="*/ 239598 h 634784"/>
              <a:gd name="connsiteX4" fmla="*/ 1777467 w 2229788"/>
              <a:gd name="connsiteY4" fmla="*/ 530084 h 634784"/>
              <a:gd name="connsiteX5" fmla="*/ 1734440 w 2229788"/>
              <a:gd name="connsiteY5" fmla="*/ 420666 h 634784"/>
              <a:gd name="connsiteX6" fmla="*/ 1 w 2229788"/>
              <a:gd name="connsiteY6" fmla="*/ 121736 h 634784"/>
              <a:gd name="connsiteX0" fmla="*/ 1 w 2229788"/>
              <a:gd name="connsiteY0" fmla="*/ 121736 h 634784"/>
              <a:gd name="connsiteX1" fmla="*/ 1535236 w 2229788"/>
              <a:gd name="connsiteY1" fmla="*/ 203038 h 634784"/>
              <a:gd name="connsiteX2" fmla="*/ 1720746 w 2229788"/>
              <a:gd name="connsiteY2" fmla="*/ 0 h 634784"/>
              <a:gd name="connsiteX3" fmla="*/ 2229787 w 2229788"/>
              <a:gd name="connsiteY3" fmla="*/ 239598 h 634784"/>
              <a:gd name="connsiteX4" fmla="*/ 1777467 w 2229788"/>
              <a:gd name="connsiteY4" fmla="*/ 530084 h 634784"/>
              <a:gd name="connsiteX5" fmla="*/ 1734440 w 2229788"/>
              <a:gd name="connsiteY5" fmla="*/ 420666 h 634784"/>
              <a:gd name="connsiteX6" fmla="*/ 1 w 2229788"/>
              <a:gd name="connsiteY6" fmla="*/ 121736 h 634784"/>
              <a:gd name="connsiteX0" fmla="*/ 1 w 2229788"/>
              <a:gd name="connsiteY0" fmla="*/ 121736 h 609751"/>
              <a:gd name="connsiteX1" fmla="*/ 1535236 w 2229788"/>
              <a:gd name="connsiteY1" fmla="*/ 203038 h 609751"/>
              <a:gd name="connsiteX2" fmla="*/ 1720746 w 2229788"/>
              <a:gd name="connsiteY2" fmla="*/ 0 h 609751"/>
              <a:gd name="connsiteX3" fmla="*/ 2229787 w 2229788"/>
              <a:gd name="connsiteY3" fmla="*/ 239598 h 609751"/>
              <a:gd name="connsiteX4" fmla="*/ 1777467 w 2229788"/>
              <a:gd name="connsiteY4" fmla="*/ 530084 h 609751"/>
              <a:gd name="connsiteX5" fmla="*/ 1609949 w 2229788"/>
              <a:gd name="connsiteY5" fmla="*/ 395633 h 609751"/>
              <a:gd name="connsiteX6" fmla="*/ 1 w 2229788"/>
              <a:gd name="connsiteY6" fmla="*/ 121736 h 609751"/>
              <a:gd name="connsiteX0" fmla="*/ 1 w 2229788"/>
              <a:gd name="connsiteY0" fmla="*/ 121736 h 609751"/>
              <a:gd name="connsiteX1" fmla="*/ 1535236 w 2229788"/>
              <a:gd name="connsiteY1" fmla="*/ 203038 h 609751"/>
              <a:gd name="connsiteX2" fmla="*/ 1720746 w 2229788"/>
              <a:gd name="connsiteY2" fmla="*/ 0 h 609751"/>
              <a:gd name="connsiteX3" fmla="*/ 2229787 w 2229788"/>
              <a:gd name="connsiteY3" fmla="*/ 239598 h 609751"/>
              <a:gd name="connsiteX4" fmla="*/ 1777467 w 2229788"/>
              <a:gd name="connsiteY4" fmla="*/ 530084 h 609751"/>
              <a:gd name="connsiteX5" fmla="*/ 1609949 w 2229788"/>
              <a:gd name="connsiteY5" fmla="*/ 395633 h 609751"/>
              <a:gd name="connsiteX6" fmla="*/ 1 w 2229788"/>
              <a:gd name="connsiteY6" fmla="*/ 121736 h 609751"/>
              <a:gd name="connsiteX0" fmla="*/ 1 w 2229788"/>
              <a:gd name="connsiteY0" fmla="*/ 37758 h 525773"/>
              <a:gd name="connsiteX1" fmla="*/ 1535236 w 2229788"/>
              <a:gd name="connsiteY1" fmla="*/ 119060 h 525773"/>
              <a:gd name="connsiteX2" fmla="*/ 1448166 w 2229788"/>
              <a:gd name="connsiteY2" fmla="*/ 0 h 525773"/>
              <a:gd name="connsiteX3" fmla="*/ 2229787 w 2229788"/>
              <a:gd name="connsiteY3" fmla="*/ 155620 h 525773"/>
              <a:gd name="connsiteX4" fmla="*/ 1777467 w 2229788"/>
              <a:gd name="connsiteY4" fmla="*/ 446106 h 525773"/>
              <a:gd name="connsiteX5" fmla="*/ 1609949 w 2229788"/>
              <a:gd name="connsiteY5" fmla="*/ 311655 h 525773"/>
              <a:gd name="connsiteX6" fmla="*/ 1 w 2229788"/>
              <a:gd name="connsiteY6" fmla="*/ 37758 h 525773"/>
              <a:gd name="connsiteX0" fmla="*/ 1 w 2229788"/>
              <a:gd name="connsiteY0" fmla="*/ 37758 h 515490"/>
              <a:gd name="connsiteX1" fmla="*/ 1535236 w 2229788"/>
              <a:gd name="connsiteY1" fmla="*/ 119060 h 515490"/>
              <a:gd name="connsiteX2" fmla="*/ 1448166 w 2229788"/>
              <a:gd name="connsiteY2" fmla="*/ 0 h 515490"/>
              <a:gd name="connsiteX3" fmla="*/ 2229787 w 2229788"/>
              <a:gd name="connsiteY3" fmla="*/ 155620 h 515490"/>
              <a:gd name="connsiteX4" fmla="*/ 1777467 w 2229788"/>
              <a:gd name="connsiteY4" fmla="*/ 446106 h 515490"/>
              <a:gd name="connsiteX5" fmla="*/ 1695938 w 2229788"/>
              <a:gd name="connsiteY5" fmla="*/ 301372 h 515490"/>
              <a:gd name="connsiteX6" fmla="*/ 1 w 2229788"/>
              <a:gd name="connsiteY6" fmla="*/ 37758 h 515490"/>
              <a:gd name="connsiteX0" fmla="*/ 1 w 2229788"/>
              <a:gd name="connsiteY0" fmla="*/ 37758 h 482451"/>
              <a:gd name="connsiteX1" fmla="*/ 1535236 w 2229788"/>
              <a:gd name="connsiteY1" fmla="*/ 119060 h 482451"/>
              <a:gd name="connsiteX2" fmla="*/ 1448166 w 2229788"/>
              <a:gd name="connsiteY2" fmla="*/ 0 h 482451"/>
              <a:gd name="connsiteX3" fmla="*/ 2229787 w 2229788"/>
              <a:gd name="connsiteY3" fmla="*/ 155620 h 482451"/>
              <a:gd name="connsiteX4" fmla="*/ 1777467 w 2229788"/>
              <a:gd name="connsiteY4" fmla="*/ 446106 h 482451"/>
              <a:gd name="connsiteX5" fmla="*/ 1695938 w 2229788"/>
              <a:gd name="connsiteY5" fmla="*/ 301372 h 482451"/>
              <a:gd name="connsiteX6" fmla="*/ 1 w 2229788"/>
              <a:gd name="connsiteY6" fmla="*/ 37758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97572"/>
              <a:gd name="connsiteX1" fmla="*/ 1584075 w 2278627"/>
              <a:gd name="connsiteY1" fmla="*/ 119060 h 497572"/>
              <a:gd name="connsiteX2" fmla="*/ 1497005 w 2278627"/>
              <a:gd name="connsiteY2" fmla="*/ 0 h 497572"/>
              <a:gd name="connsiteX3" fmla="*/ 2278626 w 2278627"/>
              <a:gd name="connsiteY3" fmla="*/ 155620 h 497572"/>
              <a:gd name="connsiteX4" fmla="*/ 1826306 w 2278627"/>
              <a:gd name="connsiteY4" fmla="*/ 446106 h 497572"/>
              <a:gd name="connsiteX5" fmla="*/ 1725500 w 2278627"/>
              <a:gd name="connsiteY5" fmla="*/ 316493 h 497572"/>
              <a:gd name="connsiteX6" fmla="*/ 0 w 2278627"/>
              <a:gd name="connsiteY6" fmla="*/ 36823 h 497572"/>
              <a:gd name="connsiteX0" fmla="*/ 1 w 1683148"/>
              <a:gd name="connsiteY0" fmla="*/ 159010 h 497572"/>
              <a:gd name="connsiteX1" fmla="*/ 988596 w 1683148"/>
              <a:gd name="connsiteY1" fmla="*/ 119060 h 497572"/>
              <a:gd name="connsiteX2" fmla="*/ 901526 w 1683148"/>
              <a:gd name="connsiteY2" fmla="*/ 0 h 497572"/>
              <a:gd name="connsiteX3" fmla="*/ 1683147 w 1683148"/>
              <a:gd name="connsiteY3" fmla="*/ 155620 h 497572"/>
              <a:gd name="connsiteX4" fmla="*/ 1230827 w 1683148"/>
              <a:gd name="connsiteY4" fmla="*/ 446106 h 497572"/>
              <a:gd name="connsiteX5" fmla="*/ 1130021 w 1683148"/>
              <a:gd name="connsiteY5" fmla="*/ 316493 h 497572"/>
              <a:gd name="connsiteX6" fmla="*/ 1 w 1683148"/>
              <a:gd name="connsiteY6" fmla="*/ 159010 h 497572"/>
              <a:gd name="connsiteX0" fmla="*/ 72519 w 1501050"/>
              <a:gd name="connsiteY0" fmla="*/ 139985 h 497572"/>
              <a:gd name="connsiteX1" fmla="*/ 806498 w 1501050"/>
              <a:gd name="connsiteY1" fmla="*/ 119060 h 497572"/>
              <a:gd name="connsiteX2" fmla="*/ 719428 w 1501050"/>
              <a:gd name="connsiteY2" fmla="*/ 0 h 497572"/>
              <a:gd name="connsiteX3" fmla="*/ 1501049 w 1501050"/>
              <a:gd name="connsiteY3" fmla="*/ 155620 h 497572"/>
              <a:gd name="connsiteX4" fmla="*/ 1048729 w 1501050"/>
              <a:gd name="connsiteY4" fmla="*/ 446106 h 497572"/>
              <a:gd name="connsiteX5" fmla="*/ 947923 w 1501050"/>
              <a:gd name="connsiteY5" fmla="*/ 316493 h 497572"/>
              <a:gd name="connsiteX6" fmla="*/ 72519 w 1501050"/>
              <a:gd name="connsiteY6" fmla="*/ 139985 h 497572"/>
              <a:gd name="connsiteX0" fmla="*/ 72519 w 1501050"/>
              <a:gd name="connsiteY0" fmla="*/ 139985 h 497572"/>
              <a:gd name="connsiteX1" fmla="*/ 806498 w 1501050"/>
              <a:gd name="connsiteY1" fmla="*/ 119060 h 497572"/>
              <a:gd name="connsiteX2" fmla="*/ 719428 w 1501050"/>
              <a:gd name="connsiteY2" fmla="*/ 0 h 497572"/>
              <a:gd name="connsiteX3" fmla="*/ 1501049 w 1501050"/>
              <a:gd name="connsiteY3" fmla="*/ 155620 h 497572"/>
              <a:gd name="connsiteX4" fmla="*/ 1048729 w 1501050"/>
              <a:gd name="connsiteY4" fmla="*/ 446106 h 497572"/>
              <a:gd name="connsiteX5" fmla="*/ 947923 w 1501050"/>
              <a:gd name="connsiteY5" fmla="*/ 316493 h 497572"/>
              <a:gd name="connsiteX6" fmla="*/ 72519 w 1501050"/>
              <a:gd name="connsiteY6" fmla="*/ 139985 h 497572"/>
              <a:gd name="connsiteX0" fmla="*/ 34763 w 1463294"/>
              <a:gd name="connsiteY0" fmla="*/ 139985 h 503710"/>
              <a:gd name="connsiteX1" fmla="*/ 768742 w 1463294"/>
              <a:gd name="connsiteY1" fmla="*/ 119060 h 503710"/>
              <a:gd name="connsiteX2" fmla="*/ 681672 w 1463294"/>
              <a:gd name="connsiteY2" fmla="*/ 0 h 503710"/>
              <a:gd name="connsiteX3" fmla="*/ 1463293 w 1463294"/>
              <a:gd name="connsiteY3" fmla="*/ 155620 h 503710"/>
              <a:gd name="connsiteX4" fmla="*/ 1010973 w 1463294"/>
              <a:gd name="connsiteY4" fmla="*/ 446106 h 503710"/>
              <a:gd name="connsiteX5" fmla="*/ 910167 w 1463294"/>
              <a:gd name="connsiteY5" fmla="*/ 316493 h 503710"/>
              <a:gd name="connsiteX6" fmla="*/ 34763 w 1463294"/>
              <a:gd name="connsiteY6" fmla="*/ 139985 h 503710"/>
              <a:gd name="connsiteX0" fmla="*/ -1 w 1428530"/>
              <a:gd name="connsiteY0" fmla="*/ 139985 h 503710"/>
              <a:gd name="connsiteX1" fmla="*/ 733978 w 1428530"/>
              <a:gd name="connsiteY1" fmla="*/ 119060 h 503710"/>
              <a:gd name="connsiteX2" fmla="*/ 646908 w 1428530"/>
              <a:gd name="connsiteY2" fmla="*/ 0 h 503710"/>
              <a:gd name="connsiteX3" fmla="*/ 1428529 w 1428530"/>
              <a:gd name="connsiteY3" fmla="*/ 155620 h 503710"/>
              <a:gd name="connsiteX4" fmla="*/ 976209 w 1428530"/>
              <a:gd name="connsiteY4" fmla="*/ 446106 h 503710"/>
              <a:gd name="connsiteX5" fmla="*/ 875403 w 1428530"/>
              <a:gd name="connsiteY5" fmla="*/ 316493 h 503710"/>
              <a:gd name="connsiteX6" fmla="*/ -1 w 1428530"/>
              <a:gd name="connsiteY6" fmla="*/ 139985 h 503710"/>
              <a:gd name="connsiteX0" fmla="*/ -1 w 1428530"/>
              <a:gd name="connsiteY0" fmla="*/ 90236 h 453961"/>
              <a:gd name="connsiteX1" fmla="*/ 733978 w 1428530"/>
              <a:gd name="connsiteY1" fmla="*/ 69311 h 453961"/>
              <a:gd name="connsiteX2" fmla="*/ 686342 w 1428530"/>
              <a:gd name="connsiteY2" fmla="*/ 0 h 453961"/>
              <a:gd name="connsiteX3" fmla="*/ 1428529 w 1428530"/>
              <a:gd name="connsiteY3" fmla="*/ 105871 h 453961"/>
              <a:gd name="connsiteX4" fmla="*/ 976209 w 1428530"/>
              <a:gd name="connsiteY4" fmla="*/ 396357 h 453961"/>
              <a:gd name="connsiteX5" fmla="*/ 875403 w 1428530"/>
              <a:gd name="connsiteY5" fmla="*/ 266744 h 453961"/>
              <a:gd name="connsiteX6" fmla="*/ -1 w 1428530"/>
              <a:gd name="connsiteY6" fmla="*/ 90236 h 453961"/>
              <a:gd name="connsiteX0" fmla="*/ -1 w 1428530"/>
              <a:gd name="connsiteY0" fmla="*/ 90236 h 453961"/>
              <a:gd name="connsiteX1" fmla="*/ 793515 w 1428530"/>
              <a:gd name="connsiteY1" fmla="*/ 165079 h 453961"/>
              <a:gd name="connsiteX2" fmla="*/ 686342 w 1428530"/>
              <a:gd name="connsiteY2" fmla="*/ 0 h 453961"/>
              <a:gd name="connsiteX3" fmla="*/ 1428529 w 1428530"/>
              <a:gd name="connsiteY3" fmla="*/ 105871 h 453961"/>
              <a:gd name="connsiteX4" fmla="*/ 976209 w 1428530"/>
              <a:gd name="connsiteY4" fmla="*/ 396357 h 453961"/>
              <a:gd name="connsiteX5" fmla="*/ 875403 w 1428530"/>
              <a:gd name="connsiteY5" fmla="*/ 266744 h 453961"/>
              <a:gd name="connsiteX6" fmla="*/ -1 w 1428530"/>
              <a:gd name="connsiteY6" fmla="*/ 90236 h 453961"/>
              <a:gd name="connsiteX0" fmla="*/ -1 w 1428530"/>
              <a:gd name="connsiteY0" fmla="*/ 90236 h 453961"/>
              <a:gd name="connsiteX1" fmla="*/ 793515 w 1428530"/>
              <a:gd name="connsiteY1" fmla="*/ 165079 h 453961"/>
              <a:gd name="connsiteX2" fmla="*/ 686342 w 1428530"/>
              <a:gd name="connsiteY2" fmla="*/ 0 h 453961"/>
              <a:gd name="connsiteX3" fmla="*/ 1428529 w 1428530"/>
              <a:gd name="connsiteY3" fmla="*/ 105871 h 453961"/>
              <a:gd name="connsiteX4" fmla="*/ 976209 w 1428530"/>
              <a:gd name="connsiteY4" fmla="*/ 396357 h 453961"/>
              <a:gd name="connsiteX5" fmla="*/ 875403 w 1428530"/>
              <a:gd name="connsiteY5" fmla="*/ 266744 h 453961"/>
              <a:gd name="connsiteX6" fmla="*/ -1 w 1428530"/>
              <a:gd name="connsiteY6" fmla="*/ 90236 h 453961"/>
              <a:gd name="connsiteX0" fmla="*/ -1 w 1392598"/>
              <a:gd name="connsiteY0" fmla="*/ 90236 h 453961"/>
              <a:gd name="connsiteX1" fmla="*/ 793515 w 1392598"/>
              <a:gd name="connsiteY1" fmla="*/ 165079 h 453961"/>
              <a:gd name="connsiteX2" fmla="*/ 686342 w 1392598"/>
              <a:gd name="connsiteY2" fmla="*/ 0 h 453961"/>
              <a:gd name="connsiteX3" fmla="*/ 1392598 w 1392598"/>
              <a:gd name="connsiteY3" fmla="*/ 132754 h 453961"/>
              <a:gd name="connsiteX4" fmla="*/ 976209 w 1392598"/>
              <a:gd name="connsiteY4" fmla="*/ 396357 h 453961"/>
              <a:gd name="connsiteX5" fmla="*/ 875403 w 1392598"/>
              <a:gd name="connsiteY5" fmla="*/ 266744 h 453961"/>
              <a:gd name="connsiteX6" fmla="*/ -1 w 1392598"/>
              <a:gd name="connsiteY6" fmla="*/ 90236 h 453961"/>
              <a:gd name="connsiteX0" fmla="*/ -1 w 1392598"/>
              <a:gd name="connsiteY0" fmla="*/ 90236 h 453961"/>
              <a:gd name="connsiteX1" fmla="*/ 799010 w 1392598"/>
              <a:gd name="connsiteY1" fmla="*/ 150572 h 453961"/>
              <a:gd name="connsiteX2" fmla="*/ 686342 w 1392598"/>
              <a:gd name="connsiteY2" fmla="*/ 0 h 453961"/>
              <a:gd name="connsiteX3" fmla="*/ 1392598 w 1392598"/>
              <a:gd name="connsiteY3" fmla="*/ 132754 h 453961"/>
              <a:gd name="connsiteX4" fmla="*/ 976209 w 1392598"/>
              <a:gd name="connsiteY4" fmla="*/ 396357 h 453961"/>
              <a:gd name="connsiteX5" fmla="*/ 875403 w 1392598"/>
              <a:gd name="connsiteY5" fmla="*/ 266744 h 453961"/>
              <a:gd name="connsiteX6" fmla="*/ -1 w 1392598"/>
              <a:gd name="connsiteY6" fmla="*/ 90236 h 453961"/>
              <a:gd name="connsiteX0" fmla="*/ -1 w 1392598"/>
              <a:gd name="connsiteY0" fmla="*/ 36973 h 400698"/>
              <a:gd name="connsiteX1" fmla="*/ 799010 w 1392598"/>
              <a:gd name="connsiteY1" fmla="*/ 97309 h 400698"/>
              <a:gd name="connsiteX2" fmla="*/ 752328 w 1392598"/>
              <a:gd name="connsiteY2" fmla="*/ 0 h 400698"/>
              <a:gd name="connsiteX3" fmla="*/ 1392598 w 1392598"/>
              <a:gd name="connsiteY3" fmla="*/ 79491 h 400698"/>
              <a:gd name="connsiteX4" fmla="*/ 976209 w 1392598"/>
              <a:gd name="connsiteY4" fmla="*/ 343094 h 400698"/>
              <a:gd name="connsiteX5" fmla="*/ 875403 w 1392598"/>
              <a:gd name="connsiteY5" fmla="*/ 213481 h 400698"/>
              <a:gd name="connsiteX6" fmla="*/ -1 w 1392598"/>
              <a:gd name="connsiteY6" fmla="*/ 36973 h 400698"/>
              <a:gd name="connsiteX0" fmla="*/ -1 w 1392598"/>
              <a:gd name="connsiteY0" fmla="*/ 36973 h 400698"/>
              <a:gd name="connsiteX1" fmla="*/ 799010 w 1392598"/>
              <a:gd name="connsiteY1" fmla="*/ 97309 h 400698"/>
              <a:gd name="connsiteX2" fmla="*/ 752328 w 1392598"/>
              <a:gd name="connsiteY2" fmla="*/ 0 h 400698"/>
              <a:gd name="connsiteX3" fmla="*/ 1392598 w 1392598"/>
              <a:gd name="connsiteY3" fmla="*/ 79491 h 400698"/>
              <a:gd name="connsiteX4" fmla="*/ 963568 w 1392598"/>
              <a:gd name="connsiteY4" fmla="*/ 322671 h 400698"/>
              <a:gd name="connsiteX5" fmla="*/ 875403 w 1392598"/>
              <a:gd name="connsiteY5" fmla="*/ 213481 h 400698"/>
              <a:gd name="connsiteX6" fmla="*/ -1 w 1392598"/>
              <a:gd name="connsiteY6" fmla="*/ 36973 h 400698"/>
              <a:gd name="connsiteX0" fmla="*/ -1 w 1350510"/>
              <a:gd name="connsiteY0" fmla="*/ 36973 h 400698"/>
              <a:gd name="connsiteX1" fmla="*/ 799010 w 1350510"/>
              <a:gd name="connsiteY1" fmla="*/ 97309 h 400698"/>
              <a:gd name="connsiteX2" fmla="*/ 752328 w 1350510"/>
              <a:gd name="connsiteY2" fmla="*/ 0 h 400698"/>
              <a:gd name="connsiteX3" fmla="*/ 1350511 w 1350510"/>
              <a:gd name="connsiteY3" fmla="*/ 91497 h 400698"/>
              <a:gd name="connsiteX4" fmla="*/ 963568 w 1350510"/>
              <a:gd name="connsiteY4" fmla="*/ 322671 h 400698"/>
              <a:gd name="connsiteX5" fmla="*/ 875403 w 1350510"/>
              <a:gd name="connsiteY5" fmla="*/ 213481 h 400698"/>
              <a:gd name="connsiteX6" fmla="*/ -1 w 1350510"/>
              <a:gd name="connsiteY6" fmla="*/ 36973 h 400698"/>
              <a:gd name="connsiteX0" fmla="*/ -1 w 1350510"/>
              <a:gd name="connsiteY0" fmla="*/ 36973 h 400698"/>
              <a:gd name="connsiteX1" fmla="*/ 799010 w 1350510"/>
              <a:gd name="connsiteY1" fmla="*/ 97309 h 400698"/>
              <a:gd name="connsiteX2" fmla="*/ 752328 w 1350510"/>
              <a:gd name="connsiteY2" fmla="*/ 0 h 400698"/>
              <a:gd name="connsiteX3" fmla="*/ 1350511 w 1350510"/>
              <a:gd name="connsiteY3" fmla="*/ 91497 h 400698"/>
              <a:gd name="connsiteX4" fmla="*/ 963568 w 1350510"/>
              <a:gd name="connsiteY4" fmla="*/ 322671 h 400698"/>
              <a:gd name="connsiteX5" fmla="*/ 875403 w 1350510"/>
              <a:gd name="connsiteY5" fmla="*/ 213481 h 400698"/>
              <a:gd name="connsiteX6" fmla="*/ -1 w 1350510"/>
              <a:gd name="connsiteY6" fmla="*/ 36973 h 400698"/>
              <a:gd name="connsiteX0" fmla="*/ -1 w 1350510"/>
              <a:gd name="connsiteY0" fmla="*/ 36973 h 338556"/>
              <a:gd name="connsiteX1" fmla="*/ 799010 w 1350510"/>
              <a:gd name="connsiteY1" fmla="*/ 97309 h 338556"/>
              <a:gd name="connsiteX2" fmla="*/ 752328 w 1350510"/>
              <a:gd name="connsiteY2" fmla="*/ 0 h 338556"/>
              <a:gd name="connsiteX3" fmla="*/ 1350511 w 1350510"/>
              <a:gd name="connsiteY3" fmla="*/ 91497 h 338556"/>
              <a:gd name="connsiteX4" fmla="*/ 963568 w 1350510"/>
              <a:gd name="connsiteY4" fmla="*/ 322671 h 338556"/>
              <a:gd name="connsiteX5" fmla="*/ 875403 w 1350510"/>
              <a:gd name="connsiteY5" fmla="*/ 213481 h 338556"/>
              <a:gd name="connsiteX6" fmla="*/ -1 w 1350510"/>
              <a:gd name="connsiteY6" fmla="*/ 36973 h 338556"/>
              <a:gd name="connsiteX0" fmla="*/ 0 w 1501432"/>
              <a:gd name="connsiteY0" fmla="*/ 72739 h 338556"/>
              <a:gd name="connsiteX1" fmla="*/ 949932 w 1501432"/>
              <a:gd name="connsiteY1" fmla="*/ 97309 h 338556"/>
              <a:gd name="connsiteX2" fmla="*/ 903250 w 1501432"/>
              <a:gd name="connsiteY2" fmla="*/ 0 h 338556"/>
              <a:gd name="connsiteX3" fmla="*/ 1501433 w 1501432"/>
              <a:gd name="connsiteY3" fmla="*/ 91497 h 338556"/>
              <a:gd name="connsiteX4" fmla="*/ 1114490 w 1501432"/>
              <a:gd name="connsiteY4" fmla="*/ 322671 h 338556"/>
              <a:gd name="connsiteX5" fmla="*/ 1026325 w 1501432"/>
              <a:gd name="connsiteY5" fmla="*/ 213481 h 338556"/>
              <a:gd name="connsiteX6" fmla="*/ 0 w 1501432"/>
              <a:gd name="connsiteY6" fmla="*/ 72739 h 338556"/>
              <a:gd name="connsiteX0" fmla="*/ 0 w 1501432"/>
              <a:gd name="connsiteY0" fmla="*/ 72739 h 338556"/>
              <a:gd name="connsiteX1" fmla="*/ 934708 w 1501432"/>
              <a:gd name="connsiteY1" fmla="*/ 68354 h 338556"/>
              <a:gd name="connsiteX2" fmla="*/ 903250 w 1501432"/>
              <a:gd name="connsiteY2" fmla="*/ 0 h 338556"/>
              <a:gd name="connsiteX3" fmla="*/ 1501433 w 1501432"/>
              <a:gd name="connsiteY3" fmla="*/ 91497 h 338556"/>
              <a:gd name="connsiteX4" fmla="*/ 1114490 w 1501432"/>
              <a:gd name="connsiteY4" fmla="*/ 322671 h 338556"/>
              <a:gd name="connsiteX5" fmla="*/ 1026325 w 1501432"/>
              <a:gd name="connsiteY5" fmla="*/ 213481 h 338556"/>
              <a:gd name="connsiteX6" fmla="*/ 0 w 1501432"/>
              <a:gd name="connsiteY6" fmla="*/ 72739 h 338556"/>
              <a:gd name="connsiteX0" fmla="*/ 0 w 1501432"/>
              <a:gd name="connsiteY0" fmla="*/ 72739 h 364983"/>
              <a:gd name="connsiteX1" fmla="*/ 934708 w 1501432"/>
              <a:gd name="connsiteY1" fmla="*/ 68354 h 364983"/>
              <a:gd name="connsiteX2" fmla="*/ 903250 w 1501432"/>
              <a:gd name="connsiteY2" fmla="*/ 0 h 364983"/>
              <a:gd name="connsiteX3" fmla="*/ 1501433 w 1501432"/>
              <a:gd name="connsiteY3" fmla="*/ 91497 h 364983"/>
              <a:gd name="connsiteX4" fmla="*/ 1114490 w 1501432"/>
              <a:gd name="connsiteY4" fmla="*/ 322671 h 364983"/>
              <a:gd name="connsiteX5" fmla="*/ 1054368 w 1501432"/>
              <a:gd name="connsiteY5" fmla="*/ 239907 h 364983"/>
              <a:gd name="connsiteX6" fmla="*/ 0 w 1501432"/>
              <a:gd name="connsiteY6" fmla="*/ 72739 h 364983"/>
              <a:gd name="connsiteX0" fmla="*/ 0 w 1501432"/>
              <a:gd name="connsiteY0" fmla="*/ 72739 h 322670"/>
              <a:gd name="connsiteX1" fmla="*/ 934708 w 1501432"/>
              <a:gd name="connsiteY1" fmla="*/ 68354 h 322670"/>
              <a:gd name="connsiteX2" fmla="*/ 903250 w 1501432"/>
              <a:gd name="connsiteY2" fmla="*/ 0 h 322670"/>
              <a:gd name="connsiteX3" fmla="*/ 1501433 w 1501432"/>
              <a:gd name="connsiteY3" fmla="*/ 91497 h 322670"/>
              <a:gd name="connsiteX4" fmla="*/ 1114490 w 1501432"/>
              <a:gd name="connsiteY4" fmla="*/ 322671 h 322670"/>
              <a:gd name="connsiteX5" fmla="*/ 1054368 w 1501432"/>
              <a:gd name="connsiteY5" fmla="*/ 239907 h 322670"/>
              <a:gd name="connsiteX6" fmla="*/ 0 w 1501432"/>
              <a:gd name="connsiteY6" fmla="*/ 72739 h 322670"/>
              <a:gd name="connsiteX0" fmla="*/ 0 w 1501432"/>
              <a:gd name="connsiteY0" fmla="*/ 72739 h 322671"/>
              <a:gd name="connsiteX1" fmla="*/ 934708 w 1501432"/>
              <a:gd name="connsiteY1" fmla="*/ 68354 h 322671"/>
              <a:gd name="connsiteX2" fmla="*/ 903250 w 1501432"/>
              <a:gd name="connsiteY2" fmla="*/ 0 h 322671"/>
              <a:gd name="connsiteX3" fmla="*/ 1501433 w 1501432"/>
              <a:gd name="connsiteY3" fmla="*/ 91497 h 322671"/>
              <a:gd name="connsiteX4" fmla="*/ 1114490 w 1501432"/>
              <a:gd name="connsiteY4" fmla="*/ 322671 h 322671"/>
              <a:gd name="connsiteX5" fmla="*/ 1054368 w 1501432"/>
              <a:gd name="connsiteY5" fmla="*/ 239907 h 322671"/>
              <a:gd name="connsiteX6" fmla="*/ 0 w 1501432"/>
              <a:gd name="connsiteY6" fmla="*/ 72739 h 3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432" h="322671">
                <a:moveTo>
                  <a:pt x="0" y="72739"/>
                </a:moveTo>
                <a:cubicBezTo>
                  <a:pt x="374569" y="165177"/>
                  <a:pt x="801315" y="139336"/>
                  <a:pt x="934708" y="68354"/>
                </a:cubicBezTo>
                <a:lnTo>
                  <a:pt x="903250" y="0"/>
                </a:lnTo>
                <a:lnTo>
                  <a:pt x="1501433" y="91497"/>
                </a:lnTo>
                <a:lnTo>
                  <a:pt x="1114490" y="322671"/>
                </a:lnTo>
                <a:lnTo>
                  <a:pt x="1054368" y="239907"/>
                </a:lnTo>
                <a:cubicBezTo>
                  <a:pt x="756184" y="267593"/>
                  <a:pt x="501851" y="307342"/>
                  <a:pt x="0" y="72739"/>
                </a:cubicBezTo>
                <a:close/>
              </a:path>
            </a:pathLst>
          </a:custGeom>
          <a:solidFill>
            <a:srgbClr val="F79646">
              <a:alpha val="63137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 96"/>
          <p:cNvSpPr/>
          <p:nvPr/>
        </p:nvSpPr>
        <p:spPr bwMode="blackWhite">
          <a:xfrm rot="17113632">
            <a:off x="2261832" y="2790535"/>
            <a:ext cx="1103608" cy="881677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-1 w 2738177"/>
              <a:gd name="connsiteY0" fmla="*/ 0 h 1216576"/>
              <a:gd name="connsiteX1" fmla="*/ 2139665 w 2738177"/>
              <a:gd name="connsiteY1" fmla="*/ 753632 h 1216576"/>
              <a:gd name="connsiteX2" fmla="*/ 2163901 w 2738177"/>
              <a:gd name="connsiteY2" fmla="*/ 582036 h 1216576"/>
              <a:gd name="connsiteX3" fmla="*/ 2738177 w 2738177"/>
              <a:gd name="connsiteY3" fmla="*/ 826016 h 1216576"/>
              <a:gd name="connsiteX4" fmla="*/ 2084612 w 2738177"/>
              <a:gd name="connsiteY4" fmla="*/ 1156625 h 1216576"/>
              <a:gd name="connsiteX5" fmla="*/ 2111863 w 2738177"/>
              <a:gd name="connsiteY5" fmla="*/ 1002458 h 1216576"/>
              <a:gd name="connsiteX6" fmla="*/ -1 w 2738177"/>
              <a:gd name="connsiteY6" fmla="*/ 0 h 1216576"/>
              <a:gd name="connsiteX0" fmla="*/ 0 w 2961741"/>
              <a:gd name="connsiteY0" fmla="*/ 0 h 1216576"/>
              <a:gd name="connsiteX1" fmla="*/ 2139666 w 2961741"/>
              <a:gd name="connsiteY1" fmla="*/ 753632 h 1216576"/>
              <a:gd name="connsiteX2" fmla="*/ 2163902 w 2961741"/>
              <a:gd name="connsiteY2" fmla="*/ 582036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139666 w 2961741"/>
              <a:gd name="connsiteY1" fmla="*/ 753632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241289 w 2961741"/>
              <a:gd name="connsiteY1" fmla="*/ 646258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084613 w 2961741"/>
              <a:gd name="connsiteY4" fmla="*/ 1156625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216576"/>
              <a:gd name="connsiteX1" fmla="*/ 2241289 w 2961741"/>
              <a:gd name="connsiteY1" fmla="*/ 646258 h 1216576"/>
              <a:gd name="connsiteX2" fmla="*/ 2271586 w 2961741"/>
              <a:gd name="connsiteY2" fmla="*/ 471572 h 1216576"/>
              <a:gd name="connsiteX3" fmla="*/ 2961741 w 2961741"/>
              <a:gd name="connsiteY3" fmla="*/ 651930 h 1216576"/>
              <a:gd name="connsiteX4" fmla="*/ 2312659 w 2961741"/>
              <a:gd name="connsiteY4" fmla="*/ 1130557 h 1216576"/>
              <a:gd name="connsiteX5" fmla="*/ 2111864 w 2961741"/>
              <a:gd name="connsiteY5" fmla="*/ 1002458 h 1216576"/>
              <a:gd name="connsiteX6" fmla="*/ 0 w 2961741"/>
              <a:gd name="connsiteY6" fmla="*/ 0 h 1216576"/>
              <a:gd name="connsiteX0" fmla="*/ 0 w 2961741"/>
              <a:gd name="connsiteY0" fmla="*/ 0 h 1158604"/>
              <a:gd name="connsiteX1" fmla="*/ 2241289 w 2961741"/>
              <a:gd name="connsiteY1" fmla="*/ 646258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1741"/>
              <a:gd name="connsiteY0" fmla="*/ 0 h 1158604"/>
              <a:gd name="connsiteX1" fmla="*/ 2285089 w 2961741"/>
              <a:gd name="connsiteY1" fmla="*/ 648358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1741"/>
              <a:gd name="connsiteY0" fmla="*/ 0 h 1158604"/>
              <a:gd name="connsiteX1" fmla="*/ 2293424 w 2961741"/>
              <a:gd name="connsiteY1" fmla="*/ 639710 h 1158604"/>
              <a:gd name="connsiteX2" fmla="*/ 2271586 w 2961741"/>
              <a:gd name="connsiteY2" fmla="*/ 471572 h 1158604"/>
              <a:gd name="connsiteX3" fmla="*/ 2961741 w 2961741"/>
              <a:gd name="connsiteY3" fmla="*/ 651930 h 1158604"/>
              <a:gd name="connsiteX4" fmla="*/ 2312659 w 2961741"/>
              <a:gd name="connsiteY4" fmla="*/ 1130557 h 1158604"/>
              <a:gd name="connsiteX5" fmla="*/ 2288132 w 2961741"/>
              <a:gd name="connsiteY5" fmla="*/ 944486 h 1158604"/>
              <a:gd name="connsiteX6" fmla="*/ 0 w 2961741"/>
              <a:gd name="connsiteY6" fmla="*/ 0 h 1158604"/>
              <a:gd name="connsiteX0" fmla="*/ 0 w 2965083"/>
              <a:gd name="connsiteY0" fmla="*/ 0 h 1158604"/>
              <a:gd name="connsiteX1" fmla="*/ 2293424 w 2965083"/>
              <a:gd name="connsiteY1" fmla="*/ 639710 h 1158604"/>
              <a:gd name="connsiteX2" fmla="*/ 2271586 w 2965083"/>
              <a:gd name="connsiteY2" fmla="*/ 471572 h 1158604"/>
              <a:gd name="connsiteX3" fmla="*/ 2965083 w 2965083"/>
              <a:gd name="connsiteY3" fmla="*/ 646848 h 1158604"/>
              <a:gd name="connsiteX4" fmla="*/ 2312659 w 2965083"/>
              <a:gd name="connsiteY4" fmla="*/ 1130557 h 1158604"/>
              <a:gd name="connsiteX5" fmla="*/ 2288132 w 2965083"/>
              <a:gd name="connsiteY5" fmla="*/ 944486 h 1158604"/>
              <a:gd name="connsiteX6" fmla="*/ 0 w 2965083"/>
              <a:gd name="connsiteY6" fmla="*/ 0 h 1158604"/>
              <a:gd name="connsiteX0" fmla="*/ 0 w 2965083"/>
              <a:gd name="connsiteY0" fmla="*/ 0 h 1170459"/>
              <a:gd name="connsiteX1" fmla="*/ 2293424 w 2965083"/>
              <a:gd name="connsiteY1" fmla="*/ 639710 h 1170459"/>
              <a:gd name="connsiteX2" fmla="*/ 2271586 w 2965083"/>
              <a:gd name="connsiteY2" fmla="*/ 471572 h 1170459"/>
              <a:gd name="connsiteX3" fmla="*/ 2965083 w 2965083"/>
              <a:gd name="connsiteY3" fmla="*/ 646848 h 1170459"/>
              <a:gd name="connsiteX4" fmla="*/ 2312659 w 2965083"/>
              <a:gd name="connsiteY4" fmla="*/ 1130557 h 1170459"/>
              <a:gd name="connsiteX5" fmla="*/ 2293242 w 2965083"/>
              <a:gd name="connsiteY5" fmla="*/ 956341 h 1170459"/>
              <a:gd name="connsiteX6" fmla="*/ 0 w 2965083"/>
              <a:gd name="connsiteY6" fmla="*/ 0 h 1170459"/>
              <a:gd name="connsiteX0" fmla="*/ 0 w 2975472"/>
              <a:gd name="connsiteY0" fmla="*/ 0 h 1152481"/>
              <a:gd name="connsiteX1" fmla="*/ 2303813 w 2975472"/>
              <a:gd name="connsiteY1" fmla="*/ 621732 h 1152481"/>
              <a:gd name="connsiteX2" fmla="*/ 2281975 w 2975472"/>
              <a:gd name="connsiteY2" fmla="*/ 453594 h 1152481"/>
              <a:gd name="connsiteX3" fmla="*/ 2975472 w 2975472"/>
              <a:gd name="connsiteY3" fmla="*/ 628870 h 1152481"/>
              <a:gd name="connsiteX4" fmla="*/ 2323048 w 2975472"/>
              <a:gd name="connsiteY4" fmla="*/ 1112579 h 1152481"/>
              <a:gd name="connsiteX5" fmla="*/ 2303631 w 2975472"/>
              <a:gd name="connsiteY5" fmla="*/ 938363 h 1152481"/>
              <a:gd name="connsiteX6" fmla="*/ 0 w 2975472"/>
              <a:gd name="connsiteY6" fmla="*/ 0 h 1152481"/>
              <a:gd name="connsiteX0" fmla="*/ 0 w 2753205"/>
              <a:gd name="connsiteY0" fmla="*/ 31390 h 865458"/>
              <a:gd name="connsiteX1" fmla="*/ 2081546 w 2753205"/>
              <a:gd name="connsiteY1" fmla="*/ 168138 h 865458"/>
              <a:gd name="connsiteX2" fmla="*/ 2059708 w 2753205"/>
              <a:gd name="connsiteY2" fmla="*/ 0 h 865458"/>
              <a:gd name="connsiteX3" fmla="*/ 2753205 w 2753205"/>
              <a:gd name="connsiteY3" fmla="*/ 175276 h 865458"/>
              <a:gd name="connsiteX4" fmla="*/ 2100781 w 2753205"/>
              <a:gd name="connsiteY4" fmla="*/ 658985 h 865458"/>
              <a:gd name="connsiteX5" fmla="*/ 2081364 w 2753205"/>
              <a:gd name="connsiteY5" fmla="*/ 484769 h 865458"/>
              <a:gd name="connsiteX6" fmla="*/ 0 w 2753205"/>
              <a:gd name="connsiteY6" fmla="*/ 31390 h 865458"/>
              <a:gd name="connsiteX0" fmla="*/ 0 w 2753205"/>
              <a:gd name="connsiteY0" fmla="*/ 31390 h 865457"/>
              <a:gd name="connsiteX1" fmla="*/ 2081546 w 2753205"/>
              <a:gd name="connsiteY1" fmla="*/ 168138 h 865457"/>
              <a:gd name="connsiteX2" fmla="*/ 2059708 w 2753205"/>
              <a:gd name="connsiteY2" fmla="*/ 0 h 865457"/>
              <a:gd name="connsiteX3" fmla="*/ 2753205 w 2753205"/>
              <a:gd name="connsiteY3" fmla="*/ 175276 h 865457"/>
              <a:gd name="connsiteX4" fmla="*/ 2100781 w 2753205"/>
              <a:gd name="connsiteY4" fmla="*/ 658985 h 865457"/>
              <a:gd name="connsiteX5" fmla="*/ 2081364 w 2753205"/>
              <a:gd name="connsiteY5" fmla="*/ 484769 h 865457"/>
              <a:gd name="connsiteX6" fmla="*/ 0 w 2753205"/>
              <a:gd name="connsiteY6" fmla="*/ 31390 h 865457"/>
              <a:gd name="connsiteX0" fmla="*/ 0 w 2753205"/>
              <a:gd name="connsiteY0" fmla="*/ 31390 h 778888"/>
              <a:gd name="connsiteX1" fmla="*/ 2081546 w 2753205"/>
              <a:gd name="connsiteY1" fmla="*/ 168138 h 778888"/>
              <a:gd name="connsiteX2" fmla="*/ 2059708 w 2753205"/>
              <a:gd name="connsiteY2" fmla="*/ 0 h 778888"/>
              <a:gd name="connsiteX3" fmla="*/ 2753205 w 2753205"/>
              <a:gd name="connsiteY3" fmla="*/ 175276 h 778888"/>
              <a:gd name="connsiteX4" fmla="*/ 2100781 w 2753205"/>
              <a:gd name="connsiteY4" fmla="*/ 658985 h 778888"/>
              <a:gd name="connsiteX5" fmla="*/ 2081364 w 2753205"/>
              <a:gd name="connsiteY5" fmla="*/ 484769 h 778888"/>
              <a:gd name="connsiteX6" fmla="*/ 0 w 2753205"/>
              <a:gd name="connsiteY6" fmla="*/ 31390 h 778888"/>
              <a:gd name="connsiteX0" fmla="*/ 0 w 2753205"/>
              <a:gd name="connsiteY0" fmla="*/ 31390 h 778888"/>
              <a:gd name="connsiteX1" fmla="*/ 2081546 w 2753205"/>
              <a:gd name="connsiteY1" fmla="*/ 168138 h 778888"/>
              <a:gd name="connsiteX2" fmla="*/ 2059708 w 2753205"/>
              <a:gd name="connsiteY2" fmla="*/ 0 h 778888"/>
              <a:gd name="connsiteX3" fmla="*/ 2753205 w 2753205"/>
              <a:gd name="connsiteY3" fmla="*/ 175276 h 778888"/>
              <a:gd name="connsiteX4" fmla="*/ 2100781 w 2753205"/>
              <a:gd name="connsiteY4" fmla="*/ 658985 h 778888"/>
              <a:gd name="connsiteX5" fmla="*/ 2081364 w 2753205"/>
              <a:gd name="connsiteY5" fmla="*/ 484769 h 778888"/>
              <a:gd name="connsiteX6" fmla="*/ 0 w 2753205"/>
              <a:gd name="connsiteY6" fmla="*/ 31390 h 778888"/>
              <a:gd name="connsiteX0" fmla="*/ 1 w 2754344"/>
              <a:gd name="connsiteY0" fmla="*/ 118300 h 865798"/>
              <a:gd name="connsiteX1" fmla="*/ 2082685 w 2754344"/>
              <a:gd name="connsiteY1" fmla="*/ 168138 h 865798"/>
              <a:gd name="connsiteX2" fmla="*/ 2060847 w 2754344"/>
              <a:gd name="connsiteY2" fmla="*/ 0 h 865798"/>
              <a:gd name="connsiteX3" fmla="*/ 2754344 w 2754344"/>
              <a:gd name="connsiteY3" fmla="*/ 175276 h 865798"/>
              <a:gd name="connsiteX4" fmla="*/ 2101920 w 2754344"/>
              <a:gd name="connsiteY4" fmla="*/ 658985 h 865798"/>
              <a:gd name="connsiteX5" fmla="*/ 2082503 w 2754344"/>
              <a:gd name="connsiteY5" fmla="*/ 484769 h 865798"/>
              <a:gd name="connsiteX6" fmla="*/ 1 w 2754344"/>
              <a:gd name="connsiteY6" fmla="*/ 118300 h 865798"/>
              <a:gd name="connsiteX0" fmla="*/ -1 w 2754342"/>
              <a:gd name="connsiteY0" fmla="*/ 118300 h 865798"/>
              <a:gd name="connsiteX1" fmla="*/ 2082683 w 2754342"/>
              <a:gd name="connsiteY1" fmla="*/ 168138 h 865798"/>
              <a:gd name="connsiteX2" fmla="*/ 2060845 w 2754342"/>
              <a:gd name="connsiteY2" fmla="*/ 0 h 865798"/>
              <a:gd name="connsiteX3" fmla="*/ 2754342 w 2754342"/>
              <a:gd name="connsiteY3" fmla="*/ 175276 h 865798"/>
              <a:gd name="connsiteX4" fmla="*/ 2101918 w 2754342"/>
              <a:gd name="connsiteY4" fmla="*/ 658985 h 865798"/>
              <a:gd name="connsiteX5" fmla="*/ 2082501 w 2754342"/>
              <a:gd name="connsiteY5" fmla="*/ 484769 h 865798"/>
              <a:gd name="connsiteX6" fmla="*/ -1 w 2754342"/>
              <a:gd name="connsiteY6" fmla="*/ 118300 h 865798"/>
              <a:gd name="connsiteX0" fmla="*/ 1 w 2754344"/>
              <a:gd name="connsiteY0" fmla="*/ 118300 h 698887"/>
              <a:gd name="connsiteX1" fmla="*/ 2082685 w 2754344"/>
              <a:gd name="connsiteY1" fmla="*/ 168138 h 698887"/>
              <a:gd name="connsiteX2" fmla="*/ 2060847 w 2754344"/>
              <a:gd name="connsiteY2" fmla="*/ 0 h 698887"/>
              <a:gd name="connsiteX3" fmla="*/ 2754344 w 2754344"/>
              <a:gd name="connsiteY3" fmla="*/ 175276 h 698887"/>
              <a:gd name="connsiteX4" fmla="*/ 2101920 w 2754344"/>
              <a:gd name="connsiteY4" fmla="*/ 658985 h 698887"/>
              <a:gd name="connsiteX5" fmla="*/ 2082503 w 2754344"/>
              <a:gd name="connsiteY5" fmla="*/ 484769 h 698887"/>
              <a:gd name="connsiteX6" fmla="*/ 1 w 2754344"/>
              <a:gd name="connsiteY6" fmla="*/ 118300 h 698887"/>
              <a:gd name="connsiteX0" fmla="*/ 1 w 2414243"/>
              <a:gd name="connsiteY0" fmla="*/ 121736 h 698887"/>
              <a:gd name="connsiteX1" fmla="*/ 1742584 w 2414243"/>
              <a:gd name="connsiteY1" fmla="*/ 168138 h 698887"/>
              <a:gd name="connsiteX2" fmla="*/ 1720746 w 2414243"/>
              <a:gd name="connsiteY2" fmla="*/ 0 h 698887"/>
              <a:gd name="connsiteX3" fmla="*/ 2414243 w 2414243"/>
              <a:gd name="connsiteY3" fmla="*/ 175276 h 698887"/>
              <a:gd name="connsiteX4" fmla="*/ 1761819 w 2414243"/>
              <a:gd name="connsiteY4" fmla="*/ 658985 h 698887"/>
              <a:gd name="connsiteX5" fmla="*/ 1742402 w 2414243"/>
              <a:gd name="connsiteY5" fmla="*/ 484769 h 698887"/>
              <a:gd name="connsiteX6" fmla="*/ 1 w 2414243"/>
              <a:gd name="connsiteY6" fmla="*/ 121736 h 698887"/>
              <a:gd name="connsiteX0" fmla="*/ 1 w 2414243"/>
              <a:gd name="connsiteY0" fmla="*/ 121736 h 698887"/>
              <a:gd name="connsiteX1" fmla="*/ 1742584 w 2414243"/>
              <a:gd name="connsiteY1" fmla="*/ 168138 h 698887"/>
              <a:gd name="connsiteX2" fmla="*/ 1720746 w 2414243"/>
              <a:gd name="connsiteY2" fmla="*/ 0 h 698887"/>
              <a:gd name="connsiteX3" fmla="*/ 2414243 w 2414243"/>
              <a:gd name="connsiteY3" fmla="*/ 175276 h 698887"/>
              <a:gd name="connsiteX4" fmla="*/ 1761819 w 2414243"/>
              <a:gd name="connsiteY4" fmla="*/ 658985 h 698887"/>
              <a:gd name="connsiteX5" fmla="*/ 1742402 w 2414243"/>
              <a:gd name="connsiteY5" fmla="*/ 484769 h 698887"/>
              <a:gd name="connsiteX6" fmla="*/ 1 w 2414243"/>
              <a:gd name="connsiteY6" fmla="*/ 121736 h 698887"/>
              <a:gd name="connsiteX0" fmla="*/ 1 w 2414243"/>
              <a:gd name="connsiteY0" fmla="*/ 121736 h 658985"/>
              <a:gd name="connsiteX1" fmla="*/ 1742584 w 2414243"/>
              <a:gd name="connsiteY1" fmla="*/ 168138 h 658985"/>
              <a:gd name="connsiteX2" fmla="*/ 1720746 w 2414243"/>
              <a:gd name="connsiteY2" fmla="*/ 0 h 658985"/>
              <a:gd name="connsiteX3" fmla="*/ 2414243 w 2414243"/>
              <a:gd name="connsiteY3" fmla="*/ 175276 h 658985"/>
              <a:gd name="connsiteX4" fmla="*/ 1761819 w 2414243"/>
              <a:gd name="connsiteY4" fmla="*/ 658985 h 658985"/>
              <a:gd name="connsiteX5" fmla="*/ 1734440 w 2414243"/>
              <a:gd name="connsiteY5" fmla="*/ 420666 h 658985"/>
              <a:gd name="connsiteX6" fmla="*/ 1 w 2414243"/>
              <a:gd name="connsiteY6" fmla="*/ 121736 h 658985"/>
              <a:gd name="connsiteX0" fmla="*/ 1 w 2414243"/>
              <a:gd name="connsiteY0" fmla="*/ 121736 h 634784"/>
              <a:gd name="connsiteX1" fmla="*/ 1742584 w 2414243"/>
              <a:gd name="connsiteY1" fmla="*/ 168138 h 634784"/>
              <a:gd name="connsiteX2" fmla="*/ 1720746 w 2414243"/>
              <a:gd name="connsiteY2" fmla="*/ 0 h 634784"/>
              <a:gd name="connsiteX3" fmla="*/ 2414243 w 2414243"/>
              <a:gd name="connsiteY3" fmla="*/ 175276 h 634784"/>
              <a:gd name="connsiteX4" fmla="*/ 1777467 w 2414243"/>
              <a:gd name="connsiteY4" fmla="*/ 530084 h 634784"/>
              <a:gd name="connsiteX5" fmla="*/ 1734440 w 2414243"/>
              <a:gd name="connsiteY5" fmla="*/ 420666 h 634784"/>
              <a:gd name="connsiteX6" fmla="*/ 1 w 2414243"/>
              <a:gd name="connsiteY6" fmla="*/ 121736 h 634784"/>
              <a:gd name="connsiteX0" fmla="*/ 1 w 2229788"/>
              <a:gd name="connsiteY0" fmla="*/ 121736 h 634784"/>
              <a:gd name="connsiteX1" fmla="*/ 1742584 w 2229788"/>
              <a:gd name="connsiteY1" fmla="*/ 168138 h 634784"/>
              <a:gd name="connsiteX2" fmla="*/ 1720746 w 2229788"/>
              <a:gd name="connsiteY2" fmla="*/ 0 h 634784"/>
              <a:gd name="connsiteX3" fmla="*/ 2229787 w 2229788"/>
              <a:gd name="connsiteY3" fmla="*/ 239598 h 634784"/>
              <a:gd name="connsiteX4" fmla="*/ 1777467 w 2229788"/>
              <a:gd name="connsiteY4" fmla="*/ 530084 h 634784"/>
              <a:gd name="connsiteX5" fmla="*/ 1734440 w 2229788"/>
              <a:gd name="connsiteY5" fmla="*/ 420666 h 634784"/>
              <a:gd name="connsiteX6" fmla="*/ 1 w 2229788"/>
              <a:gd name="connsiteY6" fmla="*/ 121736 h 634784"/>
              <a:gd name="connsiteX0" fmla="*/ 1 w 2229788"/>
              <a:gd name="connsiteY0" fmla="*/ 121736 h 634784"/>
              <a:gd name="connsiteX1" fmla="*/ 1535236 w 2229788"/>
              <a:gd name="connsiteY1" fmla="*/ 203038 h 634784"/>
              <a:gd name="connsiteX2" fmla="*/ 1720746 w 2229788"/>
              <a:gd name="connsiteY2" fmla="*/ 0 h 634784"/>
              <a:gd name="connsiteX3" fmla="*/ 2229787 w 2229788"/>
              <a:gd name="connsiteY3" fmla="*/ 239598 h 634784"/>
              <a:gd name="connsiteX4" fmla="*/ 1777467 w 2229788"/>
              <a:gd name="connsiteY4" fmla="*/ 530084 h 634784"/>
              <a:gd name="connsiteX5" fmla="*/ 1734440 w 2229788"/>
              <a:gd name="connsiteY5" fmla="*/ 420666 h 634784"/>
              <a:gd name="connsiteX6" fmla="*/ 1 w 2229788"/>
              <a:gd name="connsiteY6" fmla="*/ 121736 h 634784"/>
              <a:gd name="connsiteX0" fmla="*/ 1 w 2229788"/>
              <a:gd name="connsiteY0" fmla="*/ 121736 h 609751"/>
              <a:gd name="connsiteX1" fmla="*/ 1535236 w 2229788"/>
              <a:gd name="connsiteY1" fmla="*/ 203038 h 609751"/>
              <a:gd name="connsiteX2" fmla="*/ 1720746 w 2229788"/>
              <a:gd name="connsiteY2" fmla="*/ 0 h 609751"/>
              <a:gd name="connsiteX3" fmla="*/ 2229787 w 2229788"/>
              <a:gd name="connsiteY3" fmla="*/ 239598 h 609751"/>
              <a:gd name="connsiteX4" fmla="*/ 1777467 w 2229788"/>
              <a:gd name="connsiteY4" fmla="*/ 530084 h 609751"/>
              <a:gd name="connsiteX5" fmla="*/ 1609949 w 2229788"/>
              <a:gd name="connsiteY5" fmla="*/ 395633 h 609751"/>
              <a:gd name="connsiteX6" fmla="*/ 1 w 2229788"/>
              <a:gd name="connsiteY6" fmla="*/ 121736 h 609751"/>
              <a:gd name="connsiteX0" fmla="*/ 1 w 2229788"/>
              <a:gd name="connsiteY0" fmla="*/ 121736 h 609751"/>
              <a:gd name="connsiteX1" fmla="*/ 1535236 w 2229788"/>
              <a:gd name="connsiteY1" fmla="*/ 203038 h 609751"/>
              <a:gd name="connsiteX2" fmla="*/ 1720746 w 2229788"/>
              <a:gd name="connsiteY2" fmla="*/ 0 h 609751"/>
              <a:gd name="connsiteX3" fmla="*/ 2229787 w 2229788"/>
              <a:gd name="connsiteY3" fmla="*/ 239598 h 609751"/>
              <a:gd name="connsiteX4" fmla="*/ 1777467 w 2229788"/>
              <a:gd name="connsiteY4" fmla="*/ 530084 h 609751"/>
              <a:gd name="connsiteX5" fmla="*/ 1609949 w 2229788"/>
              <a:gd name="connsiteY5" fmla="*/ 395633 h 609751"/>
              <a:gd name="connsiteX6" fmla="*/ 1 w 2229788"/>
              <a:gd name="connsiteY6" fmla="*/ 121736 h 609751"/>
              <a:gd name="connsiteX0" fmla="*/ 1 w 2229788"/>
              <a:gd name="connsiteY0" fmla="*/ 37758 h 525773"/>
              <a:gd name="connsiteX1" fmla="*/ 1535236 w 2229788"/>
              <a:gd name="connsiteY1" fmla="*/ 119060 h 525773"/>
              <a:gd name="connsiteX2" fmla="*/ 1448166 w 2229788"/>
              <a:gd name="connsiteY2" fmla="*/ 0 h 525773"/>
              <a:gd name="connsiteX3" fmla="*/ 2229787 w 2229788"/>
              <a:gd name="connsiteY3" fmla="*/ 155620 h 525773"/>
              <a:gd name="connsiteX4" fmla="*/ 1777467 w 2229788"/>
              <a:gd name="connsiteY4" fmla="*/ 446106 h 525773"/>
              <a:gd name="connsiteX5" fmla="*/ 1609949 w 2229788"/>
              <a:gd name="connsiteY5" fmla="*/ 311655 h 525773"/>
              <a:gd name="connsiteX6" fmla="*/ 1 w 2229788"/>
              <a:gd name="connsiteY6" fmla="*/ 37758 h 525773"/>
              <a:gd name="connsiteX0" fmla="*/ 1 w 2229788"/>
              <a:gd name="connsiteY0" fmla="*/ 37758 h 515490"/>
              <a:gd name="connsiteX1" fmla="*/ 1535236 w 2229788"/>
              <a:gd name="connsiteY1" fmla="*/ 119060 h 515490"/>
              <a:gd name="connsiteX2" fmla="*/ 1448166 w 2229788"/>
              <a:gd name="connsiteY2" fmla="*/ 0 h 515490"/>
              <a:gd name="connsiteX3" fmla="*/ 2229787 w 2229788"/>
              <a:gd name="connsiteY3" fmla="*/ 155620 h 515490"/>
              <a:gd name="connsiteX4" fmla="*/ 1777467 w 2229788"/>
              <a:gd name="connsiteY4" fmla="*/ 446106 h 515490"/>
              <a:gd name="connsiteX5" fmla="*/ 1695938 w 2229788"/>
              <a:gd name="connsiteY5" fmla="*/ 301372 h 515490"/>
              <a:gd name="connsiteX6" fmla="*/ 1 w 2229788"/>
              <a:gd name="connsiteY6" fmla="*/ 37758 h 515490"/>
              <a:gd name="connsiteX0" fmla="*/ 1 w 2229788"/>
              <a:gd name="connsiteY0" fmla="*/ 37758 h 482451"/>
              <a:gd name="connsiteX1" fmla="*/ 1535236 w 2229788"/>
              <a:gd name="connsiteY1" fmla="*/ 119060 h 482451"/>
              <a:gd name="connsiteX2" fmla="*/ 1448166 w 2229788"/>
              <a:gd name="connsiteY2" fmla="*/ 0 h 482451"/>
              <a:gd name="connsiteX3" fmla="*/ 2229787 w 2229788"/>
              <a:gd name="connsiteY3" fmla="*/ 155620 h 482451"/>
              <a:gd name="connsiteX4" fmla="*/ 1777467 w 2229788"/>
              <a:gd name="connsiteY4" fmla="*/ 446106 h 482451"/>
              <a:gd name="connsiteX5" fmla="*/ 1695938 w 2229788"/>
              <a:gd name="connsiteY5" fmla="*/ 301372 h 482451"/>
              <a:gd name="connsiteX6" fmla="*/ 1 w 2229788"/>
              <a:gd name="connsiteY6" fmla="*/ 37758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82451"/>
              <a:gd name="connsiteX1" fmla="*/ 1584075 w 2278627"/>
              <a:gd name="connsiteY1" fmla="*/ 119060 h 482451"/>
              <a:gd name="connsiteX2" fmla="*/ 1497005 w 2278627"/>
              <a:gd name="connsiteY2" fmla="*/ 0 h 482451"/>
              <a:gd name="connsiteX3" fmla="*/ 2278626 w 2278627"/>
              <a:gd name="connsiteY3" fmla="*/ 155620 h 482451"/>
              <a:gd name="connsiteX4" fmla="*/ 1826306 w 2278627"/>
              <a:gd name="connsiteY4" fmla="*/ 446106 h 482451"/>
              <a:gd name="connsiteX5" fmla="*/ 1744777 w 2278627"/>
              <a:gd name="connsiteY5" fmla="*/ 301372 h 482451"/>
              <a:gd name="connsiteX6" fmla="*/ 0 w 2278627"/>
              <a:gd name="connsiteY6" fmla="*/ 36823 h 482451"/>
              <a:gd name="connsiteX0" fmla="*/ 0 w 2278627"/>
              <a:gd name="connsiteY0" fmla="*/ 36823 h 497572"/>
              <a:gd name="connsiteX1" fmla="*/ 1584075 w 2278627"/>
              <a:gd name="connsiteY1" fmla="*/ 119060 h 497572"/>
              <a:gd name="connsiteX2" fmla="*/ 1497005 w 2278627"/>
              <a:gd name="connsiteY2" fmla="*/ 0 h 497572"/>
              <a:gd name="connsiteX3" fmla="*/ 2278626 w 2278627"/>
              <a:gd name="connsiteY3" fmla="*/ 155620 h 497572"/>
              <a:gd name="connsiteX4" fmla="*/ 1826306 w 2278627"/>
              <a:gd name="connsiteY4" fmla="*/ 446106 h 497572"/>
              <a:gd name="connsiteX5" fmla="*/ 1725500 w 2278627"/>
              <a:gd name="connsiteY5" fmla="*/ 316493 h 497572"/>
              <a:gd name="connsiteX6" fmla="*/ 0 w 2278627"/>
              <a:gd name="connsiteY6" fmla="*/ 36823 h 497572"/>
              <a:gd name="connsiteX0" fmla="*/ 0 w 2640883"/>
              <a:gd name="connsiteY0" fmla="*/ 1 h 969235"/>
              <a:gd name="connsiteX1" fmla="*/ 1946331 w 2640883"/>
              <a:gd name="connsiteY1" fmla="*/ 590723 h 969235"/>
              <a:gd name="connsiteX2" fmla="*/ 1859261 w 2640883"/>
              <a:gd name="connsiteY2" fmla="*/ 471663 h 969235"/>
              <a:gd name="connsiteX3" fmla="*/ 2640882 w 2640883"/>
              <a:gd name="connsiteY3" fmla="*/ 627283 h 969235"/>
              <a:gd name="connsiteX4" fmla="*/ 2188562 w 2640883"/>
              <a:gd name="connsiteY4" fmla="*/ 917769 h 969235"/>
              <a:gd name="connsiteX5" fmla="*/ 2087756 w 2640883"/>
              <a:gd name="connsiteY5" fmla="*/ 788156 h 969235"/>
              <a:gd name="connsiteX6" fmla="*/ 0 w 2640883"/>
              <a:gd name="connsiteY6" fmla="*/ 1 h 969235"/>
              <a:gd name="connsiteX0" fmla="*/ 0 w 2772761"/>
              <a:gd name="connsiteY0" fmla="*/ 0 h 969234"/>
              <a:gd name="connsiteX1" fmla="*/ 1946331 w 2772761"/>
              <a:gd name="connsiteY1" fmla="*/ 590722 h 969234"/>
              <a:gd name="connsiteX2" fmla="*/ 1859261 w 2772761"/>
              <a:gd name="connsiteY2" fmla="*/ 471662 h 969234"/>
              <a:gd name="connsiteX3" fmla="*/ 2772760 w 2772761"/>
              <a:gd name="connsiteY3" fmla="*/ 589663 h 969234"/>
              <a:gd name="connsiteX4" fmla="*/ 2188562 w 2772761"/>
              <a:gd name="connsiteY4" fmla="*/ 917768 h 969234"/>
              <a:gd name="connsiteX5" fmla="*/ 2087756 w 2772761"/>
              <a:gd name="connsiteY5" fmla="*/ 788155 h 969234"/>
              <a:gd name="connsiteX6" fmla="*/ 0 w 2772761"/>
              <a:gd name="connsiteY6" fmla="*/ 0 h 969234"/>
              <a:gd name="connsiteX0" fmla="*/ 0 w 3128073"/>
              <a:gd name="connsiteY0" fmla="*/ 0 h 969234"/>
              <a:gd name="connsiteX1" fmla="*/ 1946331 w 3128073"/>
              <a:gd name="connsiteY1" fmla="*/ 590722 h 969234"/>
              <a:gd name="connsiteX2" fmla="*/ 1859261 w 3128073"/>
              <a:gd name="connsiteY2" fmla="*/ 471662 h 969234"/>
              <a:gd name="connsiteX3" fmla="*/ 2772760 w 3128073"/>
              <a:gd name="connsiteY3" fmla="*/ 589663 h 969234"/>
              <a:gd name="connsiteX4" fmla="*/ 3128074 w 3128073"/>
              <a:gd name="connsiteY4" fmla="*/ 908552 h 969234"/>
              <a:gd name="connsiteX5" fmla="*/ 2087756 w 3128073"/>
              <a:gd name="connsiteY5" fmla="*/ 788155 h 969234"/>
              <a:gd name="connsiteX6" fmla="*/ 0 w 3128073"/>
              <a:gd name="connsiteY6" fmla="*/ 0 h 969234"/>
              <a:gd name="connsiteX0" fmla="*/ 0 w 3128073"/>
              <a:gd name="connsiteY0" fmla="*/ 0 h 1033442"/>
              <a:gd name="connsiteX1" fmla="*/ 1946331 w 3128073"/>
              <a:gd name="connsiteY1" fmla="*/ 590722 h 1033442"/>
              <a:gd name="connsiteX2" fmla="*/ 1859261 w 3128073"/>
              <a:gd name="connsiteY2" fmla="*/ 471662 h 1033442"/>
              <a:gd name="connsiteX3" fmla="*/ 2772760 w 3128073"/>
              <a:gd name="connsiteY3" fmla="*/ 589663 h 1033442"/>
              <a:gd name="connsiteX4" fmla="*/ 3128074 w 3128073"/>
              <a:gd name="connsiteY4" fmla="*/ 908552 h 1033442"/>
              <a:gd name="connsiteX5" fmla="*/ 2776352 w 3128073"/>
              <a:gd name="connsiteY5" fmla="*/ 852363 h 1033442"/>
              <a:gd name="connsiteX6" fmla="*/ 0 w 3128073"/>
              <a:gd name="connsiteY6" fmla="*/ 0 h 1033442"/>
              <a:gd name="connsiteX0" fmla="*/ 0 w 3128073"/>
              <a:gd name="connsiteY0" fmla="*/ 0 h 1033442"/>
              <a:gd name="connsiteX1" fmla="*/ 2581527 w 3128073"/>
              <a:gd name="connsiteY1" fmla="*/ 705278 h 1033442"/>
              <a:gd name="connsiteX2" fmla="*/ 1859261 w 3128073"/>
              <a:gd name="connsiteY2" fmla="*/ 471662 h 1033442"/>
              <a:gd name="connsiteX3" fmla="*/ 2772760 w 3128073"/>
              <a:gd name="connsiteY3" fmla="*/ 589663 h 1033442"/>
              <a:gd name="connsiteX4" fmla="*/ 3128074 w 3128073"/>
              <a:gd name="connsiteY4" fmla="*/ 908552 h 1033442"/>
              <a:gd name="connsiteX5" fmla="*/ 2776352 w 3128073"/>
              <a:gd name="connsiteY5" fmla="*/ 852363 h 1033442"/>
              <a:gd name="connsiteX6" fmla="*/ 0 w 3128073"/>
              <a:gd name="connsiteY6" fmla="*/ 0 h 1033442"/>
              <a:gd name="connsiteX0" fmla="*/ 0 w 3128073"/>
              <a:gd name="connsiteY0" fmla="*/ 0 h 1033442"/>
              <a:gd name="connsiteX1" fmla="*/ 2581527 w 3128073"/>
              <a:gd name="connsiteY1" fmla="*/ 705278 h 1033442"/>
              <a:gd name="connsiteX2" fmla="*/ 1859261 w 3128073"/>
              <a:gd name="connsiteY2" fmla="*/ 471662 h 1033442"/>
              <a:gd name="connsiteX3" fmla="*/ 2743598 w 3128073"/>
              <a:gd name="connsiteY3" fmla="*/ 564710 h 1033442"/>
              <a:gd name="connsiteX4" fmla="*/ 3128074 w 3128073"/>
              <a:gd name="connsiteY4" fmla="*/ 908552 h 1033442"/>
              <a:gd name="connsiteX5" fmla="*/ 2776352 w 3128073"/>
              <a:gd name="connsiteY5" fmla="*/ 852363 h 1033442"/>
              <a:gd name="connsiteX6" fmla="*/ 0 w 3128073"/>
              <a:gd name="connsiteY6" fmla="*/ 0 h 1033442"/>
              <a:gd name="connsiteX0" fmla="*/ 0 w 3150850"/>
              <a:gd name="connsiteY0" fmla="*/ 0 h 1033442"/>
              <a:gd name="connsiteX1" fmla="*/ 2581527 w 3150850"/>
              <a:gd name="connsiteY1" fmla="*/ 705278 h 1033442"/>
              <a:gd name="connsiteX2" fmla="*/ 1859261 w 3150850"/>
              <a:gd name="connsiteY2" fmla="*/ 471662 h 1033442"/>
              <a:gd name="connsiteX3" fmla="*/ 2743598 w 3150850"/>
              <a:gd name="connsiteY3" fmla="*/ 564710 h 1033442"/>
              <a:gd name="connsiteX4" fmla="*/ 3150851 w 3150850"/>
              <a:gd name="connsiteY4" fmla="*/ 582284 h 1033442"/>
              <a:gd name="connsiteX5" fmla="*/ 2776352 w 3150850"/>
              <a:gd name="connsiteY5" fmla="*/ 852363 h 1033442"/>
              <a:gd name="connsiteX6" fmla="*/ 0 w 3150850"/>
              <a:gd name="connsiteY6" fmla="*/ 0 h 1033442"/>
              <a:gd name="connsiteX0" fmla="*/ 0 w 3150850"/>
              <a:gd name="connsiteY0" fmla="*/ 0 h 1033442"/>
              <a:gd name="connsiteX1" fmla="*/ 2581527 w 3150850"/>
              <a:gd name="connsiteY1" fmla="*/ 705278 h 1033442"/>
              <a:gd name="connsiteX2" fmla="*/ 1859261 w 3150850"/>
              <a:gd name="connsiteY2" fmla="*/ 471662 h 1033442"/>
              <a:gd name="connsiteX3" fmla="*/ 2646747 w 3150850"/>
              <a:gd name="connsiteY3" fmla="*/ 520248 h 1033442"/>
              <a:gd name="connsiteX4" fmla="*/ 3150851 w 3150850"/>
              <a:gd name="connsiteY4" fmla="*/ 582284 h 1033442"/>
              <a:gd name="connsiteX5" fmla="*/ 2776352 w 3150850"/>
              <a:gd name="connsiteY5" fmla="*/ 852363 h 1033442"/>
              <a:gd name="connsiteX6" fmla="*/ 0 w 3150850"/>
              <a:gd name="connsiteY6" fmla="*/ 0 h 1033442"/>
              <a:gd name="connsiteX0" fmla="*/ 0 w 3150850"/>
              <a:gd name="connsiteY0" fmla="*/ 0 h 1033442"/>
              <a:gd name="connsiteX1" fmla="*/ 2581527 w 3150850"/>
              <a:gd name="connsiteY1" fmla="*/ 705278 h 1033442"/>
              <a:gd name="connsiteX2" fmla="*/ 2378146 w 3150850"/>
              <a:gd name="connsiteY2" fmla="*/ 656364 h 1033442"/>
              <a:gd name="connsiteX3" fmla="*/ 2646747 w 3150850"/>
              <a:gd name="connsiteY3" fmla="*/ 520248 h 1033442"/>
              <a:gd name="connsiteX4" fmla="*/ 3150851 w 3150850"/>
              <a:gd name="connsiteY4" fmla="*/ 582284 h 1033442"/>
              <a:gd name="connsiteX5" fmla="*/ 2776352 w 3150850"/>
              <a:gd name="connsiteY5" fmla="*/ 852363 h 1033442"/>
              <a:gd name="connsiteX6" fmla="*/ 0 w 3150850"/>
              <a:gd name="connsiteY6" fmla="*/ 0 h 1033442"/>
              <a:gd name="connsiteX0" fmla="*/ 0 w 3150850"/>
              <a:gd name="connsiteY0" fmla="*/ 0 h 908634"/>
              <a:gd name="connsiteX1" fmla="*/ 2581527 w 3150850"/>
              <a:gd name="connsiteY1" fmla="*/ 705278 h 908634"/>
              <a:gd name="connsiteX2" fmla="*/ 2378146 w 3150850"/>
              <a:gd name="connsiteY2" fmla="*/ 656364 h 908634"/>
              <a:gd name="connsiteX3" fmla="*/ 2646747 w 3150850"/>
              <a:gd name="connsiteY3" fmla="*/ 520248 h 908634"/>
              <a:gd name="connsiteX4" fmla="*/ 3150851 w 3150850"/>
              <a:gd name="connsiteY4" fmla="*/ 582284 h 908634"/>
              <a:gd name="connsiteX5" fmla="*/ 2754967 w 3150850"/>
              <a:gd name="connsiteY5" fmla="*/ 664384 h 908634"/>
              <a:gd name="connsiteX6" fmla="*/ 0 w 3150850"/>
              <a:gd name="connsiteY6" fmla="*/ 0 h 908634"/>
              <a:gd name="connsiteX0" fmla="*/ 0 w 3150850"/>
              <a:gd name="connsiteY0" fmla="*/ 0 h 1591625"/>
              <a:gd name="connsiteX1" fmla="*/ 2581527 w 3150850"/>
              <a:gd name="connsiteY1" fmla="*/ 705278 h 1591625"/>
              <a:gd name="connsiteX2" fmla="*/ 2378146 w 3150850"/>
              <a:gd name="connsiteY2" fmla="*/ 656364 h 1591625"/>
              <a:gd name="connsiteX3" fmla="*/ 2646747 w 3150850"/>
              <a:gd name="connsiteY3" fmla="*/ 520248 h 1591625"/>
              <a:gd name="connsiteX4" fmla="*/ 3150851 w 3150850"/>
              <a:gd name="connsiteY4" fmla="*/ 582284 h 1591625"/>
              <a:gd name="connsiteX5" fmla="*/ 2754967 w 3150850"/>
              <a:gd name="connsiteY5" fmla="*/ 664384 h 1591625"/>
              <a:gd name="connsiteX6" fmla="*/ 0 w 3150850"/>
              <a:gd name="connsiteY6" fmla="*/ 0 h 1591625"/>
              <a:gd name="connsiteX0" fmla="*/ 0 w 3150850"/>
              <a:gd name="connsiteY0" fmla="*/ 0 h 1577477"/>
              <a:gd name="connsiteX1" fmla="*/ 2581527 w 3150850"/>
              <a:gd name="connsiteY1" fmla="*/ 705278 h 1577477"/>
              <a:gd name="connsiteX2" fmla="*/ 2378146 w 3150850"/>
              <a:gd name="connsiteY2" fmla="*/ 656364 h 1577477"/>
              <a:gd name="connsiteX3" fmla="*/ 2646747 w 3150850"/>
              <a:gd name="connsiteY3" fmla="*/ 520248 h 1577477"/>
              <a:gd name="connsiteX4" fmla="*/ 3150851 w 3150850"/>
              <a:gd name="connsiteY4" fmla="*/ 582284 h 1577477"/>
              <a:gd name="connsiteX5" fmla="*/ 2869374 w 3150850"/>
              <a:gd name="connsiteY5" fmla="*/ 650235 h 1577477"/>
              <a:gd name="connsiteX6" fmla="*/ 0 w 3150850"/>
              <a:gd name="connsiteY6" fmla="*/ 0 h 1577477"/>
              <a:gd name="connsiteX0" fmla="*/ 0 w 3150850"/>
              <a:gd name="connsiteY0" fmla="*/ 0 h 1577476"/>
              <a:gd name="connsiteX1" fmla="*/ 2633104 w 3150850"/>
              <a:gd name="connsiteY1" fmla="*/ 675779 h 1577476"/>
              <a:gd name="connsiteX2" fmla="*/ 2378146 w 3150850"/>
              <a:gd name="connsiteY2" fmla="*/ 656364 h 1577476"/>
              <a:gd name="connsiteX3" fmla="*/ 2646747 w 3150850"/>
              <a:gd name="connsiteY3" fmla="*/ 520248 h 1577476"/>
              <a:gd name="connsiteX4" fmla="*/ 3150851 w 3150850"/>
              <a:gd name="connsiteY4" fmla="*/ 582284 h 1577476"/>
              <a:gd name="connsiteX5" fmla="*/ 2869374 w 3150850"/>
              <a:gd name="connsiteY5" fmla="*/ 650235 h 1577476"/>
              <a:gd name="connsiteX6" fmla="*/ 0 w 3150850"/>
              <a:gd name="connsiteY6" fmla="*/ 0 h 1577476"/>
              <a:gd name="connsiteX0" fmla="*/ 0 w 3150850"/>
              <a:gd name="connsiteY0" fmla="*/ 0 h 1577476"/>
              <a:gd name="connsiteX1" fmla="*/ 2633104 w 3150850"/>
              <a:gd name="connsiteY1" fmla="*/ 675779 h 1577476"/>
              <a:gd name="connsiteX2" fmla="*/ 2378146 w 3150850"/>
              <a:gd name="connsiteY2" fmla="*/ 656364 h 1577476"/>
              <a:gd name="connsiteX3" fmla="*/ 2646747 w 3150850"/>
              <a:gd name="connsiteY3" fmla="*/ 520248 h 1577476"/>
              <a:gd name="connsiteX4" fmla="*/ 3150851 w 3150850"/>
              <a:gd name="connsiteY4" fmla="*/ 582284 h 1577476"/>
              <a:gd name="connsiteX5" fmla="*/ 2869374 w 3150850"/>
              <a:gd name="connsiteY5" fmla="*/ 650235 h 1577476"/>
              <a:gd name="connsiteX6" fmla="*/ 0 w 3150850"/>
              <a:gd name="connsiteY6" fmla="*/ 0 h 1577476"/>
              <a:gd name="connsiteX0" fmla="*/ 0 w 3150850"/>
              <a:gd name="connsiteY0" fmla="*/ 0 h 1577476"/>
              <a:gd name="connsiteX1" fmla="*/ 2633104 w 3150850"/>
              <a:gd name="connsiteY1" fmla="*/ 675779 h 1577476"/>
              <a:gd name="connsiteX2" fmla="*/ 2378146 w 3150850"/>
              <a:gd name="connsiteY2" fmla="*/ 656364 h 1577476"/>
              <a:gd name="connsiteX3" fmla="*/ 2646747 w 3150850"/>
              <a:gd name="connsiteY3" fmla="*/ 520248 h 1577476"/>
              <a:gd name="connsiteX4" fmla="*/ 3150851 w 3150850"/>
              <a:gd name="connsiteY4" fmla="*/ 582284 h 1577476"/>
              <a:gd name="connsiteX5" fmla="*/ 2869374 w 3150850"/>
              <a:gd name="connsiteY5" fmla="*/ 650235 h 1577476"/>
              <a:gd name="connsiteX6" fmla="*/ 0 w 3150850"/>
              <a:gd name="connsiteY6" fmla="*/ 0 h 1577476"/>
              <a:gd name="connsiteX0" fmla="*/ 0 w 3483999"/>
              <a:gd name="connsiteY0" fmla="*/ 0 h 1995550"/>
              <a:gd name="connsiteX1" fmla="*/ 2633104 w 3483999"/>
              <a:gd name="connsiteY1" fmla="*/ 675779 h 1995550"/>
              <a:gd name="connsiteX2" fmla="*/ 2378146 w 3483999"/>
              <a:gd name="connsiteY2" fmla="*/ 656364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33104 w 3483999"/>
              <a:gd name="connsiteY1" fmla="*/ 675779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46495 w 3483999"/>
              <a:gd name="connsiteY1" fmla="*/ 690443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50519 w 3483999"/>
              <a:gd name="connsiteY1" fmla="*/ 735505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483999"/>
              <a:gd name="connsiteY0" fmla="*/ 0 h 1995550"/>
              <a:gd name="connsiteX1" fmla="*/ 2650519 w 3483999"/>
              <a:gd name="connsiteY1" fmla="*/ 735505 h 1995550"/>
              <a:gd name="connsiteX2" fmla="*/ 2411765 w 3483999"/>
              <a:gd name="connsiteY2" fmla="*/ 729952 h 1995550"/>
              <a:gd name="connsiteX3" fmla="*/ 2646747 w 3483999"/>
              <a:gd name="connsiteY3" fmla="*/ 520248 h 1995550"/>
              <a:gd name="connsiteX4" fmla="*/ 3150851 w 3483999"/>
              <a:gd name="connsiteY4" fmla="*/ 582284 h 1995550"/>
              <a:gd name="connsiteX5" fmla="*/ 2869374 w 3483999"/>
              <a:gd name="connsiteY5" fmla="*/ 650235 h 1995550"/>
              <a:gd name="connsiteX6" fmla="*/ 0 w 3483999"/>
              <a:gd name="connsiteY6" fmla="*/ 0 h 1995550"/>
              <a:gd name="connsiteX0" fmla="*/ 0 w 3658254"/>
              <a:gd name="connsiteY0" fmla="*/ 0 h 1888545"/>
              <a:gd name="connsiteX1" fmla="*/ 2650519 w 3658254"/>
              <a:gd name="connsiteY1" fmla="*/ 735505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150851 w 3658254"/>
              <a:gd name="connsiteY4" fmla="*/ 58228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50519 w 3658254"/>
              <a:gd name="connsiteY1" fmla="*/ 735505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32147 w 3658254"/>
              <a:gd name="connsiteY1" fmla="*/ 703777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32147 w 3658254"/>
              <a:gd name="connsiteY1" fmla="*/ 703777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58254"/>
              <a:gd name="connsiteY0" fmla="*/ 0 h 1888545"/>
              <a:gd name="connsiteX1" fmla="*/ 2632147 w 3658254"/>
              <a:gd name="connsiteY1" fmla="*/ 703777 h 1888545"/>
              <a:gd name="connsiteX2" fmla="*/ 2411765 w 3658254"/>
              <a:gd name="connsiteY2" fmla="*/ 729952 h 1888545"/>
              <a:gd name="connsiteX3" fmla="*/ 2646747 w 3658254"/>
              <a:gd name="connsiteY3" fmla="*/ 520248 h 1888545"/>
              <a:gd name="connsiteX4" fmla="*/ 3075556 w 3658254"/>
              <a:gd name="connsiteY4" fmla="*/ 655514 h 1888545"/>
              <a:gd name="connsiteX5" fmla="*/ 2869374 w 3658254"/>
              <a:gd name="connsiteY5" fmla="*/ 650235 h 1888545"/>
              <a:gd name="connsiteX6" fmla="*/ 0 w 3658254"/>
              <a:gd name="connsiteY6" fmla="*/ 0 h 1888545"/>
              <a:gd name="connsiteX0" fmla="*/ 0 w 3679312"/>
              <a:gd name="connsiteY0" fmla="*/ 0 h 1906566"/>
              <a:gd name="connsiteX1" fmla="*/ 2632147 w 3679312"/>
              <a:gd name="connsiteY1" fmla="*/ 703777 h 1906566"/>
              <a:gd name="connsiteX2" fmla="*/ 2411765 w 3679312"/>
              <a:gd name="connsiteY2" fmla="*/ 729952 h 1906566"/>
              <a:gd name="connsiteX3" fmla="*/ 2646747 w 3679312"/>
              <a:gd name="connsiteY3" fmla="*/ 520248 h 1906566"/>
              <a:gd name="connsiteX4" fmla="*/ 3075556 w 3679312"/>
              <a:gd name="connsiteY4" fmla="*/ 655514 h 1906566"/>
              <a:gd name="connsiteX5" fmla="*/ 2890431 w 3679312"/>
              <a:gd name="connsiteY5" fmla="*/ 668255 h 1906566"/>
              <a:gd name="connsiteX6" fmla="*/ 0 w 3679312"/>
              <a:gd name="connsiteY6" fmla="*/ 0 h 1906566"/>
              <a:gd name="connsiteX0" fmla="*/ 0 w 3696811"/>
              <a:gd name="connsiteY0" fmla="*/ 0 h 1931148"/>
              <a:gd name="connsiteX1" fmla="*/ 2632147 w 3696811"/>
              <a:gd name="connsiteY1" fmla="*/ 703777 h 1931148"/>
              <a:gd name="connsiteX2" fmla="*/ 2411765 w 3696811"/>
              <a:gd name="connsiteY2" fmla="*/ 729952 h 1931148"/>
              <a:gd name="connsiteX3" fmla="*/ 2646747 w 3696811"/>
              <a:gd name="connsiteY3" fmla="*/ 520248 h 1931148"/>
              <a:gd name="connsiteX4" fmla="*/ 3075556 w 3696811"/>
              <a:gd name="connsiteY4" fmla="*/ 655514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3696811"/>
              <a:gd name="connsiteY0" fmla="*/ 0 h 1931148"/>
              <a:gd name="connsiteX1" fmla="*/ 2632147 w 3696811"/>
              <a:gd name="connsiteY1" fmla="*/ 703777 h 1931148"/>
              <a:gd name="connsiteX2" fmla="*/ 2411765 w 3696811"/>
              <a:gd name="connsiteY2" fmla="*/ 729952 h 1931148"/>
              <a:gd name="connsiteX3" fmla="*/ 2646747 w 3696811"/>
              <a:gd name="connsiteY3" fmla="*/ 520248 h 1931148"/>
              <a:gd name="connsiteX4" fmla="*/ 3181346 w 3696811"/>
              <a:gd name="connsiteY4" fmla="*/ 666002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3696811"/>
              <a:gd name="connsiteY0" fmla="*/ 0 h 1931148"/>
              <a:gd name="connsiteX1" fmla="*/ 2650400 w 3696811"/>
              <a:gd name="connsiteY1" fmla="*/ 722599 h 1931148"/>
              <a:gd name="connsiteX2" fmla="*/ 2411765 w 3696811"/>
              <a:gd name="connsiteY2" fmla="*/ 729952 h 1931148"/>
              <a:gd name="connsiteX3" fmla="*/ 2646747 w 3696811"/>
              <a:gd name="connsiteY3" fmla="*/ 520248 h 1931148"/>
              <a:gd name="connsiteX4" fmla="*/ 3181346 w 3696811"/>
              <a:gd name="connsiteY4" fmla="*/ 666002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3696811"/>
              <a:gd name="connsiteY0" fmla="*/ 0 h 1931148"/>
              <a:gd name="connsiteX1" fmla="*/ 2650400 w 3696811"/>
              <a:gd name="connsiteY1" fmla="*/ 722599 h 1931148"/>
              <a:gd name="connsiteX2" fmla="*/ 2411765 w 3696811"/>
              <a:gd name="connsiteY2" fmla="*/ 729952 h 1931148"/>
              <a:gd name="connsiteX3" fmla="*/ 2671937 w 3696811"/>
              <a:gd name="connsiteY3" fmla="*/ 416946 h 1931148"/>
              <a:gd name="connsiteX4" fmla="*/ 3181346 w 3696811"/>
              <a:gd name="connsiteY4" fmla="*/ 666002 h 1931148"/>
              <a:gd name="connsiteX5" fmla="*/ 2907932 w 3696811"/>
              <a:gd name="connsiteY5" fmla="*/ 692838 h 1931148"/>
              <a:gd name="connsiteX6" fmla="*/ 0 w 3696811"/>
              <a:gd name="connsiteY6" fmla="*/ 0 h 1931148"/>
              <a:gd name="connsiteX0" fmla="*/ 0 w 5116967"/>
              <a:gd name="connsiteY0" fmla="*/ 1 h 2106587"/>
              <a:gd name="connsiteX1" fmla="*/ 4070556 w 5116967"/>
              <a:gd name="connsiteY1" fmla="*/ 898038 h 2106587"/>
              <a:gd name="connsiteX2" fmla="*/ 3831921 w 5116967"/>
              <a:gd name="connsiteY2" fmla="*/ 905391 h 2106587"/>
              <a:gd name="connsiteX3" fmla="*/ 4092093 w 5116967"/>
              <a:gd name="connsiteY3" fmla="*/ 592385 h 2106587"/>
              <a:gd name="connsiteX4" fmla="*/ 4601502 w 5116967"/>
              <a:gd name="connsiteY4" fmla="*/ 841441 h 2106587"/>
              <a:gd name="connsiteX5" fmla="*/ 4328088 w 5116967"/>
              <a:gd name="connsiteY5" fmla="*/ 868277 h 2106587"/>
              <a:gd name="connsiteX6" fmla="*/ 0 w 5116967"/>
              <a:gd name="connsiteY6" fmla="*/ 1 h 2106587"/>
              <a:gd name="connsiteX0" fmla="*/ 0 w 5150995"/>
              <a:gd name="connsiteY0" fmla="*/ 1 h 2055676"/>
              <a:gd name="connsiteX1" fmla="*/ 4104584 w 5150995"/>
              <a:gd name="connsiteY1" fmla="*/ 847127 h 2055676"/>
              <a:gd name="connsiteX2" fmla="*/ 3865949 w 5150995"/>
              <a:gd name="connsiteY2" fmla="*/ 854480 h 2055676"/>
              <a:gd name="connsiteX3" fmla="*/ 4126121 w 5150995"/>
              <a:gd name="connsiteY3" fmla="*/ 541474 h 2055676"/>
              <a:gd name="connsiteX4" fmla="*/ 4635530 w 5150995"/>
              <a:gd name="connsiteY4" fmla="*/ 790530 h 2055676"/>
              <a:gd name="connsiteX5" fmla="*/ 4362116 w 5150995"/>
              <a:gd name="connsiteY5" fmla="*/ 817366 h 2055676"/>
              <a:gd name="connsiteX6" fmla="*/ 0 w 5150995"/>
              <a:gd name="connsiteY6" fmla="*/ 1 h 2055676"/>
              <a:gd name="connsiteX0" fmla="*/ 0 w 5150995"/>
              <a:gd name="connsiteY0" fmla="*/ 0 h 2055675"/>
              <a:gd name="connsiteX1" fmla="*/ 4104584 w 5150995"/>
              <a:gd name="connsiteY1" fmla="*/ 847126 h 2055675"/>
              <a:gd name="connsiteX2" fmla="*/ 3865949 w 5150995"/>
              <a:gd name="connsiteY2" fmla="*/ 854479 h 2055675"/>
              <a:gd name="connsiteX3" fmla="*/ 4126121 w 5150995"/>
              <a:gd name="connsiteY3" fmla="*/ 541473 h 2055675"/>
              <a:gd name="connsiteX4" fmla="*/ 4635530 w 5150995"/>
              <a:gd name="connsiteY4" fmla="*/ 790529 h 2055675"/>
              <a:gd name="connsiteX5" fmla="*/ 4362116 w 5150995"/>
              <a:gd name="connsiteY5" fmla="*/ 817365 h 2055675"/>
              <a:gd name="connsiteX6" fmla="*/ 0 w 5150995"/>
              <a:gd name="connsiteY6" fmla="*/ 0 h 205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0995" h="2055675">
                <a:moveTo>
                  <a:pt x="0" y="0"/>
                </a:moveTo>
                <a:cubicBezTo>
                  <a:pt x="1352432" y="637887"/>
                  <a:pt x="4287577" y="1416699"/>
                  <a:pt x="4104584" y="847126"/>
                </a:cubicBezTo>
                <a:lnTo>
                  <a:pt x="3865949" y="854479"/>
                </a:lnTo>
                <a:lnTo>
                  <a:pt x="4126121" y="541473"/>
                </a:lnTo>
                <a:lnTo>
                  <a:pt x="4635530" y="790529"/>
                </a:lnTo>
                <a:lnTo>
                  <a:pt x="4362116" y="817365"/>
                </a:lnTo>
                <a:cubicBezTo>
                  <a:pt x="5150996" y="2055675"/>
                  <a:pt x="1010227" y="644595"/>
                  <a:pt x="0" y="0"/>
                </a:cubicBezTo>
                <a:close/>
              </a:path>
            </a:pathLst>
          </a:custGeom>
          <a:solidFill>
            <a:srgbClr val="F79646">
              <a:alpha val="63137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2199263" y="3573960"/>
            <a:ext cx="108632" cy="369268"/>
          </a:xfrm>
          <a:custGeom>
            <a:avLst/>
            <a:gdLst>
              <a:gd name="connsiteX0" fmla="*/ 142774 w 190901"/>
              <a:gd name="connsiteY0" fmla="*/ 0 h 895149"/>
              <a:gd name="connsiteX1" fmla="*/ 8021 w 190901"/>
              <a:gd name="connsiteY1" fmla="*/ 433137 h 895149"/>
              <a:gd name="connsiteX2" fmla="*/ 190901 w 190901"/>
              <a:gd name="connsiteY2" fmla="*/ 895149 h 895149"/>
              <a:gd name="connsiteX0" fmla="*/ 0 w 182880"/>
              <a:gd name="connsiteY0" fmla="*/ 0 h 462012"/>
              <a:gd name="connsiteX1" fmla="*/ 182880 w 182880"/>
              <a:gd name="connsiteY1" fmla="*/ 462012 h 462012"/>
              <a:gd name="connsiteX0" fmla="*/ 0 w 180631"/>
              <a:gd name="connsiteY0" fmla="*/ 0 h 564362"/>
              <a:gd name="connsiteX1" fmla="*/ 180631 w 180631"/>
              <a:gd name="connsiteY1" fmla="*/ 564362 h 564362"/>
              <a:gd name="connsiteX0" fmla="*/ 6600 w 187231"/>
              <a:gd name="connsiteY0" fmla="*/ 0 h 564362"/>
              <a:gd name="connsiteX1" fmla="*/ 187231 w 187231"/>
              <a:gd name="connsiteY1" fmla="*/ 564362 h 56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231" h="564362">
                <a:moveTo>
                  <a:pt x="6600" y="0"/>
                </a:moveTo>
                <a:cubicBezTo>
                  <a:pt x="0" y="206834"/>
                  <a:pt x="99801" y="407952"/>
                  <a:pt x="187231" y="564362"/>
                </a:cubicBezTo>
              </a:path>
            </a:pathLst>
          </a:custGeom>
          <a:ln w="38100" cap="rnd">
            <a:solidFill>
              <a:srgbClr val="00B050">
                <a:alpha val="74118"/>
              </a:srgbClr>
            </a:solidFill>
            <a:prstDash val="sysDash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27017" y="3698565"/>
            <a:ext cx="122407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effectLst>
                  <a:glow rad="228600">
                    <a:srgbClr val="FFFFFF"/>
                  </a:glow>
                </a:effectLst>
                <a:latin typeface="+mn-lt"/>
              </a:rPr>
              <a:t>PHILADELPHIA</a:t>
            </a:r>
            <a:endParaRPr lang="en-US" sz="1200" b="1" dirty="0"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762578" y="3669117"/>
            <a:ext cx="78352" cy="783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624599" y="5643736"/>
            <a:ext cx="127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+mn-lt"/>
              </a:rPr>
              <a:t>Renaissance</a:t>
            </a:r>
            <a:endParaRPr lang="en-US" sz="1600" b="1" i="1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799132" y="6041962"/>
            <a:ext cx="94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228600">
                    <a:srgbClr val="FFFFFF"/>
                  </a:glow>
                </a:effectLst>
                <a:latin typeface="+mn-lt"/>
              </a:rPr>
              <a:t>ATLANTA</a:t>
            </a:r>
            <a:endParaRPr lang="en-US" sz="1200" b="1" dirty="0">
              <a:effectLst>
                <a:glow rad="228600">
                  <a:srgbClr val="FFFFFF"/>
                </a:glow>
              </a:effectLst>
              <a:latin typeface="+mn-lt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632920" y="6200461"/>
            <a:ext cx="78352" cy="783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6595711" y="5533507"/>
            <a:ext cx="2159267" cy="839175"/>
          </a:xfrm>
          <a:prstGeom prst="roundRect">
            <a:avLst>
              <a:gd name="adj" fmla="val 8712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050" i="1" dirty="0" smtClean="0">
                <a:solidFill>
                  <a:srgbClr val="C00000"/>
                </a:solidFill>
              </a:rPr>
              <a:t>Renaissance Gas Transmission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Renaissance </a:t>
            </a:r>
            <a:r>
              <a:rPr lang="en-US" sz="1200" dirty="0" smtClean="0">
                <a:solidFill>
                  <a:srgbClr val="C00000"/>
                </a:solidFill>
              </a:rPr>
              <a:t>(2015)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CC00CC"/>
              </a:buClr>
            </a:pPr>
            <a:r>
              <a:rPr lang="en-US" sz="1100" dirty="0" smtClean="0">
                <a:solidFill>
                  <a:prstClr val="black"/>
                </a:solidFill>
              </a:rPr>
              <a:t>Appalachian supply to Northern Georgia &amp; Atlanta markets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315903" y="4802203"/>
            <a:ext cx="2507381" cy="632059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 – $4B in expansion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in 2014-2017</a:t>
            </a:r>
            <a:endParaRPr lang="en-US" sz="1600" dirty="0"/>
          </a:p>
        </p:txBody>
      </p:sp>
      <p:sp>
        <p:nvSpPr>
          <p:cNvPr id="47" name="Freeform 46"/>
          <p:cNvSpPr/>
          <p:nvPr/>
        </p:nvSpPr>
        <p:spPr bwMode="blackWhite">
          <a:xfrm rot="1736044">
            <a:off x="801611" y="5646686"/>
            <a:ext cx="972923" cy="345430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chemeClr val="accent2">
              <a:alpha val="50196"/>
            </a:scheme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41"/>
            <a:ext cx="7467600" cy="950259"/>
          </a:xfrm>
        </p:spPr>
        <p:txBody>
          <a:bodyPr/>
          <a:lstStyle/>
          <a:p>
            <a:r>
              <a:rPr lang="en-US" dirty="0" smtClean="0"/>
              <a:t>The Need for Additional Algonquin Gas Transmission (“AGT”)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812"/>
            <a:ext cx="8229600" cy="5082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Algonquin City Gate demand is growing</a:t>
            </a:r>
          </a:p>
          <a:p>
            <a:pPr lvl="1"/>
            <a:r>
              <a:rPr lang="en-US" dirty="0" smtClean="0"/>
              <a:t>LDC’s projecting moderate growth</a:t>
            </a:r>
          </a:p>
          <a:p>
            <a:pPr lvl="1"/>
            <a:r>
              <a:rPr lang="en-US" dirty="0" smtClean="0"/>
              <a:t>ISO New England is projecting substantial growth</a:t>
            </a:r>
          </a:p>
          <a:p>
            <a:r>
              <a:rPr lang="en-US" dirty="0" smtClean="0"/>
              <a:t>Abundant supplies pushing to the doorstep of AGT</a:t>
            </a:r>
          </a:p>
          <a:p>
            <a:pPr lvl="1"/>
            <a:r>
              <a:rPr lang="en-US" dirty="0" smtClean="0"/>
              <a:t>Producers investing in infrastructure upstream of AGT</a:t>
            </a:r>
          </a:p>
          <a:p>
            <a:pPr lvl="1"/>
            <a:r>
              <a:rPr lang="en-US" dirty="0" smtClean="0"/>
              <a:t>Lower upstream prices reflect an abundance of natural gas supply</a:t>
            </a:r>
          </a:p>
          <a:p>
            <a:r>
              <a:rPr lang="en-US" dirty="0" smtClean="0"/>
              <a:t>Pipeline restrictions have increased despite record warm winter</a:t>
            </a:r>
          </a:p>
          <a:p>
            <a:pPr lvl="1"/>
            <a:r>
              <a:rPr lang="en-US" dirty="0" smtClean="0"/>
              <a:t>Lower priced supply on the west end of the system is chasing demand at the city gate</a:t>
            </a:r>
          </a:p>
          <a:p>
            <a:r>
              <a:rPr lang="en-US" dirty="0" smtClean="0"/>
              <a:t>End users without firm capacity are at an increased risk for interruption</a:t>
            </a:r>
          </a:p>
          <a:p>
            <a:r>
              <a:rPr lang="en-US" dirty="0" smtClean="0"/>
              <a:t>New England needs additional pipeline capacity to benefit from lower energy costs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30F094-4E91-4E2E-911E-667F01D926F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914400"/>
            <a:ext cx="9144000" cy="5535866"/>
          </a:xfrm>
          <a:prstGeom prst="rect">
            <a:avLst/>
          </a:prstGeom>
          <a:gradFill flip="none" rotWithShape="1">
            <a:gsLst>
              <a:gs pos="21000">
                <a:schemeClr val="accent5">
                  <a:lumMod val="60000"/>
                  <a:lumOff val="40000"/>
                </a:schemeClr>
              </a:gs>
              <a:gs pos="64000">
                <a:schemeClr val="accent5">
                  <a:lumMod val="20000"/>
                  <a:lumOff val="80000"/>
                </a:schemeClr>
              </a:gs>
              <a:gs pos="83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1111-16019_In-Service Northeast Projects Map_Dec-13-11.png"/>
          <p:cNvPicPr>
            <a:picLocks noChangeAspect="1"/>
          </p:cNvPicPr>
          <p:nvPr/>
        </p:nvPicPr>
        <p:blipFill>
          <a:blip r:embed="rId3" cstate="print"/>
          <a:srcRect l="71732" t="41952" r="11984" b="31573"/>
          <a:stretch>
            <a:fillRect/>
          </a:stretch>
        </p:blipFill>
        <p:spPr>
          <a:xfrm>
            <a:off x="0" y="914400"/>
            <a:ext cx="7315200" cy="552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08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Algonquin Pipeline – Critical Fuel Delivery System for ISO New England Power Plants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3710818" y="4263144"/>
            <a:ext cx="248362" cy="686512"/>
          </a:xfrm>
          <a:custGeom>
            <a:avLst/>
            <a:gdLst>
              <a:gd name="connsiteX0" fmla="*/ 156575 w 213058"/>
              <a:gd name="connsiteY0" fmla="*/ 588926 h 588926"/>
              <a:gd name="connsiteX1" fmla="*/ 150637 w 213058"/>
              <a:gd name="connsiteY1" fmla="*/ 565175 h 588926"/>
              <a:gd name="connsiteX2" fmla="*/ 132824 w 213058"/>
              <a:gd name="connsiteY2" fmla="*/ 553300 h 588926"/>
              <a:gd name="connsiteX3" fmla="*/ 120949 w 213058"/>
              <a:gd name="connsiteY3" fmla="*/ 535487 h 588926"/>
              <a:gd name="connsiteX4" fmla="*/ 103136 w 213058"/>
              <a:gd name="connsiteY4" fmla="*/ 523612 h 588926"/>
              <a:gd name="connsiteX5" fmla="*/ 67510 w 213058"/>
              <a:gd name="connsiteY5" fmla="*/ 482048 h 588926"/>
              <a:gd name="connsiteX6" fmla="*/ 79385 w 213058"/>
              <a:gd name="connsiteY6" fmla="*/ 434547 h 588926"/>
              <a:gd name="connsiteX7" fmla="*/ 91260 w 213058"/>
              <a:gd name="connsiteY7" fmla="*/ 416734 h 588926"/>
              <a:gd name="connsiteX8" fmla="*/ 120949 w 213058"/>
              <a:gd name="connsiteY8" fmla="*/ 363295 h 588926"/>
              <a:gd name="connsiteX9" fmla="*/ 144699 w 213058"/>
              <a:gd name="connsiteY9" fmla="*/ 351420 h 588926"/>
              <a:gd name="connsiteX10" fmla="*/ 162512 w 213058"/>
              <a:gd name="connsiteY10" fmla="*/ 339544 h 588926"/>
              <a:gd name="connsiteX11" fmla="*/ 174388 w 213058"/>
              <a:gd name="connsiteY11" fmla="*/ 321731 h 588926"/>
              <a:gd name="connsiteX12" fmla="*/ 192200 w 213058"/>
              <a:gd name="connsiteY12" fmla="*/ 303918 h 588926"/>
              <a:gd name="connsiteX13" fmla="*/ 198138 w 213058"/>
              <a:gd name="connsiteY13" fmla="*/ 286105 h 588926"/>
              <a:gd name="connsiteX14" fmla="*/ 210013 w 213058"/>
              <a:gd name="connsiteY14" fmla="*/ 244542 h 588926"/>
              <a:gd name="connsiteX15" fmla="*/ 204076 w 213058"/>
              <a:gd name="connsiteY15" fmla="*/ 226729 h 588926"/>
              <a:gd name="connsiteX16" fmla="*/ 198138 w 213058"/>
              <a:gd name="connsiteY16" fmla="*/ 185165 h 588926"/>
              <a:gd name="connsiteX17" fmla="*/ 192200 w 213058"/>
              <a:gd name="connsiteY17" fmla="*/ 137664 h 588926"/>
              <a:gd name="connsiteX18" fmla="*/ 180325 w 213058"/>
              <a:gd name="connsiteY18" fmla="*/ 102038 h 588926"/>
              <a:gd name="connsiteX19" fmla="*/ 132824 w 213058"/>
              <a:gd name="connsiteY19" fmla="*/ 72350 h 588926"/>
              <a:gd name="connsiteX20" fmla="*/ 115011 w 213058"/>
              <a:gd name="connsiteY20" fmla="*/ 66412 h 588926"/>
              <a:gd name="connsiteX21" fmla="*/ 79385 w 213058"/>
              <a:gd name="connsiteY21" fmla="*/ 42661 h 588926"/>
              <a:gd name="connsiteX22" fmla="*/ 61572 w 213058"/>
              <a:gd name="connsiteY22" fmla="*/ 30786 h 588926"/>
              <a:gd name="connsiteX23" fmla="*/ 43759 w 213058"/>
              <a:gd name="connsiteY23" fmla="*/ 18911 h 588926"/>
              <a:gd name="connsiteX24" fmla="*/ 25946 w 213058"/>
              <a:gd name="connsiteY24" fmla="*/ 12973 h 588926"/>
              <a:gd name="connsiteX25" fmla="*/ 2195 w 213058"/>
              <a:gd name="connsiteY25" fmla="*/ 1098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058" h="588926">
                <a:moveTo>
                  <a:pt x="156575" y="588926"/>
                </a:moveTo>
                <a:cubicBezTo>
                  <a:pt x="154596" y="581009"/>
                  <a:pt x="155164" y="571965"/>
                  <a:pt x="150637" y="565175"/>
                </a:cubicBezTo>
                <a:cubicBezTo>
                  <a:pt x="146679" y="559237"/>
                  <a:pt x="137870" y="558346"/>
                  <a:pt x="132824" y="553300"/>
                </a:cubicBezTo>
                <a:cubicBezTo>
                  <a:pt x="127778" y="548254"/>
                  <a:pt x="125995" y="540533"/>
                  <a:pt x="120949" y="535487"/>
                </a:cubicBezTo>
                <a:cubicBezTo>
                  <a:pt x="115903" y="530441"/>
                  <a:pt x="108554" y="528256"/>
                  <a:pt x="103136" y="523612"/>
                </a:cubicBezTo>
                <a:cubicBezTo>
                  <a:pt x="80738" y="504414"/>
                  <a:pt x="81517" y="503059"/>
                  <a:pt x="67510" y="482048"/>
                </a:cubicBezTo>
                <a:cubicBezTo>
                  <a:pt x="69769" y="470751"/>
                  <a:pt x="73298" y="446722"/>
                  <a:pt x="79385" y="434547"/>
                </a:cubicBezTo>
                <a:cubicBezTo>
                  <a:pt x="82576" y="428164"/>
                  <a:pt x="88362" y="423255"/>
                  <a:pt x="91260" y="416734"/>
                </a:cubicBezTo>
                <a:cubicBezTo>
                  <a:pt x="105492" y="384713"/>
                  <a:pt x="94486" y="382198"/>
                  <a:pt x="120949" y="363295"/>
                </a:cubicBezTo>
                <a:cubicBezTo>
                  <a:pt x="128151" y="358150"/>
                  <a:pt x="137014" y="355811"/>
                  <a:pt x="144699" y="351420"/>
                </a:cubicBezTo>
                <a:cubicBezTo>
                  <a:pt x="150895" y="347879"/>
                  <a:pt x="156574" y="343503"/>
                  <a:pt x="162512" y="339544"/>
                </a:cubicBezTo>
                <a:cubicBezTo>
                  <a:pt x="166471" y="333606"/>
                  <a:pt x="169819" y="327213"/>
                  <a:pt x="174388" y="321731"/>
                </a:cubicBezTo>
                <a:cubicBezTo>
                  <a:pt x="179764" y="315280"/>
                  <a:pt x="187542" y="310905"/>
                  <a:pt x="192200" y="303918"/>
                </a:cubicBezTo>
                <a:cubicBezTo>
                  <a:pt x="195672" y="298710"/>
                  <a:pt x="196418" y="292123"/>
                  <a:pt x="198138" y="286105"/>
                </a:cubicBezTo>
                <a:cubicBezTo>
                  <a:pt x="213058" y="233890"/>
                  <a:pt x="195771" y="287272"/>
                  <a:pt x="210013" y="244542"/>
                </a:cubicBezTo>
                <a:cubicBezTo>
                  <a:pt x="208034" y="238604"/>
                  <a:pt x="205303" y="232866"/>
                  <a:pt x="204076" y="226729"/>
                </a:cubicBezTo>
                <a:cubicBezTo>
                  <a:pt x="201331" y="213005"/>
                  <a:pt x="199988" y="199038"/>
                  <a:pt x="198138" y="185165"/>
                </a:cubicBezTo>
                <a:cubicBezTo>
                  <a:pt x="196029" y="169348"/>
                  <a:pt x="195543" y="153267"/>
                  <a:pt x="192200" y="137664"/>
                </a:cubicBezTo>
                <a:cubicBezTo>
                  <a:pt x="189577" y="125424"/>
                  <a:pt x="184283" y="113913"/>
                  <a:pt x="180325" y="102038"/>
                </a:cubicBezTo>
                <a:cubicBezTo>
                  <a:pt x="172092" y="77338"/>
                  <a:pt x="156652" y="80293"/>
                  <a:pt x="132824" y="72350"/>
                </a:cubicBezTo>
                <a:lnTo>
                  <a:pt x="115011" y="66412"/>
                </a:lnTo>
                <a:cubicBezTo>
                  <a:pt x="101471" y="61898"/>
                  <a:pt x="91260" y="50578"/>
                  <a:pt x="79385" y="42661"/>
                </a:cubicBezTo>
                <a:lnTo>
                  <a:pt x="61572" y="30786"/>
                </a:lnTo>
                <a:cubicBezTo>
                  <a:pt x="55634" y="26828"/>
                  <a:pt x="50529" y="21168"/>
                  <a:pt x="43759" y="18911"/>
                </a:cubicBezTo>
                <a:cubicBezTo>
                  <a:pt x="37821" y="16932"/>
                  <a:pt x="31544" y="15772"/>
                  <a:pt x="25946" y="12973"/>
                </a:cubicBezTo>
                <a:cubicBezTo>
                  <a:pt x="0" y="0"/>
                  <a:pt x="17068" y="1098"/>
                  <a:pt x="2195" y="1098"/>
                </a:cubicBezTo>
              </a:path>
            </a:pathLst>
          </a:cu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1138566" y="914400"/>
            <a:ext cx="2498675" cy="3384633"/>
          </a:xfrm>
          <a:custGeom>
            <a:avLst/>
            <a:gdLst>
              <a:gd name="connsiteX0" fmla="*/ 2170046 w 2170046"/>
              <a:gd name="connsiteY0" fmla="*/ 3028578 h 3028578"/>
              <a:gd name="connsiteX1" fmla="*/ 2152233 w 2170046"/>
              <a:gd name="connsiteY1" fmla="*/ 2987014 h 3028578"/>
              <a:gd name="connsiteX2" fmla="*/ 2128482 w 2170046"/>
              <a:gd name="connsiteY2" fmla="*/ 2951388 h 3028578"/>
              <a:gd name="connsiteX3" fmla="*/ 2122545 w 2170046"/>
              <a:gd name="connsiteY3" fmla="*/ 2921700 h 3028578"/>
              <a:gd name="connsiteX4" fmla="*/ 2116607 w 2170046"/>
              <a:gd name="connsiteY4" fmla="*/ 2903887 h 3028578"/>
              <a:gd name="connsiteX5" fmla="*/ 2110669 w 2170046"/>
              <a:gd name="connsiteY5" fmla="*/ 2874199 h 3028578"/>
              <a:gd name="connsiteX6" fmla="*/ 2092856 w 2170046"/>
              <a:gd name="connsiteY6" fmla="*/ 2868261 h 3028578"/>
              <a:gd name="connsiteX7" fmla="*/ 2075043 w 2170046"/>
              <a:gd name="connsiteY7" fmla="*/ 2856386 h 3028578"/>
              <a:gd name="connsiteX8" fmla="*/ 2039417 w 2170046"/>
              <a:gd name="connsiteY8" fmla="*/ 2844510 h 3028578"/>
              <a:gd name="connsiteX9" fmla="*/ 2021604 w 2170046"/>
              <a:gd name="connsiteY9" fmla="*/ 2826697 h 3028578"/>
              <a:gd name="connsiteX10" fmla="*/ 2003791 w 2170046"/>
              <a:gd name="connsiteY10" fmla="*/ 2820760 h 3028578"/>
              <a:gd name="connsiteX11" fmla="*/ 1920664 w 2170046"/>
              <a:gd name="connsiteY11" fmla="*/ 2808884 h 3028578"/>
              <a:gd name="connsiteX12" fmla="*/ 1819724 w 2170046"/>
              <a:gd name="connsiteY12" fmla="*/ 2797009 h 3028578"/>
              <a:gd name="connsiteX13" fmla="*/ 1801911 w 2170046"/>
              <a:gd name="connsiteY13" fmla="*/ 2791071 h 3028578"/>
              <a:gd name="connsiteX14" fmla="*/ 1795973 w 2170046"/>
              <a:gd name="connsiteY14" fmla="*/ 2773258 h 3028578"/>
              <a:gd name="connsiteX15" fmla="*/ 1784098 w 2170046"/>
              <a:gd name="connsiteY15" fmla="*/ 2755445 h 3028578"/>
              <a:gd name="connsiteX16" fmla="*/ 1772223 w 2170046"/>
              <a:gd name="connsiteY16" fmla="*/ 2648567 h 3028578"/>
              <a:gd name="connsiteX17" fmla="*/ 1760347 w 2170046"/>
              <a:gd name="connsiteY17" fmla="*/ 2612942 h 3028578"/>
              <a:gd name="connsiteX18" fmla="*/ 1736597 w 2170046"/>
              <a:gd name="connsiteY18" fmla="*/ 2577316 h 3028578"/>
              <a:gd name="connsiteX19" fmla="*/ 1730659 w 2170046"/>
              <a:gd name="connsiteY19" fmla="*/ 2547627 h 3028578"/>
              <a:gd name="connsiteX20" fmla="*/ 1712846 w 2170046"/>
              <a:gd name="connsiteY20" fmla="*/ 2529814 h 3028578"/>
              <a:gd name="connsiteX21" fmla="*/ 1700971 w 2170046"/>
              <a:gd name="connsiteY21" fmla="*/ 2458562 h 3028578"/>
              <a:gd name="connsiteX22" fmla="*/ 1689095 w 2170046"/>
              <a:gd name="connsiteY22" fmla="*/ 2357622 h 3028578"/>
              <a:gd name="connsiteX23" fmla="*/ 1683158 w 2170046"/>
              <a:gd name="connsiteY23" fmla="*/ 2339809 h 3028578"/>
              <a:gd name="connsiteX24" fmla="*/ 1653469 w 2170046"/>
              <a:gd name="connsiteY24" fmla="*/ 2310121 h 3028578"/>
              <a:gd name="connsiteX25" fmla="*/ 1641594 w 2170046"/>
              <a:gd name="connsiteY25" fmla="*/ 2298245 h 3028578"/>
              <a:gd name="connsiteX26" fmla="*/ 1605968 w 2170046"/>
              <a:gd name="connsiteY26" fmla="*/ 2286370 h 3028578"/>
              <a:gd name="connsiteX27" fmla="*/ 1558467 w 2170046"/>
              <a:gd name="connsiteY27" fmla="*/ 2244806 h 3028578"/>
              <a:gd name="connsiteX28" fmla="*/ 1528778 w 2170046"/>
              <a:gd name="connsiteY28" fmla="*/ 2221056 h 3028578"/>
              <a:gd name="connsiteX29" fmla="*/ 1522841 w 2170046"/>
              <a:gd name="connsiteY29" fmla="*/ 2203243 h 3028578"/>
              <a:gd name="connsiteX30" fmla="*/ 1499090 w 2170046"/>
              <a:gd name="connsiteY30" fmla="*/ 2173555 h 3028578"/>
              <a:gd name="connsiteX31" fmla="*/ 1487215 w 2170046"/>
              <a:gd name="connsiteY31" fmla="*/ 2161679 h 3028578"/>
              <a:gd name="connsiteX32" fmla="*/ 1469402 w 2170046"/>
              <a:gd name="connsiteY32" fmla="*/ 2131991 h 3028578"/>
              <a:gd name="connsiteX33" fmla="*/ 1433776 w 2170046"/>
              <a:gd name="connsiteY33" fmla="*/ 2108240 h 3028578"/>
              <a:gd name="connsiteX34" fmla="*/ 1421901 w 2170046"/>
              <a:gd name="connsiteY34" fmla="*/ 2090427 h 3028578"/>
              <a:gd name="connsiteX35" fmla="*/ 1415963 w 2170046"/>
              <a:gd name="connsiteY35" fmla="*/ 2072614 h 3028578"/>
              <a:gd name="connsiteX36" fmla="*/ 1398150 w 2170046"/>
              <a:gd name="connsiteY36" fmla="*/ 2060739 h 3028578"/>
              <a:gd name="connsiteX37" fmla="*/ 1362524 w 2170046"/>
              <a:gd name="connsiteY37" fmla="*/ 2019175 h 3028578"/>
              <a:gd name="connsiteX38" fmla="*/ 1344711 w 2170046"/>
              <a:gd name="connsiteY38" fmla="*/ 1995425 h 3028578"/>
              <a:gd name="connsiteX39" fmla="*/ 1309085 w 2170046"/>
              <a:gd name="connsiteY39" fmla="*/ 1977612 h 3028578"/>
              <a:gd name="connsiteX40" fmla="*/ 1279397 w 2170046"/>
              <a:gd name="connsiteY40" fmla="*/ 1947923 h 3028578"/>
              <a:gd name="connsiteX41" fmla="*/ 1273459 w 2170046"/>
              <a:gd name="connsiteY41" fmla="*/ 1930110 h 3028578"/>
              <a:gd name="connsiteX42" fmla="*/ 1255646 w 2170046"/>
              <a:gd name="connsiteY42" fmla="*/ 1918235 h 3028578"/>
              <a:gd name="connsiteX43" fmla="*/ 1184394 w 2170046"/>
              <a:gd name="connsiteY43" fmla="*/ 1912297 h 3028578"/>
              <a:gd name="connsiteX44" fmla="*/ 1148768 w 2170046"/>
              <a:gd name="connsiteY44" fmla="*/ 1894484 h 3028578"/>
              <a:gd name="connsiteX45" fmla="*/ 1130955 w 2170046"/>
              <a:gd name="connsiteY45" fmla="*/ 1876671 h 3028578"/>
              <a:gd name="connsiteX46" fmla="*/ 1047828 w 2170046"/>
              <a:gd name="connsiteY46" fmla="*/ 1858858 h 3028578"/>
              <a:gd name="connsiteX47" fmla="*/ 1012202 w 2170046"/>
              <a:gd name="connsiteY47" fmla="*/ 1846983 h 3028578"/>
              <a:gd name="connsiteX48" fmla="*/ 899386 w 2170046"/>
              <a:gd name="connsiteY48" fmla="*/ 1841045 h 3028578"/>
              <a:gd name="connsiteX49" fmla="*/ 857823 w 2170046"/>
              <a:gd name="connsiteY49" fmla="*/ 1817295 h 3028578"/>
              <a:gd name="connsiteX50" fmla="*/ 840010 w 2170046"/>
              <a:gd name="connsiteY50" fmla="*/ 1805419 h 3028578"/>
              <a:gd name="connsiteX51" fmla="*/ 816259 w 2170046"/>
              <a:gd name="connsiteY51" fmla="*/ 1799482 h 3028578"/>
              <a:gd name="connsiteX52" fmla="*/ 798446 w 2170046"/>
              <a:gd name="connsiteY52" fmla="*/ 1793544 h 3028578"/>
              <a:gd name="connsiteX53" fmla="*/ 786571 w 2170046"/>
              <a:gd name="connsiteY53" fmla="*/ 1775731 h 3028578"/>
              <a:gd name="connsiteX54" fmla="*/ 768758 w 2170046"/>
              <a:gd name="connsiteY54" fmla="*/ 1763856 h 3028578"/>
              <a:gd name="connsiteX55" fmla="*/ 756882 w 2170046"/>
              <a:gd name="connsiteY55" fmla="*/ 1728230 h 3028578"/>
              <a:gd name="connsiteX56" fmla="*/ 727194 w 2170046"/>
              <a:gd name="connsiteY56" fmla="*/ 1686666 h 3028578"/>
              <a:gd name="connsiteX57" fmla="*/ 709381 w 2170046"/>
              <a:gd name="connsiteY57" fmla="*/ 1674791 h 3028578"/>
              <a:gd name="connsiteX58" fmla="*/ 673755 w 2170046"/>
              <a:gd name="connsiteY58" fmla="*/ 1645103 h 3028578"/>
              <a:gd name="connsiteX59" fmla="*/ 632191 w 2170046"/>
              <a:gd name="connsiteY59" fmla="*/ 1633227 h 3028578"/>
              <a:gd name="connsiteX60" fmla="*/ 608441 w 2170046"/>
              <a:gd name="connsiteY60" fmla="*/ 1621352 h 3028578"/>
              <a:gd name="connsiteX61" fmla="*/ 578753 w 2170046"/>
              <a:gd name="connsiteY61" fmla="*/ 1585726 h 3028578"/>
              <a:gd name="connsiteX62" fmla="*/ 566877 w 2170046"/>
              <a:gd name="connsiteY62" fmla="*/ 1573851 h 3028578"/>
              <a:gd name="connsiteX63" fmla="*/ 560940 w 2170046"/>
              <a:gd name="connsiteY63" fmla="*/ 1556038 h 3028578"/>
              <a:gd name="connsiteX64" fmla="*/ 525314 w 2170046"/>
              <a:gd name="connsiteY64" fmla="*/ 1544162 h 3028578"/>
              <a:gd name="connsiteX65" fmla="*/ 513438 w 2170046"/>
              <a:gd name="connsiteY65" fmla="*/ 1532287 h 3028578"/>
              <a:gd name="connsiteX66" fmla="*/ 448124 w 2170046"/>
              <a:gd name="connsiteY66" fmla="*/ 1508536 h 3028578"/>
              <a:gd name="connsiteX67" fmla="*/ 412498 w 2170046"/>
              <a:gd name="connsiteY67" fmla="*/ 1472910 h 3028578"/>
              <a:gd name="connsiteX68" fmla="*/ 376872 w 2170046"/>
              <a:gd name="connsiteY68" fmla="*/ 1449160 h 3028578"/>
              <a:gd name="connsiteX69" fmla="*/ 353121 w 2170046"/>
              <a:gd name="connsiteY69" fmla="*/ 1425409 h 3028578"/>
              <a:gd name="connsiteX70" fmla="*/ 329371 w 2170046"/>
              <a:gd name="connsiteY70" fmla="*/ 1395721 h 3028578"/>
              <a:gd name="connsiteX71" fmla="*/ 311558 w 2170046"/>
              <a:gd name="connsiteY71" fmla="*/ 1377908 h 3028578"/>
              <a:gd name="connsiteX72" fmla="*/ 299682 w 2170046"/>
              <a:gd name="connsiteY72" fmla="*/ 1360095 h 3028578"/>
              <a:gd name="connsiteX73" fmla="*/ 281869 w 2170046"/>
              <a:gd name="connsiteY73" fmla="*/ 1354157 h 3028578"/>
              <a:gd name="connsiteX74" fmla="*/ 258119 w 2170046"/>
              <a:gd name="connsiteY74" fmla="*/ 1324469 h 3028578"/>
              <a:gd name="connsiteX75" fmla="*/ 246243 w 2170046"/>
              <a:gd name="connsiteY75" fmla="*/ 1312593 h 3028578"/>
              <a:gd name="connsiteX76" fmla="*/ 216555 w 2170046"/>
              <a:gd name="connsiteY76" fmla="*/ 1276967 h 3028578"/>
              <a:gd name="connsiteX77" fmla="*/ 210617 w 2170046"/>
              <a:gd name="connsiteY77" fmla="*/ 1259155 h 3028578"/>
              <a:gd name="connsiteX78" fmla="*/ 198742 w 2170046"/>
              <a:gd name="connsiteY78" fmla="*/ 1187903 h 3028578"/>
              <a:gd name="connsiteX79" fmla="*/ 192804 w 2170046"/>
              <a:gd name="connsiteY79" fmla="*/ 1170090 h 3028578"/>
              <a:gd name="connsiteX80" fmla="*/ 174991 w 2170046"/>
              <a:gd name="connsiteY80" fmla="*/ 1146339 h 3028578"/>
              <a:gd name="connsiteX81" fmla="*/ 163116 w 2170046"/>
              <a:gd name="connsiteY81" fmla="*/ 1098838 h 3028578"/>
              <a:gd name="connsiteX82" fmla="*/ 169054 w 2170046"/>
              <a:gd name="connsiteY82" fmla="*/ 1081025 h 3028578"/>
              <a:gd name="connsiteX83" fmla="*/ 163116 w 2170046"/>
              <a:gd name="connsiteY83" fmla="*/ 991960 h 3028578"/>
              <a:gd name="connsiteX84" fmla="*/ 151241 w 2170046"/>
              <a:gd name="connsiteY84" fmla="*/ 974147 h 3028578"/>
              <a:gd name="connsiteX85" fmla="*/ 133428 w 2170046"/>
              <a:gd name="connsiteY85" fmla="*/ 950396 h 3028578"/>
              <a:gd name="connsiteX86" fmla="*/ 121553 w 2170046"/>
              <a:gd name="connsiteY86" fmla="*/ 932583 h 3028578"/>
              <a:gd name="connsiteX87" fmla="*/ 109677 w 2170046"/>
              <a:gd name="connsiteY87" fmla="*/ 920708 h 3028578"/>
              <a:gd name="connsiteX88" fmla="*/ 103740 w 2170046"/>
              <a:gd name="connsiteY88" fmla="*/ 855393 h 3028578"/>
              <a:gd name="connsiteX89" fmla="*/ 97802 w 2170046"/>
              <a:gd name="connsiteY89" fmla="*/ 837580 h 3028578"/>
              <a:gd name="connsiteX90" fmla="*/ 85927 w 2170046"/>
              <a:gd name="connsiteY90" fmla="*/ 778204 h 3028578"/>
              <a:gd name="connsiteX91" fmla="*/ 97802 w 2170046"/>
              <a:gd name="connsiteY91" fmla="*/ 623825 h 3028578"/>
              <a:gd name="connsiteX92" fmla="*/ 91864 w 2170046"/>
              <a:gd name="connsiteY92" fmla="*/ 606012 h 3028578"/>
              <a:gd name="connsiteX93" fmla="*/ 79989 w 2170046"/>
              <a:gd name="connsiteY93" fmla="*/ 564448 h 3028578"/>
              <a:gd name="connsiteX94" fmla="*/ 97802 w 2170046"/>
              <a:gd name="connsiteY94" fmla="*/ 463508 h 3028578"/>
              <a:gd name="connsiteX95" fmla="*/ 109677 w 2170046"/>
              <a:gd name="connsiteY95" fmla="*/ 451632 h 3028578"/>
              <a:gd name="connsiteX96" fmla="*/ 103740 w 2170046"/>
              <a:gd name="connsiteY96" fmla="*/ 410069 h 3028578"/>
              <a:gd name="connsiteX97" fmla="*/ 97802 w 2170046"/>
              <a:gd name="connsiteY97" fmla="*/ 386318 h 3028578"/>
              <a:gd name="connsiteX98" fmla="*/ 91864 w 2170046"/>
              <a:gd name="connsiteY98" fmla="*/ 356630 h 3028578"/>
              <a:gd name="connsiteX99" fmla="*/ 103740 w 2170046"/>
              <a:gd name="connsiteY99" fmla="*/ 332879 h 3028578"/>
              <a:gd name="connsiteX100" fmla="*/ 115615 w 2170046"/>
              <a:gd name="connsiteY100" fmla="*/ 285378 h 3028578"/>
              <a:gd name="connsiteX101" fmla="*/ 109677 w 2170046"/>
              <a:gd name="connsiteY101" fmla="*/ 267565 h 3028578"/>
              <a:gd name="connsiteX102" fmla="*/ 91864 w 2170046"/>
              <a:gd name="connsiteY102" fmla="*/ 226001 h 3028578"/>
              <a:gd name="connsiteX103" fmla="*/ 85927 w 2170046"/>
              <a:gd name="connsiteY103" fmla="*/ 202251 h 3028578"/>
              <a:gd name="connsiteX104" fmla="*/ 68114 w 2170046"/>
              <a:gd name="connsiteY104" fmla="*/ 190375 h 3028578"/>
              <a:gd name="connsiteX105" fmla="*/ 38425 w 2170046"/>
              <a:gd name="connsiteY105" fmla="*/ 160687 h 3028578"/>
              <a:gd name="connsiteX106" fmla="*/ 26550 w 2170046"/>
              <a:gd name="connsiteY106" fmla="*/ 125061 h 3028578"/>
              <a:gd name="connsiteX107" fmla="*/ 20612 w 2170046"/>
              <a:gd name="connsiteY107" fmla="*/ 107248 h 3028578"/>
              <a:gd name="connsiteX108" fmla="*/ 14675 w 2170046"/>
              <a:gd name="connsiteY108" fmla="*/ 53809 h 3028578"/>
              <a:gd name="connsiteX109" fmla="*/ 2799 w 2170046"/>
              <a:gd name="connsiteY109" fmla="*/ 30058 h 3028578"/>
              <a:gd name="connsiteX0" fmla="*/ 2155371 w 2155371"/>
              <a:gd name="connsiteY0" fmla="*/ 2974769 h 2974769"/>
              <a:gd name="connsiteX1" fmla="*/ 2137558 w 2155371"/>
              <a:gd name="connsiteY1" fmla="*/ 2933205 h 2974769"/>
              <a:gd name="connsiteX2" fmla="*/ 2113807 w 2155371"/>
              <a:gd name="connsiteY2" fmla="*/ 2897579 h 2974769"/>
              <a:gd name="connsiteX3" fmla="*/ 2107870 w 2155371"/>
              <a:gd name="connsiteY3" fmla="*/ 2867891 h 2974769"/>
              <a:gd name="connsiteX4" fmla="*/ 2101932 w 2155371"/>
              <a:gd name="connsiteY4" fmla="*/ 2850078 h 2974769"/>
              <a:gd name="connsiteX5" fmla="*/ 2095994 w 2155371"/>
              <a:gd name="connsiteY5" fmla="*/ 2820390 h 2974769"/>
              <a:gd name="connsiteX6" fmla="*/ 2078181 w 2155371"/>
              <a:gd name="connsiteY6" fmla="*/ 2814452 h 2974769"/>
              <a:gd name="connsiteX7" fmla="*/ 2060368 w 2155371"/>
              <a:gd name="connsiteY7" fmla="*/ 2802577 h 2974769"/>
              <a:gd name="connsiteX8" fmla="*/ 2024742 w 2155371"/>
              <a:gd name="connsiteY8" fmla="*/ 2790701 h 2974769"/>
              <a:gd name="connsiteX9" fmla="*/ 2006929 w 2155371"/>
              <a:gd name="connsiteY9" fmla="*/ 2772888 h 2974769"/>
              <a:gd name="connsiteX10" fmla="*/ 1989116 w 2155371"/>
              <a:gd name="connsiteY10" fmla="*/ 2766951 h 2974769"/>
              <a:gd name="connsiteX11" fmla="*/ 1905989 w 2155371"/>
              <a:gd name="connsiteY11" fmla="*/ 2755075 h 2974769"/>
              <a:gd name="connsiteX12" fmla="*/ 1805049 w 2155371"/>
              <a:gd name="connsiteY12" fmla="*/ 2743200 h 2974769"/>
              <a:gd name="connsiteX13" fmla="*/ 1787236 w 2155371"/>
              <a:gd name="connsiteY13" fmla="*/ 2737262 h 2974769"/>
              <a:gd name="connsiteX14" fmla="*/ 1781298 w 2155371"/>
              <a:gd name="connsiteY14" fmla="*/ 2719449 h 2974769"/>
              <a:gd name="connsiteX15" fmla="*/ 1769423 w 2155371"/>
              <a:gd name="connsiteY15" fmla="*/ 2701636 h 2974769"/>
              <a:gd name="connsiteX16" fmla="*/ 1757548 w 2155371"/>
              <a:gd name="connsiteY16" fmla="*/ 2594758 h 2974769"/>
              <a:gd name="connsiteX17" fmla="*/ 1745672 w 2155371"/>
              <a:gd name="connsiteY17" fmla="*/ 2559133 h 2974769"/>
              <a:gd name="connsiteX18" fmla="*/ 1721922 w 2155371"/>
              <a:gd name="connsiteY18" fmla="*/ 2523507 h 2974769"/>
              <a:gd name="connsiteX19" fmla="*/ 1715984 w 2155371"/>
              <a:gd name="connsiteY19" fmla="*/ 2493818 h 2974769"/>
              <a:gd name="connsiteX20" fmla="*/ 1698171 w 2155371"/>
              <a:gd name="connsiteY20" fmla="*/ 2476005 h 2974769"/>
              <a:gd name="connsiteX21" fmla="*/ 1686296 w 2155371"/>
              <a:gd name="connsiteY21" fmla="*/ 2404753 h 2974769"/>
              <a:gd name="connsiteX22" fmla="*/ 1674420 w 2155371"/>
              <a:gd name="connsiteY22" fmla="*/ 2303813 h 2974769"/>
              <a:gd name="connsiteX23" fmla="*/ 1668483 w 2155371"/>
              <a:gd name="connsiteY23" fmla="*/ 2286000 h 2974769"/>
              <a:gd name="connsiteX24" fmla="*/ 1638794 w 2155371"/>
              <a:gd name="connsiteY24" fmla="*/ 2256312 h 2974769"/>
              <a:gd name="connsiteX25" fmla="*/ 1626919 w 2155371"/>
              <a:gd name="connsiteY25" fmla="*/ 2244436 h 2974769"/>
              <a:gd name="connsiteX26" fmla="*/ 1591293 w 2155371"/>
              <a:gd name="connsiteY26" fmla="*/ 2232561 h 2974769"/>
              <a:gd name="connsiteX27" fmla="*/ 1543792 w 2155371"/>
              <a:gd name="connsiteY27" fmla="*/ 2190997 h 2974769"/>
              <a:gd name="connsiteX28" fmla="*/ 1514103 w 2155371"/>
              <a:gd name="connsiteY28" fmla="*/ 2167247 h 2974769"/>
              <a:gd name="connsiteX29" fmla="*/ 1508166 w 2155371"/>
              <a:gd name="connsiteY29" fmla="*/ 2149434 h 2974769"/>
              <a:gd name="connsiteX30" fmla="*/ 1484415 w 2155371"/>
              <a:gd name="connsiteY30" fmla="*/ 2119746 h 2974769"/>
              <a:gd name="connsiteX31" fmla="*/ 1472540 w 2155371"/>
              <a:gd name="connsiteY31" fmla="*/ 2107870 h 2974769"/>
              <a:gd name="connsiteX32" fmla="*/ 1454727 w 2155371"/>
              <a:gd name="connsiteY32" fmla="*/ 2078182 h 2974769"/>
              <a:gd name="connsiteX33" fmla="*/ 1419101 w 2155371"/>
              <a:gd name="connsiteY33" fmla="*/ 2054431 h 2974769"/>
              <a:gd name="connsiteX34" fmla="*/ 1407226 w 2155371"/>
              <a:gd name="connsiteY34" fmla="*/ 2036618 h 2974769"/>
              <a:gd name="connsiteX35" fmla="*/ 1401288 w 2155371"/>
              <a:gd name="connsiteY35" fmla="*/ 2018805 h 2974769"/>
              <a:gd name="connsiteX36" fmla="*/ 1383475 w 2155371"/>
              <a:gd name="connsiteY36" fmla="*/ 2006930 h 2974769"/>
              <a:gd name="connsiteX37" fmla="*/ 1347849 w 2155371"/>
              <a:gd name="connsiteY37" fmla="*/ 1965366 h 2974769"/>
              <a:gd name="connsiteX38" fmla="*/ 1330036 w 2155371"/>
              <a:gd name="connsiteY38" fmla="*/ 1941616 h 2974769"/>
              <a:gd name="connsiteX39" fmla="*/ 1294410 w 2155371"/>
              <a:gd name="connsiteY39" fmla="*/ 1923803 h 2974769"/>
              <a:gd name="connsiteX40" fmla="*/ 1264722 w 2155371"/>
              <a:gd name="connsiteY40" fmla="*/ 1894114 h 2974769"/>
              <a:gd name="connsiteX41" fmla="*/ 1258784 w 2155371"/>
              <a:gd name="connsiteY41" fmla="*/ 1876301 h 2974769"/>
              <a:gd name="connsiteX42" fmla="*/ 1240971 w 2155371"/>
              <a:gd name="connsiteY42" fmla="*/ 1864426 h 2974769"/>
              <a:gd name="connsiteX43" fmla="*/ 1169719 w 2155371"/>
              <a:gd name="connsiteY43" fmla="*/ 1858488 h 2974769"/>
              <a:gd name="connsiteX44" fmla="*/ 1134093 w 2155371"/>
              <a:gd name="connsiteY44" fmla="*/ 1840675 h 2974769"/>
              <a:gd name="connsiteX45" fmla="*/ 1116280 w 2155371"/>
              <a:gd name="connsiteY45" fmla="*/ 1822862 h 2974769"/>
              <a:gd name="connsiteX46" fmla="*/ 1033153 w 2155371"/>
              <a:gd name="connsiteY46" fmla="*/ 1805049 h 2974769"/>
              <a:gd name="connsiteX47" fmla="*/ 997527 w 2155371"/>
              <a:gd name="connsiteY47" fmla="*/ 1793174 h 2974769"/>
              <a:gd name="connsiteX48" fmla="*/ 884711 w 2155371"/>
              <a:gd name="connsiteY48" fmla="*/ 1787236 h 2974769"/>
              <a:gd name="connsiteX49" fmla="*/ 843148 w 2155371"/>
              <a:gd name="connsiteY49" fmla="*/ 1763486 h 2974769"/>
              <a:gd name="connsiteX50" fmla="*/ 825335 w 2155371"/>
              <a:gd name="connsiteY50" fmla="*/ 1751610 h 2974769"/>
              <a:gd name="connsiteX51" fmla="*/ 801584 w 2155371"/>
              <a:gd name="connsiteY51" fmla="*/ 1745673 h 2974769"/>
              <a:gd name="connsiteX52" fmla="*/ 783771 w 2155371"/>
              <a:gd name="connsiteY52" fmla="*/ 1739735 h 2974769"/>
              <a:gd name="connsiteX53" fmla="*/ 771896 w 2155371"/>
              <a:gd name="connsiteY53" fmla="*/ 1721922 h 2974769"/>
              <a:gd name="connsiteX54" fmla="*/ 754083 w 2155371"/>
              <a:gd name="connsiteY54" fmla="*/ 1710047 h 2974769"/>
              <a:gd name="connsiteX55" fmla="*/ 742207 w 2155371"/>
              <a:gd name="connsiteY55" fmla="*/ 1674421 h 2974769"/>
              <a:gd name="connsiteX56" fmla="*/ 712519 w 2155371"/>
              <a:gd name="connsiteY56" fmla="*/ 1632857 h 2974769"/>
              <a:gd name="connsiteX57" fmla="*/ 694706 w 2155371"/>
              <a:gd name="connsiteY57" fmla="*/ 1620982 h 2974769"/>
              <a:gd name="connsiteX58" fmla="*/ 659080 w 2155371"/>
              <a:gd name="connsiteY58" fmla="*/ 1591294 h 2974769"/>
              <a:gd name="connsiteX59" fmla="*/ 617516 w 2155371"/>
              <a:gd name="connsiteY59" fmla="*/ 1579418 h 2974769"/>
              <a:gd name="connsiteX60" fmla="*/ 593766 w 2155371"/>
              <a:gd name="connsiteY60" fmla="*/ 1567543 h 2974769"/>
              <a:gd name="connsiteX61" fmla="*/ 564078 w 2155371"/>
              <a:gd name="connsiteY61" fmla="*/ 1531917 h 2974769"/>
              <a:gd name="connsiteX62" fmla="*/ 552202 w 2155371"/>
              <a:gd name="connsiteY62" fmla="*/ 1520042 h 2974769"/>
              <a:gd name="connsiteX63" fmla="*/ 546265 w 2155371"/>
              <a:gd name="connsiteY63" fmla="*/ 1502229 h 2974769"/>
              <a:gd name="connsiteX64" fmla="*/ 510639 w 2155371"/>
              <a:gd name="connsiteY64" fmla="*/ 1490353 h 2974769"/>
              <a:gd name="connsiteX65" fmla="*/ 498763 w 2155371"/>
              <a:gd name="connsiteY65" fmla="*/ 1478478 h 2974769"/>
              <a:gd name="connsiteX66" fmla="*/ 433449 w 2155371"/>
              <a:gd name="connsiteY66" fmla="*/ 1454727 h 2974769"/>
              <a:gd name="connsiteX67" fmla="*/ 397823 w 2155371"/>
              <a:gd name="connsiteY67" fmla="*/ 1419101 h 2974769"/>
              <a:gd name="connsiteX68" fmla="*/ 362197 w 2155371"/>
              <a:gd name="connsiteY68" fmla="*/ 1395351 h 2974769"/>
              <a:gd name="connsiteX69" fmla="*/ 338446 w 2155371"/>
              <a:gd name="connsiteY69" fmla="*/ 1371600 h 2974769"/>
              <a:gd name="connsiteX70" fmla="*/ 314696 w 2155371"/>
              <a:gd name="connsiteY70" fmla="*/ 1341912 h 2974769"/>
              <a:gd name="connsiteX71" fmla="*/ 296883 w 2155371"/>
              <a:gd name="connsiteY71" fmla="*/ 1324099 h 2974769"/>
              <a:gd name="connsiteX72" fmla="*/ 285007 w 2155371"/>
              <a:gd name="connsiteY72" fmla="*/ 1306286 h 2974769"/>
              <a:gd name="connsiteX73" fmla="*/ 267194 w 2155371"/>
              <a:gd name="connsiteY73" fmla="*/ 1300348 h 2974769"/>
              <a:gd name="connsiteX74" fmla="*/ 243444 w 2155371"/>
              <a:gd name="connsiteY74" fmla="*/ 1270660 h 2974769"/>
              <a:gd name="connsiteX75" fmla="*/ 231568 w 2155371"/>
              <a:gd name="connsiteY75" fmla="*/ 1258784 h 2974769"/>
              <a:gd name="connsiteX76" fmla="*/ 201880 w 2155371"/>
              <a:gd name="connsiteY76" fmla="*/ 1223158 h 2974769"/>
              <a:gd name="connsiteX77" fmla="*/ 195942 w 2155371"/>
              <a:gd name="connsiteY77" fmla="*/ 1205346 h 2974769"/>
              <a:gd name="connsiteX78" fmla="*/ 184067 w 2155371"/>
              <a:gd name="connsiteY78" fmla="*/ 1134094 h 2974769"/>
              <a:gd name="connsiteX79" fmla="*/ 178129 w 2155371"/>
              <a:gd name="connsiteY79" fmla="*/ 1116281 h 2974769"/>
              <a:gd name="connsiteX80" fmla="*/ 160316 w 2155371"/>
              <a:gd name="connsiteY80" fmla="*/ 1092530 h 2974769"/>
              <a:gd name="connsiteX81" fmla="*/ 148441 w 2155371"/>
              <a:gd name="connsiteY81" fmla="*/ 1045029 h 2974769"/>
              <a:gd name="connsiteX82" fmla="*/ 154379 w 2155371"/>
              <a:gd name="connsiteY82" fmla="*/ 1027216 h 2974769"/>
              <a:gd name="connsiteX83" fmla="*/ 148441 w 2155371"/>
              <a:gd name="connsiteY83" fmla="*/ 938151 h 2974769"/>
              <a:gd name="connsiteX84" fmla="*/ 136566 w 2155371"/>
              <a:gd name="connsiteY84" fmla="*/ 920338 h 2974769"/>
              <a:gd name="connsiteX85" fmla="*/ 118753 w 2155371"/>
              <a:gd name="connsiteY85" fmla="*/ 896587 h 2974769"/>
              <a:gd name="connsiteX86" fmla="*/ 106878 w 2155371"/>
              <a:gd name="connsiteY86" fmla="*/ 878774 h 2974769"/>
              <a:gd name="connsiteX87" fmla="*/ 95002 w 2155371"/>
              <a:gd name="connsiteY87" fmla="*/ 866899 h 2974769"/>
              <a:gd name="connsiteX88" fmla="*/ 89065 w 2155371"/>
              <a:gd name="connsiteY88" fmla="*/ 801584 h 2974769"/>
              <a:gd name="connsiteX89" fmla="*/ 83127 w 2155371"/>
              <a:gd name="connsiteY89" fmla="*/ 783771 h 2974769"/>
              <a:gd name="connsiteX90" fmla="*/ 71252 w 2155371"/>
              <a:gd name="connsiteY90" fmla="*/ 724395 h 2974769"/>
              <a:gd name="connsiteX91" fmla="*/ 83127 w 2155371"/>
              <a:gd name="connsiteY91" fmla="*/ 570016 h 2974769"/>
              <a:gd name="connsiteX92" fmla="*/ 77189 w 2155371"/>
              <a:gd name="connsiteY92" fmla="*/ 552203 h 2974769"/>
              <a:gd name="connsiteX93" fmla="*/ 65314 w 2155371"/>
              <a:gd name="connsiteY93" fmla="*/ 510639 h 2974769"/>
              <a:gd name="connsiteX94" fmla="*/ 83127 w 2155371"/>
              <a:gd name="connsiteY94" fmla="*/ 409699 h 2974769"/>
              <a:gd name="connsiteX95" fmla="*/ 95002 w 2155371"/>
              <a:gd name="connsiteY95" fmla="*/ 397823 h 2974769"/>
              <a:gd name="connsiteX96" fmla="*/ 89065 w 2155371"/>
              <a:gd name="connsiteY96" fmla="*/ 356260 h 2974769"/>
              <a:gd name="connsiteX97" fmla="*/ 83127 w 2155371"/>
              <a:gd name="connsiteY97" fmla="*/ 332509 h 2974769"/>
              <a:gd name="connsiteX98" fmla="*/ 77189 w 2155371"/>
              <a:gd name="connsiteY98" fmla="*/ 302821 h 2974769"/>
              <a:gd name="connsiteX99" fmla="*/ 89065 w 2155371"/>
              <a:gd name="connsiteY99" fmla="*/ 279070 h 2974769"/>
              <a:gd name="connsiteX100" fmla="*/ 100940 w 2155371"/>
              <a:gd name="connsiteY100" fmla="*/ 231569 h 2974769"/>
              <a:gd name="connsiteX101" fmla="*/ 95002 w 2155371"/>
              <a:gd name="connsiteY101" fmla="*/ 213756 h 2974769"/>
              <a:gd name="connsiteX102" fmla="*/ 77189 w 2155371"/>
              <a:gd name="connsiteY102" fmla="*/ 172192 h 2974769"/>
              <a:gd name="connsiteX103" fmla="*/ 71252 w 2155371"/>
              <a:gd name="connsiteY103" fmla="*/ 148442 h 2974769"/>
              <a:gd name="connsiteX104" fmla="*/ 53439 w 2155371"/>
              <a:gd name="connsiteY104" fmla="*/ 136566 h 2974769"/>
              <a:gd name="connsiteX105" fmla="*/ 23750 w 2155371"/>
              <a:gd name="connsiteY105" fmla="*/ 106878 h 2974769"/>
              <a:gd name="connsiteX106" fmla="*/ 11875 w 2155371"/>
              <a:gd name="connsiteY106" fmla="*/ 71252 h 2974769"/>
              <a:gd name="connsiteX107" fmla="*/ 5937 w 2155371"/>
              <a:gd name="connsiteY107" fmla="*/ 53439 h 2974769"/>
              <a:gd name="connsiteX108" fmla="*/ 0 w 2155371"/>
              <a:gd name="connsiteY108" fmla="*/ 0 h 2974769"/>
              <a:gd name="connsiteX0" fmla="*/ 2149434 w 2149434"/>
              <a:gd name="connsiteY0" fmla="*/ 2921330 h 2921330"/>
              <a:gd name="connsiteX1" fmla="*/ 2131621 w 2149434"/>
              <a:gd name="connsiteY1" fmla="*/ 2879766 h 2921330"/>
              <a:gd name="connsiteX2" fmla="*/ 2107870 w 2149434"/>
              <a:gd name="connsiteY2" fmla="*/ 2844140 h 2921330"/>
              <a:gd name="connsiteX3" fmla="*/ 2101933 w 2149434"/>
              <a:gd name="connsiteY3" fmla="*/ 2814452 h 2921330"/>
              <a:gd name="connsiteX4" fmla="*/ 2095995 w 2149434"/>
              <a:gd name="connsiteY4" fmla="*/ 2796639 h 2921330"/>
              <a:gd name="connsiteX5" fmla="*/ 2090057 w 2149434"/>
              <a:gd name="connsiteY5" fmla="*/ 2766951 h 2921330"/>
              <a:gd name="connsiteX6" fmla="*/ 2072244 w 2149434"/>
              <a:gd name="connsiteY6" fmla="*/ 2761013 h 2921330"/>
              <a:gd name="connsiteX7" fmla="*/ 2054431 w 2149434"/>
              <a:gd name="connsiteY7" fmla="*/ 2749138 h 2921330"/>
              <a:gd name="connsiteX8" fmla="*/ 2018805 w 2149434"/>
              <a:gd name="connsiteY8" fmla="*/ 2737262 h 2921330"/>
              <a:gd name="connsiteX9" fmla="*/ 2000992 w 2149434"/>
              <a:gd name="connsiteY9" fmla="*/ 2719449 h 2921330"/>
              <a:gd name="connsiteX10" fmla="*/ 1983179 w 2149434"/>
              <a:gd name="connsiteY10" fmla="*/ 2713512 h 2921330"/>
              <a:gd name="connsiteX11" fmla="*/ 1900052 w 2149434"/>
              <a:gd name="connsiteY11" fmla="*/ 2701636 h 2921330"/>
              <a:gd name="connsiteX12" fmla="*/ 1799112 w 2149434"/>
              <a:gd name="connsiteY12" fmla="*/ 2689761 h 2921330"/>
              <a:gd name="connsiteX13" fmla="*/ 1781299 w 2149434"/>
              <a:gd name="connsiteY13" fmla="*/ 2683823 h 2921330"/>
              <a:gd name="connsiteX14" fmla="*/ 1775361 w 2149434"/>
              <a:gd name="connsiteY14" fmla="*/ 2666010 h 2921330"/>
              <a:gd name="connsiteX15" fmla="*/ 1763486 w 2149434"/>
              <a:gd name="connsiteY15" fmla="*/ 2648197 h 2921330"/>
              <a:gd name="connsiteX16" fmla="*/ 1751611 w 2149434"/>
              <a:gd name="connsiteY16" fmla="*/ 2541319 h 2921330"/>
              <a:gd name="connsiteX17" fmla="*/ 1739735 w 2149434"/>
              <a:gd name="connsiteY17" fmla="*/ 2505694 h 2921330"/>
              <a:gd name="connsiteX18" fmla="*/ 1715985 w 2149434"/>
              <a:gd name="connsiteY18" fmla="*/ 2470068 h 2921330"/>
              <a:gd name="connsiteX19" fmla="*/ 1710047 w 2149434"/>
              <a:gd name="connsiteY19" fmla="*/ 2440379 h 2921330"/>
              <a:gd name="connsiteX20" fmla="*/ 1692234 w 2149434"/>
              <a:gd name="connsiteY20" fmla="*/ 2422566 h 2921330"/>
              <a:gd name="connsiteX21" fmla="*/ 1680359 w 2149434"/>
              <a:gd name="connsiteY21" fmla="*/ 2351314 h 2921330"/>
              <a:gd name="connsiteX22" fmla="*/ 1668483 w 2149434"/>
              <a:gd name="connsiteY22" fmla="*/ 2250374 h 2921330"/>
              <a:gd name="connsiteX23" fmla="*/ 1662546 w 2149434"/>
              <a:gd name="connsiteY23" fmla="*/ 2232561 h 2921330"/>
              <a:gd name="connsiteX24" fmla="*/ 1632857 w 2149434"/>
              <a:gd name="connsiteY24" fmla="*/ 2202873 h 2921330"/>
              <a:gd name="connsiteX25" fmla="*/ 1620982 w 2149434"/>
              <a:gd name="connsiteY25" fmla="*/ 2190997 h 2921330"/>
              <a:gd name="connsiteX26" fmla="*/ 1585356 w 2149434"/>
              <a:gd name="connsiteY26" fmla="*/ 2179122 h 2921330"/>
              <a:gd name="connsiteX27" fmla="*/ 1537855 w 2149434"/>
              <a:gd name="connsiteY27" fmla="*/ 2137558 h 2921330"/>
              <a:gd name="connsiteX28" fmla="*/ 1508166 w 2149434"/>
              <a:gd name="connsiteY28" fmla="*/ 2113808 h 2921330"/>
              <a:gd name="connsiteX29" fmla="*/ 1502229 w 2149434"/>
              <a:gd name="connsiteY29" fmla="*/ 2095995 h 2921330"/>
              <a:gd name="connsiteX30" fmla="*/ 1478478 w 2149434"/>
              <a:gd name="connsiteY30" fmla="*/ 2066307 h 2921330"/>
              <a:gd name="connsiteX31" fmla="*/ 1466603 w 2149434"/>
              <a:gd name="connsiteY31" fmla="*/ 2054431 h 2921330"/>
              <a:gd name="connsiteX32" fmla="*/ 1448790 w 2149434"/>
              <a:gd name="connsiteY32" fmla="*/ 2024743 h 2921330"/>
              <a:gd name="connsiteX33" fmla="*/ 1413164 w 2149434"/>
              <a:gd name="connsiteY33" fmla="*/ 2000992 h 2921330"/>
              <a:gd name="connsiteX34" fmla="*/ 1401289 w 2149434"/>
              <a:gd name="connsiteY34" fmla="*/ 1983179 h 2921330"/>
              <a:gd name="connsiteX35" fmla="*/ 1395351 w 2149434"/>
              <a:gd name="connsiteY35" fmla="*/ 1965366 h 2921330"/>
              <a:gd name="connsiteX36" fmla="*/ 1377538 w 2149434"/>
              <a:gd name="connsiteY36" fmla="*/ 1953491 h 2921330"/>
              <a:gd name="connsiteX37" fmla="*/ 1341912 w 2149434"/>
              <a:gd name="connsiteY37" fmla="*/ 1911927 h 2921330"/>
              <a:gd name="connsiteX38" fmla="*/ 1324099 w 2149434"/>
              <a:gd name="connsiteY38" fmla="*/ 1888177 h 2921330"/>
              <a:gd name="connsiteX39" fmla="*/ 1288473 w 2149434"/>
              <a:gd name="connsiteY39" fmla="*/ 1870364 h 2921330"/>
              <a:gd name="connsiteX40" fmla="*/ 1258785 w 2149434"/>
              <a:gd name="connsiteY40" fmla="*/ 1840675 h 2921330"/>
              <a:gd name="connsiteX41" fmla="*/ 1252847 w 2149434"/>
              <a:gd name="connsiteY41" fmla="*/ 1822862 h 2921330"/>
              <a:gd name="connsiteX42" fmla="*/ 1235034 w 2149434"/>
              <a:gd name="connsiteY42" fmla="*/ 1810987 h 2921330"/>
              <a:gd name="connsiteX43" fmla="*/ 1163782 w 2149434"/>
              <a:gd name="connsiteY43" fmla="*/ 1805049 h 2921330"/>
              <a:gd name="connsiteX44" fmla="*/ 1128156 w 2149434"/>
              <a:gd name="connsiteY44" fmla="*/ 1787236 h 2921330"/>
              <a:gd name="connsiteX45" fmla="*/ 1110343 w 2149434"/>
              <a:gd name="connsiteY45" fmla="*/ 1769423 h 2921330"/>
              <a:gd name="connsiteX46" fmla="*/ 1027216 w 2149434"/>
              <a:gd name="connsiteY46" fmla="*/ 1751610 h 2921330"/>
              <a:gd name="connsiteX47" fmla="*/ 991590 w 2149434"/>
              <a:gd name="connsiteY47" fmla="*/ 1739735 h 2921330"/>
              <a:gd name="connsiteX48" fmla="*/ 878774 w 2149434"/>
              <a:gd name="connsiteY48" fmla="*/ 1733797 h 2921330"/>
              <a:gd name="connsiteX49" fmla="*/ 837211 w 2149434"/>
              <a:gd name="connsiteY49" fmla="*/ 1710047 h 2921330"/>
              <a:gd name="connsiteX50" fmla="*/ 819398 w 2149434"/>
              <a:gd name="connsiteY50" fmla="*/ 1698171 h 2921330"/>
              <a:gd name="connsiteX51" fmla="*/ 795647 w 2149434"/>
              <a:gd name="connsiteY51" fmla="*/ 1692234 h 2921330"/>
              <a:gd name="connsiteX52" fmla="*/ 777834 w 2149434"/>
              <a:gd name="connsiteY52" fmla="*/ 1686296 h 2921330"/>
              <a:gd name="connsiteX53" fmla="*/ 765959 w 2149434"/>
              <a:gd name="connsiteY53" fmla="*/ 1668483 h 2921330"/>
              <a:gd name="connsiteX54" fmla="*/ 748146 w 2149434"/>
              <a:gd name="connsiteY54" fmla="*/ 1656608 h 2921330"/>
              <a:gd name="connsiteX55" fmla="*/ 736270 w 2149434"/>
              <a:gd name="connsiteY55" fmla="*/ 1620982 h 2921330"/>
              <a:gd name="connsiteX56" fmla="*/ 706582 w 2149434"/>
              <a:gd name="connsiteY56" fmla="*/ 1579418 h 2921330"/>
              <a:gd name="connsiteX57" fmla="*/ 688769 w 2149434"/>
              <a:gd name="connsiteY57" fmla="*/ 1567543 h 2921330"/>
              <a:gd name="connsiteX58" fmla="*/ 653143 w 2149434"/>
              <a:gd name="connsiteY58" fmla="*/ 1537855 h 2921330"/>
              <a:gd name="connsiteX59" fmla="*/ 611579 w 2149434"/>
              <a:gd name="connsiteY59" fmla="*/ 1525979 h 2921330"/>
              <a:gd name="connsiteX60" fmla="*/ 587829 w 2149434"/>
              <a:gd name="connsiteY60" fmla="*/ 1514104 h 2921330"/>
              <a:gd name="connsiteX61" fmla="*/ 558141 w 2149434"/>
              <a:gd name="connsiteY61" fmla="*/ 1478478 h 2921330"/>
              <a:gd name="connsiteX62" fmla="*/ 546265 w 2149434"/>
              <a:gd name="connsiteY62" fmla="*/ 1466603 h 2921330"/>
              <a:gd name="connsiteX63" fmla="*/ 540328 w 2149434"/>
              <a:gd name="connsiteY63" fmla="*/ 1448790 h 2921330"/>
              <a:gd name="connsiteX64" fmla="*/ 504702 w 2149434"/>
              <a:gd name="connsiteY64" fmla="*/ 1436914 h 2921330"/>
              <a:gd name="connsiteX65" fmla="*/ 492826 w 2149434"/>
              <a:gd name="connsiteY65" fmla="*/ 1425039 h 2921330"/>
              <a:gd name="connsiteX66" fmla="*/ 427512 w 2149434"/>
              <a:gd name="connsiteY66" fmla="*/ 1401288 h 2921330"/>
              <a:gd name="connsiteX67" fmla="*/ 391886 w 2149434"/>
              <a:gd name="connsiteY67" fmla="*/ 1365662 h 2921330"/>
              <a:gd name="connsiteX68" fmla="*/ 356260 w 2149434"/>
              <a:gd name="connsiteY68" fmla="*/ 1341912 h 2921330"/>
              <a:gd name="connsiteX69" fmla="*/ 332509 w 2149434"/>
              <a:gd name="connsiteY69" fmla="*/ 1318161 h 2921330"/>
              <a:gd name="connsiteX70" fmla="*/ 308759 w 2149434"/>
              <a:gd name="connsiteY70" fmla="*/ 1288473 h 2921330"/>
              <a:gd name="connsiteX71" fmla="*/ 290946 w 2149434"/>
              <a:gd name="connsiteY71" fmla="*/ 1270660 h 2921330"/>
              <a:gd name="connsiteX72" fmla="*/ 279070 w 2149434"/>
              <a:gd name="connsiteY72" fmla="*/ 1252847 h 2921330"/>
              <a:gd name="connsiteX73" fmla="*/ 261257 w 2149434"/>
              <a:gd name="connsiteY73" fmla="*/ 1246909 h 2921330"/>
              <a:gd name="connsiteX74" fmla="*/ 237507 w 2149434"/>
              <a:gd name="connsiteY74" fmla="*/ 1217221 h 2921330"/>
              <a:gd name="connsiteX75" fmla="*/ 225631 w 2149434"/>
              <a:gd name="connsiteY75" fmla="*/ 1205345 h 2921330"/>
              <a:gd name="connsiteX76" fmla="*/ 195943 w 2149434"/>
              <a:gd name="connsiteY76" fmla="*/ 1169719 h 2921330"/>
              <a:gd name="connsiteX77" fmla="*/ 190005 w 2149434"/>
              <a:gd name="connsiteY77" fmla="*/ 1151907 h 2921330"/>
              <a:gd name="connsiteX78" fmla="*/ 178130 w 2149434"/>
              <a:gd name="connsiteY78" fmla="*/ 1080655 h 2921330"/>
              <a:gd name="connsiteX79" fmla="*/ 172192 w 2149434"/>
              <a:gd name="connsiteY79" fmla="*/ 1062842 h 2921330"/>
              <a:gd name="connsiteX80" fmla="*/ 154379 w 2149434"/>
              <a:gd name="connsiteY80" fmla="*/ 1039091 h 2921330"/>
              <a:gd name="connsiteX81" fmla="*/ 142504 w 2149434"/>
              <a:gd name="connsiteY81" fmla="*/ 991590 h 2921330"/>
              <a:gd name="connsiteX82" fmla="*/ 148442 w 2149434"/>
              <a:gd name="connsiteY82" fmla="*/ 973777 h 2921330"/>
              <a:gd name="connsiteX83" fmla="*/ 142504 w 2149434"/>
              <a:gd name="connsiteY83" fmla="*/ 884712 h 2921330"/>
              <a:gd name="connsiteX84" fmla="*/ 130629 w 2149434"/>
              <a:gd name="connsiteY84" fmla="*/ 866899 h 2921330"/>
              <a:gd name="connsiteX85" fmla="*/ 112816 w 2149434"/>
              <a:gd name="connsiteY85" fmla="*/ 843148 h 2921330"/>
              <a:gd name="connsiteX86" fmla="*/ 100941 w 2149434"/>
              <a:gd name="connsiteY86" fmla="*/ 825335 h 2921330"/>
              <a:gd name="connsiteX87" fmla="*/ 89065 w 2149434"/>
              <a:gd name="connsiteY87" fmla="*/ 813460 h 2921330"/>
              <a:gd name="connsiteX88" fmla="*/ 83128 w 2149434"/>
              <a:gd name="connsiteY88" fmla="*/ 748145 h 2921330"/>
              <a:gd name="connsiteX89" fmla="*/ 77190 w 2149434"/>
              <a:gd name="connsiteY89" fmla="*/ 730332 h 2921330"/>
              <a:gd name="connsiteX90" fmla="*/ 65315 w 2149434"/>
              <a:gd name="connsiteY90" fmla="*/ 670956 h 2921330"/>
              <a:gd name="connsiteX91" fmla="*/ 77190 w 2149434"/>
              <a:gd name="connsiteY91" fmla="*/ 516577 h 2921330"/>
              <a:gd name="connsiteX92" fmla="*/ 71252 w 2149434"/>
              <a:gd name="connsiteY92" fmla="*/ 498764 h 2921330"/>
              <a:gd name="connsiteX93" fmla="*/ 59377 w 2149434"/>
              <a:gd name="connsiteY93" fmla="*/ 457200 h 2921330"/>
              <a:gd name="connsiteX94" fmla="*/ 77190 w 2149434"/>
              <a:gd name="connsiteY94" fmla="*/ 356260 h 2921330"/>
              <a:gd name="connsiteX95" fmla="*/ 89065 w 2149434"/>
              <a:gd name="connsiteY95" fmla="*/ 344384 h 2921330"/>
              <a:gd name="connsiteX96" fmla="*/ 83128 w 2149434"/>
              <a:gd name="connsiteY96" fmla="*/ 302821 h 2921330"/>
              <a:gd name="connsiteX97" fmla="*/ 77190 w 2149434"/>
              <a:gd name="connsiteY97" fmla="*/ 279070 h 2921330"/>
              <a:gd name="connsiteX98" fmla="*/ 71252 w 2149434"/>
              <a:gd name="connsiteY98" fmla="*/ 249382 h 2921330"/>
              <a:gd name="connsiteX99" fmla="*/ 83128 w 2149434"/>
              <a:gd name="connsiteY99" fmla="*/ 225631 h 2921330"/>
              <a:gd name="connsiteX100" fmla="*/ 95003 w 2149434"/>
              <a:gd name="connsiteY100" fmla="*/ 178130 h 2921330"/>
              <a:gd name="connsiteX101" fmla="*/ 89065 w 2149434"/>
              <a:gd name="connsiteY101" fmla="*/ 160317 h 2921330"/>
              <a:gd name="connsiteX102" fmla="*/ 71252 w 2149434"/>
              <a:gd name="connsiteY102" fmla="*/ 118753 h 2921330"/>
              <a:gd name="connsiteX103" fmla="*/ 65315 w 2149434"/>
              <a:gd name="connsiteY103" fmla="*/ 95003 h 2921330"/>
              <a:gd name="connsiteX104" fmla="*/ 47502 w 2149434"/>
              <a:gd name="connsiteY104" fmla="*/ 83127 h 2921330"/>
              <a:gd name="connsiteX105" fmla="*/ 17813 w 2149434"/>
              <a:gd name="connsiteY105" fmla="*/ 53439 h 2921330"/>
              <a:gd name="connsiteX106" fmla="*/ 5938 w 2149434"/>
              <a:gd name="connsiteY106" fmla="*/ 17813 h 2921330"/>
              <a:gd name="connsiteX107" fmla="*/ 0 w 2149434"/>
              <a:gd name="connsiteY107" fmla="*/ 0 h 2921330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59377 w 2143496"/>
              <a:gd name="connsiteY103" fmla="*/ 77190 h 2903517"/>
              <a:gd name="connsiteX104" fmla="*/ 41564 w 2143496"/>
              <a:gd name="connsiteY104" fmla="*/ 65314 h 2903517"/>
              <a:gd name="connsiteX105" fmla="*/ 11875 w 2143496"/>
              <a:gd name="connsiteY105" fmla="*/ 35626 h 2903517"/>
              <a:gd name="connsiteX106" fmla="*/ 0 w 2143496"/>
              <a:gd name="connsiteY10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59377 w 2143496"/>
              <a:gd name="connsiteY103" fmla="*/ 77190 h 2903517"/>
              <a:gd name="connsiteX104" fmla="*/ 11875 w 2143496"/>
              <a:gd name="connsiteY104" fmla="*/ 35626 h 2903517"/>
              <a:gd name="connsiteX105" fmla="*/ 0 w 2143496"/>
              <a:gd name="connsiteY10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11875 w 2143496"/>
              <a:gd name="connsiteY103" fmla="*/ 35626 h 2903517"/>
              <a:gd name="connsiteX104" fmla="*/ 0 w 2143496"/>
              <a:gd name="connsiteY10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89065 w 2143496"/>
              <a:gd name="connsiteY99" fmla="*/ 160317 h 2903517"/>
              <a:gd name="connsiteX100" fmla="*/ 83127 w 2143496"/>
              <a:gd name="connsiteY100" fmla="*/ 142504 h 2903517"/>
              <a:gd name="connsiteX101" fmla="*/ 65314 w 2143496"/>
              <a:gd name="connsiteY101" fmla="*/ 100940 h 2903517"/>
              <a:gd name="connsiteX102" fmla="*/ 11875 w 2143496"/>
              <a:gd name="connsiteY102" fmla="*/ 35626 h 2903517"/>
              <a:gd name="connsiteX103" fmla="*/ 0 w 2143496"/>
              <a:gd name="connsiteY10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89065 w 2143496"/>
              <a:gd name="connsiteY98" fmla="*/ 160317 h 2903517"/>
              <a:gd name="connsiteX99" fmla="*/ 83127 w 2143496"/>
              <a:gd name="connsiteY99" fmla="*/ 142504 h 2903517"/>
              <a:gd name="connsiteX100" fmla="*/ 65314 w 2143496"/>
              <a:gd name="connsiteY100" fmla="*/ 100940 h 2903517"/>
              <a:gd name="connsiteX101" fmla="*/ 11875 w 2143496"/>
              <a:gd name="connsiteY101" fmla="*/ 35626 h 2903517"/>
              <a:gd name="connsiteX102" fmla="*/ 0 w 2143496"/>
              <a:gd name="connsiteY10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89065 w 2143496"/>
              <a:gd name="connsiteY97" fmla="*/ 160317 h 2903517"/>
              <a:gd name="connsiteX98" fmla="*/ 83127 w 2143496"/>
              <a:gd name="connsiteY98" fmla="*/ 142504 h 2903517"/>
              <a:gd name="connsiteX99" fmla="*/ 65314 w 2143496"/>
              <a:gd name="connsiteY99" fmla="*/ 100940 h 2903517"/>
              <a:gd name="connsiteX100" fmla="*/ 11875 w 2143496"/>
              <a:gd name="connsiteY100" fmla="*/ 35626 h 2903517"/>
              <a:gd name="connsiteX101" fmla="*/ 0 w 2143496"/>
              <a:gd name="connsiteY10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89065 w 2143496"/>
              <a:gd name="connsiteY96" fmla="*/ 160317 h 2903517"/>
              <a:gd name="connsiteX97" fmla="*/ 83127 w 2143496"/>
              <a:gd name="connsiteY97" fmla="*/ 142504 h 2903517"/>
              <a:gd name="connsiteX98" fmla="*/ 65314 w 2143496"/>
              <a:gd name="connsiteY98" fmla="*/ 100940 h 2903517"/>
              <a:gd name="connsiteX99" fmla="*/ 11875 w 2143496"/>
              <a:gd name="connsiteY99" fmla="*/ 35626 h 2903517"/>
              <a:gd name="connsiteX100" fmla="*/ 0 w 2143496"/>
              <a:gd name="connsiteY10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9065 w 2143496"/>
              <a:gd name="connsiteY95" fmla="*/ 160317 h 2903517"/>
              <a:gd name="connsiteX96" fmla="*/ 83127 w 2143496"/>
              <a:gd name="connsiteY96" fmla="*/ 142504 h 2903517"/>
              <a:gd name="connsiteX97" fmla="*/ 65314 w 2143496"/>
              <a:gd name="connsiteY97" fmla="*/ 100940 h 2903517"/>
              <a:gd name="connsiteX98" fmla="*/ 11875 w 2143496"/>
              <a:gd name="connsiteY98" fmla="*/ 35626 h 2903517"/>
              <a:gd name="connsiteX99" fmla="*/ 0 w 2143496"/>
              <a:gd name="connsiteY9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9065 w 2143496"/>
              <a:gd name="connsiteY95" fmla="*/ 160317 h 2903517"/>
              <a:gd name="connsiteX96" fmla="*/ 65314 w 2143496"/>
              <a:gd name="connsiteY96" fmla="*/ 100940 h 2903517"/>
              <a:gd name="connsiteX97" fmla="*/ 11875 w 2143496"/>
              <a:gd name="connsiteY97" fmla="*/ 35626 h 2903517"/>
              <a:gd name="connsiteX98" fmla="*/ 0 w 2143496"/>
              <a:gd name="connsiteY9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65314 w 2143496"/>
              <a:gd name="connsiteY95" fmla="*/ 100940 h 2903517"/>
              <a:gd name="connsiteX96" fmla="*/ 11875 w 2143496"/>
              <a:gd name="connsiteY96" fmla="*/ 35626 h 2903517"/>
              <a:gd name="connsiteX97" fmla="*/ 0 w 2143496"/>
              <a:gd name="connsiteY9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53439 w 2143496"/>
              <a:gd name="connsiteY92" fmla="*/ 439387 h 2903517"/>
              <a:gd name="connsiteX93" fmla="*/ 71252 w 2143496"/>
              <a:gd name="connsiteY93" fmla="*/ 338447 h 2903517"/>
              <a:gd name="connsiteX94" fmla="*/ 65314 w 2143496"/>
              <a:gd name="connsiteY94" fmla="*/ 100940 h 2903517"/>
              <a:gd name="connsiteX95" fmla="*/ 11875 w 2143496"/>
              <a:gd name="connsiteY95" fmla="*/ 35626 h 2903517"/>
              <a:gd name="connsiteX96" fmla="*/ 0 w 2143496"/>
              <a:gd name="connsiteY9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53439 w 2143496"/>
              <a:gd name="connsiteY91" fmla="*/ 439387 h 2903517"/>
              <a:gd name="connsiteX92" fmla="*/ 71252 w 2143496"/>
              <a:gd name="connsiteY92" fmla="*/ 338447 h 2903517"/>
              <a:gd name="connsiteX93" fmla="*/ 65314 w 2143496"/>
              <a:gd name="connsiteY93" fmla="*/ 100940 h 2903517"/>
              <a:gd name="connsiteX94" fmla="*/ 11875 w 2143496"/>
              <a:gd name="connsiteY94" fmla="*/ 35626 h 2903517"/>
              <a:gd name="connsiteX95" fmla="*/ 0 w 2143496"/>
              <a:gd name="connsiteY9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77190 w 2143496"/>
              <a:gd name="connsiteY87" fmla="*/ 730332 h 2903517"/>
              <a:gd name="connsiteX88" fmla="*/ 71252 w 2143496"/>
              <a:gd name="connsiteY88" fmla="*/ 712519 h 2903517"/>
              <a:gd name="connsiteX89" fmla="*/ 59377 w 2143496"/>
              <a:gd name="connsiteY89" fmla="*/ 653143 h 2903517"/>
              <a:gd name="connsiteX90" fmla="*/ 53439 w 2143496"/>
              <a:gd name="connsiteY90" fmla="*/ 439387 h 2903517"/>
              <a:gd name="connsiteX91" fmla="*/ 71252 w 2143496"/>
              <a:gd name="connsiteY91" fmla="*/ 338447 h 2903517"/>
              <a:gd name="connsiteX92" fmla="*/ 65314 w 2143496"/>
              <a:gd name="connsiteY92" fmla="*/ 100940 h 2903517"/>
              <a:gd name="connsiteX93" fmla="*/ 11875 w 2143496"/>
              <a:gd name="connsiteY93" fmla="*/ 35626 h 2903517"/>
              <a:gd name="connsiteX94" fmla="*/ 0 w 2143496"/>
              <a:gd name="connsiteY9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77190 w 2143496"/>
              <a:gd name="connsiteY86" fmla="*/ 730332 h 2903517"/>
              <a:gd name="connsiteX87" fmla="*/ 71252 w 2143496"/>
              <a:gd name="connsiteY87" fmla="*/ 712519 h 2903517"/>
              <a:gd name="connsiteX88" fmla="*/ 59377 w 2143496"/>
              <a:gd name="connsiteY88" fmla="*/ 653143 h 2903517"/>
              <a:gd name="connsiteX89" fmla="*/ 53439 w 2143496"/>
              <a:gd name="connsiteY89" fmla="*/ 439387 h 2903517"/>
              <a:gd name="connsiteX90" fmla="*/ 71252 w 2143496"/>
              <a:gd name="connsiteY90" fmla="*/ 338447 h 2903517"/>
              <a:gd name="connsiteX91" fmla="*/ 65314 w 2143496"/>
              <a:gd name="connsiteY91" fmla="*/ 100940 h 2903517"/>
              <a:gd name="connsiteX92" fmla="*/ 11875 w 2143496"/>
              <a:gd name="connsiteY92" fmla="*/ 35626 h 2903517"/>
              <a:gd name="connsiteX93" fmla="*/ 0 w 2143496"/>
              <a:gd name="connsiteY9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77190 w 2143496"/>
              <a:gd name="connsiteY85" fmla="*/ 730332 h 2903517"/>
              <a:gd name="connsiteX86" fmla="*/ 71252 w 2143496"/>
              <a:gd name="connsiteY86" fmla="*/ 712519 h 2903517"/>
              <a:gd name="connsiteX87" fmla="*/ 59377 w 2143496"/>
              <a:gd name="connsiteY87" fmla="*/ 653143 h 2903517"/>
              <a:gd name="connsiteX88" fmla="*/ 53439 w 2143496"/>
              <a:gd name="connsiteY88" fmla="*/ 439387 h 2903517"/>
              <a:gd name="connsiteX89" fmla="*/ 71252 w 2143496"/>
              <a:gd name="connsiteY89" fmla="*/ 338447 h 2903517"/>
              <a:gd name="connsiteX90" fmla="*/ 65314 w 2143496"/>
              <a:gd name="connsiteY90" fmla="*/ 100940 h 2903517"/>
              <a:gd name="connsiteX91" fmla="*/ 11875 w 2143496"/>
              <a:gd name="connsiteY91" fmla="*/ 35626 h 2903517"/>
              <a:gd name="connsiteX92" fmla="*/ 0 w 2143496"/>
              <a:gd name="connsiteY9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72192 w 2143496"/>
              <a:gd name="connsiteY77" fmla="*/ 1062842 h 2903517"/>
              <a:gd name="connsiteX78" fmla="*/ 166254 w 2143496"/>
              <a:gd name="connsiteY78" fmla="*/ 1045029 h 2903517"/>
              <a:gd name="connsiteX79" fmla="*/ 148441 w 2143496"/>
              <a:gd name="connsiteY79" fmla="*/ 1021278 h 2903517"/>
              <a:gd name="connsiteX80" fmla="*/ 136566 w 2143496"/>
              <a:gd name="connsiteY80" fmla="*/ 973777 h 2903517"/>
              <a:gd name="connsiteX81" fmla="*/ 142504 w 2143496"/>
              <a:gd name="connsiteY81" fmla="*/ 955964 h 2903517"/>
              <a:gd name="connsiteX82" fmla="*/ 136566 w 2143496"/>
              <a:gd name="connsiteY82" fmla="*/ 866899 h 2903517"/>
              <a:gd name="connsiteX83" fmla="*/ 124691 w 2143496"/>
              <a:gd name="connsiteY83" fmla="*/ 849086 h 2903517"/>
              <a:gd name="connsiteX84" fmla="*/ 77190 w 2143496"/>
              <a:gd name="connsiteY84" fmla="*/ 730332 h 2903517"/>
              <a:gd name="connsiteX85" fmla="*/ 71252 w 2143496"/>
              <a:gd name="connsiteY85" fmla="*/ 712519 h 2903517"/>
              <a:gd name="connsiteX86" fmla="*/ 59377 w 2143496"/>
              <a:gd name="connsiteY86" fmla="*/ 653143 h 2903517"/>
              <a:gd name="connsiteX87" fmla="*/ 53439 w 2143496"/>
              <a:gd name="connsiteY87" fmla="*/ 439387 h 2903517"/>
              <a:gd name="connsiteX88" fmla="*/ 71252 w 2143496"/>
              <a:gd name="connsiteY88" fmla="*/ 338447 h 2903517"/>
              <a:gd name="connsiteX89" fmla="*/ 65314 w 2143496"/>
              <a:gd name="connsiteY89" fmla="*/ 100940 h 2903517"/>
              <a:gd name="connsiteX90" fmla="*/ 11875 w 2143496"/>
              <a:gd name="connsiteY90" fmla="*/ 35626 h 2903517"/>
              <a:gd name="connsiteX91" fmla="*/ 0 w 2143496"/>
              <a:gd name="connsiteY9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72192 w 2143496"/>
              <a:gd name="connsiteY76" fmla="*/ 1062842 h 2903517"/>
              <a:gd name="connsiteX77" fmla="*/ 166254 w 2143496"/>
              <a:gd name="connsiteY77" fmla="*/ 1045029 h 2903517"/>
              <a:gd name="connsiteX78" fmla="*/ 148441 w 2143496"/>
              <a:gd name="connsiteY78" fmla="*/ 1021278 h 2903517"/>
              <a:gd name="connsiteX79" fmla="*/ 136566 w 2143496"/>
              <a:gd name="connsiteY79" fmla="*/ 973777 h 2903517"/>
              <a:gd name="connsiteX80" fmla="*/ 142504 w 2143496"/>
              <a:gd name="connsiteY80" fmla="*/ 955964 h 2903517"/>
              <a:gd name="connsiteX81" fmla="*/ 136566 w 2143496"/>
              <a:gd name="connsiteY81" fmla="*/ 866899 h 2903517"/>
              <a:gd name="connsiteX82" fmla="*/ 124691 w 2143496"/>
              <a:gd name="connsiteY82" fmla="*/ 849086 h 2903517"/>
              <a:gd name="connsiteX83" fmla="*/ 77190 w 2143496"/>
              <a:gd name="connsiteY83" fmla="*/ 730332 h 2903517"/>
              <a:gd name="connsiteX84" fmla="*/ 71252 w 2143496"/>
              <a:gd name="connsiteY84" fmla="*/ 712519 h 2903517"/>
              <a:gd name="connsiteX85" fmla="*/ 59377 w 2143496"/>
              <a:gd name="connsiteY85" fmla="*/ 653143 h 2903517"/>
              <a:gd name="connsiteX86" fmla="*/ 53439 w 2143496"/>
              <a:gd name="connsiteY86" fmla="*/ 439387 h 2903517"/>
              <a:gd name="connsiteX87" fmla="*/ 71252 w 2143496"/>
              <a:gd name="connsiteY87" fmla="*/ 338447 h 2903517"/>
              <a:gd name="connsiteX88" fmla="*/ 65314 w 2143496"/>
              <a:gd name="connsiteY88" fmla="*/ 100940 h 2903517"/>
              <a:gd name="connsiteX89" fmla="*/ 11875 w 2143496"/>
              <a:gd name="connsiteY89" fmla="*/ 35626 h 2903517"/>
              <a:gd name="connsiteX90" fmla="*/ 0 w 2143496"/>
              <a:gd name="connsiteY9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19693 w 2143496"/>
              <a:gd name="connsiteY74" fmla="*/ 1187532 h 2903517"/>
              <a:gd name="connsiteX75" fmla="*/ 172192 w 2143496"/>
              <a:gd name="connsiteY75" fmla="*/ 1062842 h 2903517"/>
              <a:gd name="connsiteX76" fmla="*/ 166254 w 2143496"/>
              <a:gd name="connsiteY76" fmla="*/ 1045029 h 2903517"/>
              <a:gd name="connsiteX77" fmla="*/ 148441 w 2143496"/>
              <a:gd name="connsiteY77" fmla="*/ 1021278 h 2903517"/>
              <a:gd name="connsiteX78" fmla="*/ 136566 w 2143496"/>
              <a:gd name="connsiteY78" fmla="*/ 973777 h 2903517"/>
              <a:gd name="connsiteX79" fmla="*/ 142504 w 2143496"/>
              <a:gd name="connsiteY79" fmla="*/ 955964 h 2903517"/>
              <a:gd name="connsiteX80" fmla="*/ 136566 w 2143496"/>
              <a:gd name="connsiteY80" fmla="*/ 866899 h 2903517"/>
              <a:gd name="connsiteX81" fmla="*/ 124691 w 2143496"/>
              <a:gd name="connsiteY81" fmla="*/ 849086 h 2903517"/>
              <a:gd name="connsiteX82" fmla="*/ 77190 w 2143496"/>
              <a:gd name="connsiteY82" fmla="*/ 730332 h 2903517"/>
              <a:gd name="connsiteX83" fmla="*/ 71252 w 2143496"/>
              <a:gd name="connsiteY83" fmla="*/ 712519 h 2903517"/>
              <a:gd name="connsiteX84" fmla="*/ 59377 w 2143496"/>
              <a:gd name="connsiteY84" fmla="*/ 653143 h 2903517"/>
              <a:gd name="connsiteX85" fmla="*/ 53439 w 2143496"/>
              <a:gd name="connsiteY85" fmla="*/ 439387 h 2903517"/>
              <a:gd name="connsiteX86" fmla="*/ 71252 w 2143496"/>
              <a:gd name="connsiteY86" fmla="*/ 338447 h 2903517"/>
              <a:gd name="connsiteX87" fmla="*/ 65314 w 2143496"/>
              <a:gd name="connsiteY87" fmla="*/ 100940 h 2903517"/>
              <a:gd name="connsiteX88" fmla="*/ 11875 w 2143496"/>
              <a:gd name="connsiteY88" fmla="*/ 35626 h 2903517"/>
              <a:gd name="connsiteX89" fmla="*/ 0 w 2143496"/>
              <a:gd name="connsiteY8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73132 w 2143496"/>
              <a:gd name="connsiteY71" fmla="*/ 1235034 h 2903517"/>
              <a:gd name="connsiteX72" fmla="*/ 255319 w 2143496"/>
              <a:gd name="connsiteY72" fmla="*/ 1229096 h 2903517"/>
              <a:gd name="connsiteX73" fmla="*/ 219693 w 2143496"/>
              <a:gd name="connsiteY73" fmla="*/ 1187532 h 2903517"/>
              <a:gd name="connsiteX74" fmla="*/ 172192 w 2143496"/>
              <a:gd name="connsiteY74" fmla="*/ 1062842 h 2903517"/>
              <a:gd name="connsiteX75" fmla="*/ 166254 w 2143496"/>
              <a:gd name="connsiteY75" fmla="*/ 1045029 h 2903517"/>
              <a:gd name="connsiteX76" fmla="*/ 148441 w 2143496"/>
              <a:gd name="connsiteY76" fmla="*/ 1021278 h 2903517"/>
              <a:gd name="connsiteX77" fmla="*/ 136566 w 2143496"/>
              <a:gd name="connsiteY77" fmla="*/ 973777 h 2903517"/>
              <a:gd name="connsiteX78" fmla="*/ 142504 w 2143496"/>
              <a:gd name="connsiteY78" fmla="*/ 955964 h 2903517"/>
              <a:gd name="connsiteX79" fmla="*/ 136566 w 2143496"/>
              <a:gd name="connsiteY79" fmla="*/ 866899 h 2903517"/>
              <a:gd name="connsiteX80" fmla="*/ 124691 w 2143496"/>
              <a:gd name="connsiteY80" fmla="*/ 849086 h 2903517"/>
              <a:gd name="connsiteX81" fmla="*/ 77190 w 2143496"/>
              <a:gd name="connsiteY81" fmla="*/ 730332 h 2903517"/>
              <a:gd name="connsiteX82" fmla="*/ 71252 w 2143496"/>
              <a:gd name="connsiteY82" fmla="*/ 712519 h 2903517"/>
              <a:gd name="connsiteX83" fmla="*/ 59377 w 2143496"/>
              <a:gd name="connsiteY83" fmla="*/ 653143 h 2903517"/>
              <a:gd name="connsiteX84" fmla="*/ 53439 w 2143496"/>
              <a:gd name="connsiteY84" fmla="*/ 439387 h 2903517"/>
              <a:gd name="connsiteX85" fmla="*/ 71252 w 2143496"/>
              <a:gd name="connsiteY85" fmla="*/ 338447 h 2903517"/>
              <a:gd name="connsiteX86" fmla="*/ 65314 w 2143496"/>
              <a:gd name="connsiteY86" fmla="*/ 100940 h 2903517"/>
              <a:gd name="connsiteX87" fmla="*/ 11875 w 2143496"/>
              <a:gd name="connsiteY87" fmla="*/ 35626 h 2903517"/>
              <a:gd name="connsiteX88" fmla="*/ 0 w 2143496"/>
              <a:gd name="connsiteY8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02821 w 2143496"/>
              <a:gd name="connsiteY69" fmla="*/ 1270660 h 2903517"/>
              <a:gd name="connsiteX70" fmla="*/ 273132 w 2143496"/>
              <a:gd name="connsiteY70" fmla="*/ 1235034 h 2903517"/>
              <a:gd name="connsiteX71" fmla="*/ 255319 w 2143496"/>
              <a:gd name="connsiteY71" fmla="*/ 1229096 h 2903517"/>
              <a:gd name="connsiteX72" fmla="*/ 219693 w 2143496"/>
              <a:gd name="connsiteY72" fmla="*/ 1187532 h 2903517"/>
              <a:gd name="connsiteX73" fmla="*/ 172192 w 2143496"/>
              <a:gd name="connsiteY73" fmla="*/ 1062842 h 2903517"/>
              <a:gd name="connsiteX74" fmla="*/ 166254 w 2143496"/>
              <a:gd name="connsiteY74" fmla="*/ 1045029 h 2903517"/>
              <a:gd name="connsiteX75" fmla="*/ 148441 w 2143496"/>
              <a:gd name="connsiteY75" fmla="*/ 1021278 h 2903517"/>
              <a:gd name="connsiteX76" fmla="*/ 136566 w 2143496"/>
              <a:gd name="connsiteY76" fmla="*/ 973777 h 2903517"/>
              <a:gd name="connsiteX77" fmla="*/ 142504 w 2143496"/>
              <a:gd name="connsiteY77" fmla="*/ 955964 h 2903517"/>
              <a:gd name="connsiteX78" fmla="*/ 136566 w 2143496"/>
              <a:gd name="connsiteY78" fmla="*/ 866899 h 2903517"/>
              <a:gd name="connsiteX79" fmla="*/ 124691 w 2143496"/>
              <a:gd name="connsiteY79" fmla="*/ 849086 h 2903517"/>
              <a:gd name="connsiteX80" fmla="*/ 77190 w 2143496"/>
              <a:gd name="connsiteY80" fmla="*/ 730332 h 2903517"/>
              <a:gd name="connsiteX81" fmla="*/ 71252 w 2143496"/>
              <a:gd name="connsiteY81" fmla="*/ 712519 h 2903517"/>
              <a:gd name="connsiteX82" fmla="*/ 59377 w 2143496"/>
              <a:gd name="connsiteY82" fmla="*/ 653143 h 2903517"/>
              <a:gd name="connsiteX83" fmla="*/ 53439 w 2143496"/>
              <a:gd name="connsiteY83" fmla="*/ 439387 h 2903517"/>
              <a:gd name="connsiteX84" fmla="*/ 71252 w 2143496"/>
              <a:gd name="connsiteY84" fmla="*/ 338447 h 2903517"/>
              <a:gd name="connsiteX85" fmla="*/ 65314 w 2143496"/>
              <a:gd name="connsiteY85" fmla="*/ 100940 h 2903517"/>
              <a:gd name="connsiteX86" fmla="*/ 11875 w 2143496"/>
              <a:gd name="connsiteY86" fmla="*/ 35626 h 2903517"/>
              <a:gd name="connsiteX87" fmla="*/ 0 w 2143496"/>
              <a:gd name="connsiteY8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86888 w 2143496"/>
              <a:gd name="connsiteY64" fmla="*/ 1407226 h 2903517"/>
              <a:gd name="connsiteX65" fmla="*/ 421574 w 2143496"/>
              <a:gd name="connsiteY65" fmla="*/ 1383475 h 2903517"/>
              <a:gd name="connsiteX66" fmla="*/ 385948 w 2143496"/>
              <a:gd name="connsiteY66" fmla="*/ 1347849 h 2903517"/>
              <a:gd name="connsiteX67" fmla="*/ 350322 w 2143496"/>
              <a:gd name="connsiteY67" fmla="*/ 1324099 h 2903517"/>
              <a:gd name="connsiteX68" fmla="*/ 302821 w 2143496"/>
              <a:gd name="connsiteY68" fmla="*/ 1270660 h 2903517"/>
              <a:gd name="connsiteX69" fmla="*/ 273132 w 2143496"/>
              <a:gd name="connsiteY69" fmla="*/ 1235034 h 2903517"/>
              <a:gd name="connsiteX70" fmla="*/ 255319 w 2143496"/>
              <a:gd name="connsiteY70" fmla="*/ 1229096 h 2903517"/>
              <a:gd name="connsiteX71" fmla="*/ 219693 w 2143496"/>
              <a:gd name="connsiteY71" fmla="*/ 1187532 h 2903517"/>
              <a:gd name="connsiteX72" fmla="*/ 172192 w 2143496"/>
              <a:gd name="connsiteY72" fmla="*/ 1062842 h 2903517"/>
              <a:gd name="connsiteX73" fmla="*/ 166254 w 2143496"/>
              <a:gd name="connsiteY73" fmla="*/ 1045029 h 2903517"/>
              <a:gd name="connsiteX74" fmla="*/ 148441 w 2143496"/>
              <a:gd name="connsiteY74" fmla="*/ 1021278 h 2903517"/>
              <a:gd name="connsiteX75" fmla="*/ 136566 w 2143496"/>
              <a:gd name="connsiteY75" fmla="*/ 973777 h 2903517"/>
              <a:gd name="connsiteX76" fmla="*/ 142504 w 2143496"/>
              <a:gd name="connsiteY76" fmla="*/ 955964 h 2903517"/>
              <a:gd name="connsiteX77" fmla="*/ 136566 w 2143496"/>
              <a:gd name="connsiteY77" fmla="*/ 866899 h 2903517"/>
              <a:gd name="connsiteX78" fmla="*/ 124691 w 2143496"/>
              <a:gd name="connsiteY78" fmla="*/ 849086 h 2903517"/>
              <a:gd name="connsiteX79" fmla="*/ 77190 w 2143496"/>
              <a:gd name="connsiteY79" fmla="*/ 730332 h 2903517"/>
              <a:gd name="connsiteX80" fmla="*/ 71252 w 2143496"/>
              <a:gd name="connsiteY80" fmla="*/ 712519 h 2903517"/>
              <a:gd name="connsiteX81" fmla="*/ 59377 w 2143496"/>
              <a:gd name="connsiteY81" fmla="*/ 653143 h 2903517"/>
              <a:gd name="connsiteX82" fmla="*/ 53439 w 2143496"/>
              <a:gd name="connsiteY82" fmla="*/ 439387 h 2903517"/>
              <a:gd name="connsiteX83" fmla="*/ 71252 w 2143496"/>
              <a:gd name="connsiteY83" fmla="*/ 338447 h 2903517"/>
              <a:gd name="connsiteX84" fmla="*/ 65314 w 2143496"/>
              <a:gd name="connsiteY84" fmla="*/ 100940 h 2903517"/>
              <a:gd name="connsiteX85" fmla="*/ 11875 w 2143496"/>
              <a:gd name="connsiteY85" fmla="*/ 35626 h 2903517"/>
              <a:gd name="connsiteX86" fmla="*/ 0 w 2143496"/>
              <a:gd name="connsiteY8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486888 w 2143496"/>
              <a:gd name="connsiteY63" fmla="*/ 1407226 h 2903517"/>
              <a:gd name="connsiteX64" fmla="*/ 421574 w 2143496"/>
              <a:gd name="connsiteY64" fmla="*/ 1383475 h 2903517"/>
              <a:gd name="connsiteX65" fmla="*/ 385948 w 2143496"/>
              <a:gd name="connsiteY65" fmla="*/ 1347849 h 2903517"/>
              <a:gd name="connsiteX66" fmla="*/ 350322 w 2143496"/>
              <a:gd name="connsiteY66" fmla="*/ 1324099 h 2903517"/>
              <a:gd name="connsiteX67" fmla="*/ 302821 w 2143496"/>
              <a:gd name="connsiteY67" fmla="*/ 1270660 h 2903517"/>
              <a:gd name="connsiteX68" fmla="*/ 273132 w 2143496"/>
              <a:gd name="connsiteY68" fmla="*/ 1235034 h 2903517"/>
              <a:gd name="connsiteX69" fmla="*/ 255319 w 2143496"/>
              <a:gd name="connsiteY69" fmla="*/ 1229096 h 2903517"/>
              <a:gd name="connsiteX70" fmla="*/ 219693 w 2143496"/>
              <a:gd name="connsiteY70" fmla="*/ 1187532 h 2903517"/>
              <a:gd name="connsiteX71" fmla="*/ 172192 w 2143496"/>
              <a:gd name="connsiteY71" fmla="*/ 1062842 h 2903517"/>
              <a:gd name="connsiteX72" fmla="*/ 166254 w 2143496"/>
              <a:gd name="connsiteY72" fmla="*/ 1045029 h 2903517"/>
              <a:gd name="connsiteX73" fmla="*/ 148441 w 2143496"/>
              <a:gd name="connsiteY73" fmla="*/ 1021278 h 2903517"/>
              <a:gd name="connsiteX74" fmla="*/ 136566 w 2143496"/>
              <a:gd name="connsiteY74" fmla="*/ 973777 h 2903517"/>
              <a:gd name="connsiteX75" fmla="*/ 142504 w 2143496"/>
              <a:gd name="connsiteY75" fmla="*/ 955964 h 2903517"/>
              <a:gd name="connsiteX76" fmla="*/ 136566 w 2143496"/>
              <a:gd name="connsiteY76" fmla="*/ 866899 h 2903517"/>
              <a:gd name="connsiteX77" fmla="*/ 124691 w 2143496"/>
              <a:gd name="connsiteY77" fmla="*/ 849086 h 2903517"/>
              <a:gd name="connsiteX78" fmla="*/ 77190 w 2143496"/>
              <a:gd name="connsiteY78" fmla="*/ 730332 h 2903517"/>
              <a:gd name="connsiteX79" fmla="*/ 71252 w 2143496"/>
              <a:gd name="connsiteY79" fmla="*/ 712519 h 2903517"/>
              <a:gd name="connsiteX80" fmla="*/ 59377 w 2143496"/>
              <a:gd name="connsiteY80" fmla="*/ 653143 h 2903517"/>
              <a:gd name="connsiteX81" fmla="*/ 53439 w 2143496"/>
              <a:gd name="connsiteY81" fmla="*/ 439387 h 2903517"/>
              <a:gd name="connsiteX82" fmla="*/ 71252 w 2143496"/>
              <a:gd name="connsiteY82" fmla="*/ 338447 h 2903517"/>
              <a:gd name="connsiteX83" fmla="*/ 65314 w 2143496"/>
              <a:gd name="connsiteY83" fmla="*/ 100940 h 2903517"/>
              <a:gd name="connsiteX84" fmla="*/ 11875 w 2143496"/>
              <a:gd name="connsiteY84" fmla="*/ 35626 h 2903517"/>
              <a:gd name="connsiteX85" fmla="*/ 0 w 2143496"/>
              <a:gd name="connsiteY8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52203 w 2143496"/>
              <a:gd name="connsiteY60" fmla="*/ 1460665 h 2903517"/>
              <a:gd name="connsiteX61" fmla="*/ 540327 w 2143496"/>
              <a:gd name="connsiteY61" fmla="*/ 1448790 h 2903517"/>
              <a:gd name="connsiteX62" fmla="*/ 486888 w 2143496"/>
              <a:gd name="connsiteY62" fmla="*/ 1407226 h 2903517"/>
              <a:gd name="connsiteX63" fmla="*/ 421574 w 2143496"/>
              <a:gd name="connsiteY63" fmla="*/ 1383475 h 2903517"/>
              <a:gd name="connsiteX64" fmla="*/ 385948 w 2143496"/>
              <a:gd name="connsiteY64" fmla="*/ 1347849 h 2903517"/>
              <a:gd name="connsiteX65" fmla="*/ 350322 w 2143496"/>
              <a:gd name="connsiteY65" fmla="*/ 1324099 h 2903517"/>
              <a:gd name="connsiteX66" fmla="*/ 302821 w 2143496"/>
              <a:gd name="connsiteY66" fmla="*/ 1270660 h 2903517"/>
              <a:gd name="connsiteX67" fmla="*/ 273132 w 2143496"/>
              <a:gd name="connsiteY67" fmla="*/ 1235034 h 2903517"/>
              <a:gd name="connsiteX68" fmla="*/ 255319 w 2143496"/>
              <a:gd name="connsiteY68" fmla="*/ 1229096 h 2903517"/>
              <a:gd name="connsiteX69" fmla="*/ 219693 w 2143496"/>
              <a:gd name="connsiteY69" fmla="*/ 1187532 h 2903517"/>
              <a:gd name="connsiteX70" fmla="*/ 172192 w 2143496"/>
              <a:gd name="connsiteY70" fmla="*/ 1062842 h 2903517"/>
              <a:gd name="connsiteX71" fmla="*/ 166254 w 2143496"/>
              <a:gd name="connsiteY71" fmla="*/ 1045029 h 2903517"/>
              <a:gd name="connsiteX72" fmla="*/ 148441 w 2143496"/>
              <a:gd name="connsiteY72" fmla="*/ 1021278 h 2903517"/>
              <a:gd name="connsiteX73" fmla="*/ 136566 w 2143496"/>
              <a:gd name="connsiteY73" fmla="*/ 973777 h 2903517"/>
              <a:gd name="connsiteX74" fmla="*/ 142504 w 2143496"/>
              <a:gd name="connsiteY74" fmla="*/ 955964 h 2903517"/>
              <a:gd name="connsiteX75" fmla="*/ 136566 w 2143496"/>
              <a:gd name="connsiteY75" fmla="*/ 866899 h 2903517"/>
              <a:gd name="connsiteX76" fmla="*/ 124691 w 2143496"/>
              <a:gd name="connsiteY76" fmla="*/ 849086 h 2903517"/>
              <a:gd name="connsiteX77" fmla="*/ 77190 w 2143496"/>
              <a:gd name="connsiteY77" fmla="*/ 730332 h 2903517"/>
              <a:gd name="connsiteX78" fmla="*/ 71252 w 2143496"/>
              <a:gd name="connsiteY78" fmla="*/ 712519 h 2903517"/>
              <a:gd name="connsiteX79" fmla="*/ 59377 w 2143496"/>
              <a:gd name="connsiteY79" fmla="*/ 653143 h 2903517"/>
              <a:gd name="connsiteX80" fmla="*/ 53439 w 2143496"/>
              <a:gd name="connsiteY80" fmla="*/ 439387 h 2903517"/>
              <a:gd name="connsiteX81" fmla="*/ 71252 w 2143496"/>
              <a:gd name="connsiteY81" fmla="*/ 338447 h 2903517"/>
              <a:gd name="connsiteX82" fmla="*/ 65314 w 2143496"/>
              <a:gd name="connsiteY82" fmla="*/ 100940 h 2903517"/>
              <a:gd name="connsiteX83" fmla="*/ 11875 w 2143496"/>
              <a:gd name="connsiteY83" fmla="*/ 35626 h 2903517"/>
              <a:gd name="connsiteX84" fmla="*/ 0 w 2143496"/>
              <a:gd name="connsiteY8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05641 w 2143496"/>
              <a:gd name="connsiteY58" fmla="*/ 1508166 h 2903517"/>
              <a:gd name="connsiteX59" fmla="*/ 552203 w 2143496"/>
              <a:gd name="connsiteY59" fmla="*/ 1460665 h 2903517"/>
              <a:gd name="connsiteX60" fmla="*/ 540327 w 2143496"/>
              <a:gd name="connsiteY60" fmla="*/ 1448790 h 2903517"/>
              <a:gd name="connsiteX61" fmla="*/ 486888 w 2143496"/>
              <a:gd name="connsiteY61" fmla="*/ 1407226 h 2903517"/>
              <a:gd name="connsiteX62" fmla="*/ 421574 w 2143496"/>
              <a:gd name="connsiteY62" fmla="*/ 1383475 h 2903517"/>
              <a:gd name="connsiteX63" fmla="*/ 385948 w 2143496"/>
              <a:gd name="connsiteY63" fmla="*/ 1347849 h 2903517"/>
              <a:gd name="connsiteX64" fmla="*/ 350322 w 2143496"/>
              <a:gd name="connsiteY64" fmla="*/ 1324099 h 2903517"/>
              <a:gd name="connsiteX65" fmla="*/ 302821 w 2143496"/>
              <a:gd name="connsiteY65" fmla="*/ 1270660 h 2903517"/>
              <a:gd name="connsiteX66" fmla="*/ 273132 w 2143496"/>
              <a:gd name="connsiteY66" fmla="*/ 1235034 h 2903517"/>
              <a:gd name="connsiteX67" fmla="*/ 255319 w 2143496"/>
              <a:gd name="connsiteY67" fmla="*/ 1229096 h 2903517"/>
              <a:gd name="connsiteX68" fmla="*/ 219693 w 2143496"/>
              <a:gd name="connsiteY68" fmla="*/ 1187532 h 2903517"/>
              <a:gd name="connsiteX69" fmla="*/ 172192 w 2143496"/>
              <a:gd name="connsiteY69" fmla="*/ 1062842 h 2903517"/>
              <a:gd name="connsiteX70" fmla="*/ 166254 w 2143496"/>
              <a:gd name="connsiteY70" fmla="*/ 1045029 h 2903517"/>
              <a:gd name="connsiteX71" fmla="*/ 148441 w 2143496"/>
              <a:gd name="connsiteY71" fmla="*/ 1021278 h 2903517"/>
              <a:gd name="connsiteX72" fmla="*/ 136566 w 2143496"/>
              <a:gd name="connsiteY72" fmla="*/ 973777 h 2903517"/>
              <a:gd name="connsiteX73" fmla="*/ 142504 w 2143496"/>
              <a:gd name="connsiteY73" fmla="*/ 955964 h 2903517"/>
              <a:gd name="connsiteX74" fmla="*/ 136566 w 2143496"/>
              <a:gd name="connsiteY74" fmla="*/ 866899 h 2903517"/>
              <a:gd name="connsiteX75" fmla="*/ 124691 w 2143496"/>
              <a:gd name="connsiteY75" fmla="*/ 849086 h 2903517"/>
              <a:gd name="connsiteX76" fmla="*/ 77190 w 2143496"/>
              <a:gd name="connsiteY76" fmla="*/ 730332 h 2903517"/>
              <a:gd name="connsiteX77" fmla="*/ 71252 w 2143496"/>
              <a:gd name="connsiteY77" fmla="*/ 712519 h 2903517"/>
              <a:gd name="connsiteX78" fmla="*/ 59377 w 2143496"/>
              <a:gd name="connsiteY78" fmla="*/ 653143 h 2903517"/>
              <a:gd name="connsiteX79" fmla="*/ 53439 w 2143496"/>
              <a:gd name="connsiteY79" fmla="*/ 439387 h 2903517"/>
              <a:gd name="connsiteX80" fmla="*/ 71252 w 2143496"/>
              <a:gd name="connsiteY80" fmla="*/ 338447 h 2903517"/>
              <a:gd name="connsiteX81" fmla="*/ 65314 w 2143496"/>
              <a:gd name="connsiteY81" fmla="*/ 100940 h 2903517"/>
              <a:gd name="connsiteX82" fmla="*/ 11875 w 2143496"/>
              <a:gd name="connsiteY82" fmla="*/ 35626 h 2903517"/>
              <a:gd name="connsiteX83" fmla="*/ 0 w 2143496"/>
              <a:gd name="connsiteY8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05641 w 2143496"/>
              <a:gd name="connsiteY57" fmla="*/ 1508166 h 2903517"/>
              <a:gd name="connsiteX58" fmla="*/ 552203 w 2143496"/>
              <a:gd name="connsiteY58" fmla="*/ 1460665 h 2903517"/>
              <a:gd name="connsiteX59" fmla="*/ 540327 w 2143496"/>
              <a:gd name="connsiteY59" fmla="*/ 1448790 h 2903517"/>
              <a:gd name="connsiteX60" fmla="*/ 486888 w 2143496"/>
              <a:gd name="connsiteY60" fmla="*/ 1407226 h 2903517"/>
              <a:gd name="connsiteX61" fmla="*/ 421574 w 2143496"/>
              <a:gd name="connsiteY61" fmla="*/ 1383475 h 2903517"/>
              <a:gd name="connsiteX62" fmla="*/ 385948 w 2143496"/>
              <a:gd name="connsiteY62" fmla="*/ 1347849 h 2903517"/>
              <a:gd name="connsiteX63" fmla="*/ 350322 w 2143496"/>
              <a:gd name="connsiteY63" fmla="*/ 1324099 h 2903517"/>
              <a:gd name="connsiteX64" fmla="*/ 302821 w 2143496"/>
              <a:gd name="connsiteY64" fmla="*/ 1270660 h 2903517"/>
              <a:gd name="connsiteX65" fmla="*/ 273132 w 2143496"/>
              <a:gd name="connsiteY65" fmla="*/ 1235034 h 2903517"/>
              <a:gd name="connsiteX66" fmla="*/ 255319 w 2143496"/>
              <a:gd name="connsiteY66" fmla="*/ 1229096 h 2903517"/>
              <a:gd name="connsiteX67" fmla="*/ 219693 w 2143496"/>
              <a:gd name="connsiteY67" fmla="*/ 1187532 h 2903517"/>
              <a:gd name="connsiteX68" fmla="*/ 172192 w 2143496"/>
              <a:gd name="connsiteY68" fmla="*/ 1062842 h 2903517"/>
              <a:gd name="connsiteX69" fmla="*/ 166254 w 2143496"/>
              <a:gd name="connsiteY69" fmla="*/ 1045029 h 2903517"/>
              <a:gd name="connsiteX70" fmla="*/ 148441 w 2143496"/>
              <a:gd name="connsiteY70" fmla="*/ 1021278 h 2903517"/>
              <a:gd name="connsiteX71" fmla="*/ 136566 w 2143496"/>
              <a:gd name="connsiteY71" fmla="*/ 973777 h 2903517"/>
              <a:gd name="connsiteX72" fmla="*/ 142504 w 2143496"/>
              <a:gd name="connsiteY72" fmla="*/ 955964 h 2903517"/>
              <a:gd name="connsiteX73" fmla="*/ 136566 w 2143496"/>
              <a:gd name="connsiteY73" fmla="*/ 866899 h 2903517"/>
              <a:gd name="connsiteX74" fmla="*/ 124691 w 2143496"/>
              <a:gd name="connsiteY74" fmla="*/ 849086 h 2903517"/>
              <a:gd name="connsiteX75" fmla="*/ 77190 w 2143496"/>
              <a:gd name="connsiteY75" fmla="*/ 730332 h 2903517"/>
              <a:gd name="connsiteX76" fmla="*/ 71252 w 2143496"/>
              <a:gd name="connsiteY76" fmla="*/ 712519 h 2903517"/>
              <a:gd name="connsiteX77" fmla="*/ 59377 w 2143496"/>
              <a:gd name="connsiteY77" fmla="*/ 653143 h 2903517"/>
              <a:gd name="connsiteX78" fmla="*/ 53439 w 2143496"/>
              <a:gd name="connsiteY78" fmla="*/ 439387 h 2903517"/>
              <a:gd name="connsiteX79" fmla="*/ 71252 w 2143496"/>
              <a:gd name="connsiteY79" fmla="*/ 338447 h 2903517"/>
              <a:gd name="connsiteX80" fmla="*/ 65314 w 2143496"/>
              <a:gd name="connsiteY80" fmla="*/ 100940 h 2903517"/>
              <a:gd name="connsiteX81" fmla="*/ 11875 w 2143496"/>
              <a:gd name="connsiteY81" fmla="*/ 35626 h 2903517"/>
              <a:gd name="connsiteX82" fmla="*/ 0 w 2143496"/>
              <a:gd name="connsiteY8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00644 w 2143496"/>
              <a:gd name="connsiteY55" fmla="*/ 1561605 h 2903517"/>
              <a:gd name="connsiteX56" fmla="*/ 605641 w 2143496"/>
              <a:gd name="connsiteY56" fmla="*/ 1508166 h 2903517"/>
              <a:gd name="connsiteX57" fmla="*/ 552203 w 2143496"/>
              <a:gd name="connsiteY57" fmla="*/ 1460665 h 2903517"/>
              <a:gd name="connsiteX58" fmla="*/ 540327 w 2143496"/>
              <a:gd name="connsiteY58" fmla="*/ 1448790 h 2903517"/>
              <a:gd name="connsiteX59" fmla="*/ 486888 w 2143496"/>
              <a:gd name="connsiteY59" fmla="*/ 1407226 h 2903517"/>
              <a:gd name="connsiteX60" fmla="*/ 421574 w 2143496"/>
              <a:gd name="connsiteY60" fmla="*/ 1383475 h 2903517"/>
              <a:gd name="connsiteX61" fmla="*/ 385948 w 2143496"/>
              <a:gd name="connsiteY61" fmla="*/ 1347849 h 2903517"/>
              <a:gd name="connsiteX62" fmla="*/ 350322 w 2143496"/>
              <a:gd name="connsiteY62" fmla="*/ 1324099 h 2903517"/>
              <a:gd name="connsiteX63" fmla="*/ 302821 w 2143496"/>
              <a:gd name="connsiteY63" fmla="*/ 1270660 h 2903517"/>
              <a:gd name="connsiteX64" fmla="*/ 273132 w 2143496"/>
              <a:gd name="connsiteY64" fmla="*/ 1235034 h 2903517"/>
              <a:gd name="connsiteX65" fmla="*/ 255319 w 2143496"/>
              <a:gd name="connsiteY65" fmla="*/ 1229096 h 2903517"/>
              <a:gd name="connsiteX66" fmla="*/ 219693 w 2143496"/>
              <a:gd name="connsiteY66" fmla="*/ 1187532 h 2903517"/>
              <a:gd name="connsiteX67" fmla="*/ 172192 w 2143496"/>
              <a:gd name="connsiteY67" fmla="*/ 1062842 h 2903517"/>
              <a:gd name="connsiteX68" fmla="*/ 166254 w 2143496"/>
              <a:gd name="connsiteY68" fmla="*/ 1045029 h 2903517"/>
              <a:gd name="connsiteX69" fmla="*/ 148441 w 2143496"/>
              <a:gd name="connsiteY69" fmla="*/ 1021278 h 2903517"/>
              <a:gd name="connsiteX70" fmla="*/ 136566 w 2143496"/>
              <a:gd name="connsiteY70" fmla="*/ 973777 h 2903517"/>
              <a:gd name="connsiteX71" fmla="*/ 142504 w 2143496"/>
              <a:gd name="connsiteY71" fmla="*/ 955964 h 2903517"/>
              <a:gd name="connsiteX72" fmla="*/ 136566 w 2143496"/>
              <a:gd name="connsiteY72" fmla="*/ 866899 h 2903517"/>
              <a:gd name="connsiteX73" fmla="*/ 124691 w 2143496"/>
              <a:gd name="connsiteY73" fmla="*/ 849086 h 2903517"/>
              <a:gd name="connsiteX74" fmla="*/ 77190 w 2143496"/>
              <a:gd name="connsiteY74" fmla="*/ 730332 h 2903517"/>
              <a:gd name="connsiteX75" fmla="*/ 71252 w 2143496"/>
              <a:gd name="connsiteY75" fmla="*/ 712519 h 2903517"/>
              <a:gd name="connsiteX76" fmla="*/ 59377 w 2143496"/>
              <a:gd name="connsiteY76" fmla="*/ 653143 h 2903517"/>
              <a:gd name="connsiteX77" fmla="*/ 53439 w 2143496"/>
              <a:gd name="connsiteY77" fmla="*/ 439387 h 2903517"/>
              <a:gd name="connsiteX78" fmla="*/ 71252 w 2143496"/>
              <a:gd name="connsiteY78" fmla="*/ 338447 h 2903517"/>
              <a:gd name="connsiteX79" fmla="*/ 65314 w 2143496"/>
              <a:gd name="connsiteY79" fmla="*/ 100940 h 2903517"/>
              <a:gd name="connsiteX80" fmla="*/ 11875 w 2143496"/>
              <a:gd name="connsiteY80" fmla="*/ 35626 h 2903517"/>
              <a:gd name="connsiteX81" fmla="*/ 0 w 2143496"/>
              <a:gd name="connsiteY8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00644 w 2143496"/>
              <a:gd name="connsiteY54" fmla="*/ 1561605 h 2903517"/>
              <a:gd name="connsiteX55" fmla="*/ 605641 w 2143496"/>
              <a:gd name="connsiteY55" fmla="*/ 1508166 h 2903517"/>
              <a:gd name="connsiteX56" fmla="*/ 552203 w 2143496"/>
              <a:gd name="connsiteY56" fmla="*/ 1460665 h 2903517"/>
              <a:gd name="connsiteX57" fmla="*/ 540327 w 2143496"/>
              <a:gd name="connsiteY57" fmla="*/ 1448790 h 2903517"/>
              <a:gd name="connsiteX58" fmla="*/ 486888 w 2143496"/>
              <a:gd name="connsiteY58" fmla="*/ 1407226 h 2903517"/>
              <a:gd name="connsiteX59" fmla="*/ 421574 w 2143496"/>
              <a:gd name="connsiteY59" fmla="*/ 1383475 h 2903517"/>
              <a:gd name="connsiteX60" fmla="*/ 385948 w 2143496"/>
              <a:gd name="connsiteY60" fmla="*/ 1347849 h 2903517"/>
              <a:gd name="connsiteX61" fmla="*/ 350322 w 2143496"/>
              <a:gd name="connsiteY61" fmla="*/ 1324099 h 2903517"/>
              <a:gd name="connsiteX62" fmla="*/ 302821 w 2143496"/>
              <a:gd name="connsiteY62" fmla="*/ 1270660 h 2903517"/>
              <a:gd name="connsiteX63" fmla="*/ 273132 w 2143496"/>
              <a:gd name="connsiteY63" fmla="*/ 1235034 h 2903517"/>
              <a:gd name="connsiteX64" fmla="*/ 255319 w 2143496"/>
              <a:gd name="connsiteY64" fmla="*/ 1229096 h 2903517"/>
              <a:gd name="connsiteX65" fmla="*/ 219693 w 2143496"/>
              <a:gd name="connsiteY65" fmla="*/ 1187532 h 2903517"/>
              <a:gd name="connsiteX66" fmla="*/ 172192 w 2143496"/>
              <a:gd name="connsiteY66" fmla="*/ 1062842 h 2903517"/>
              <a:gd name="connsiteX67" fmla="*/ 166254 w 2143496"/>
              <a:gd name="connsiteY67" fmla="*/ 1045029 h 2903517"/>
              <a:gd name="connsiteX68" fmla="*/ 148441 w 2143496"/>
              <a:gd name="connsiteY68" fmla="*/ 1021278 h 2903517"/>
              <a:gd name="connsiteX69" fmla="*/ 136566 w 2143496"/>
              <a:gd name="connsiteY69" fmla="*/ 973777 h 2903517"/>
              <a:gd name="connsiteX70" fmla="*/ 142504 w 2143496"/>
              <a:gd name="connsiteY70" fmla="*/ 955964 h 2903517"/>
              <a:gd name="connsiteX71" fmla="*/ 136566 w 2143496"/>
              <a:gd name="connsiteY71" fmla="*/ 866899 h 2903517"/>
              <a:gd name="connsiteX72" fmla="*/ 124691 w 2143496"/>
              <a:gd name="connsiteY72" fmla="*/ 849086 h 2903517"/>
              <a:gd name="connsiteX73" fmla="*/ 77190 w 2143496"/>
              <a:gd name="connsiteY73" fmla="*/ 730332 h 2903517"/>
              <a:gd name="connsiteX74" fmla="*/ 71252 w 2143496"/>
              <a:gd name="connsiteY74" fmla="*/ 712519 h 2903517"/>
              <a:gd name="connsiteX75" fmla="*/ 59377 w 2143496"/>
              <a:gd name="connsiteY75" fmla="*/ 653143 h 2903517"/>
              <a:gd name="connsiteX76" fmla="*/ 53439 w 2143496"/>
              <a:gd name="connsiteY76" fmla="*/ 439387 h 2903517"/>
              <a:gd name="connsiteX77" fmla="*/ 71252 w 2143496"/>
              <a:gd name="connsiteY77" fmla="*/ 338447 h 2903517"/>
              <a:gd name="connsiteX78" fmla="*/ 65314 w 2143496"/>
              <a:gd name="connsiteY78" fmla="*/ 100940 h 2903517"/>
              <a:gd name="connsiteX79" fmla="*/ 11875 w 2143496"/>
              <a:gd name="connsiteY79" fmla="*/ 35626 h 2903517"/>
              <a:gd name="connsiteX80" fmla="*/ 0 w 2143496"/>
              <a:gd name="connsiteY8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60021 w 2143496"/>
              <a:gd name="connsiteY52" fmla="*/ 1650670 h 2903517"/>
              <a:gd name="connsiteX53" fmla="*/ 700644 w 2143496"/>
              <a:gd name="connsiteY53" fmla="*/ 1561605 h 2903517"/>
              <a:gd name="connsiteX54" fmla="*/ 605641 w 2143496"/>
              <a:gd name="connsiteY54" fmla="*/ 1508166 h 2903517"/>
              <a:gd name="connsiteX55" fmla="*/ 552203 w 2143496"/>
              <a:gd name="connsiteY55" fmla="*/ 1460665 h 2903517"/>
              <a:gd name="connsiteX56" fmla="*/ 540327 w 2143496"/>
              <a:gd name="connsiteY56" fmla="*/ 1448790 h 2903517"/>
              <a:gd name="connsiteX57" fmla="*/ 486888 w 2143496"/>
              <a:gd name="connsiteY57" fmla="*/ 1407226 h 2903517"/>
              <a:gd name="connsiteX58" fmla="*/ 421574 w 2143496"/>
              <a:gd name="connsiteY58" fmla="*/ 1383475 h 2903517"/>
              <a:gd name="connsiteX59" fmla="*/ 385948 w 2143496"/>
              <a:gd name="connsiteY59" fmla="*/ 1347849 h 2903517"/>
              <a:gd name="connsiteX60" fmla="*/ 350322 w 2143496"/>
              <a:gd name="connsiteY60" fmla="*/ 1324099 h 2903517"/>
              <a:gd name="connsiteX61" fmla="*/ 302821 w 2143496"/>
              <a:gd name="connsiteY61" fmla="*/ 1270660 h 2903517"/>
              <a:gd name="connsiteX62" fmla="*/ 273132 w 2143496"/>
              <a:gd name="connsiteY62" fmla="*/ 1235034 h 2903517"/>
              <a:gd name="connsiteX63" fmla="*/ 255319 w 2143496"/>
              <a:gd name="connsiteY63" fmla="*/ 1229096 h 2903517"/>
              <a:gd name="connsiteX64" fmla="*/ 219693 w 2143496"/>
              <a:gd name="connsiteY64" fmla="*/ 1187532 h 2903517"/>
              <a:gd name="connsiteX65" fmla="*/ 172192 w 2143496"/>
              <a:gd name="connsiteY65" fmla="*/ 1062842 h 2903517"/>
              <a:gd name="connsiteX66" fmla="*/ 166254 w 2143496"/>
              <a:gd name="connsiteY66" fmla="*/ 1045029 h 2903517"/>
              <a:gd name="connsiteX67" fmla="*/ 148441 w 2143496"/>
              <a:gd name="connsiteY67" fmla="*/ 1021278 h 2903517"/>
              <a:gd name="connsiteX68" fmla="*/ 136566 w 2143496"/>
              <a:gd name="connsiteY68" fmla="*/ 973777 h 2903517"/>
              <a:gd name="connsiteX69" fmla="*/ 142504 w 2143496"/>
              <a:gd name="connsiteY69" fmla="*/ 955964 h 2903517"/>
              <a:gd name="connsiteX70" fmla="*/ 136566 w 2143496"/>
              <a:gd name="connsiteY70" fmla="*/ 866899 h 2903517"/>
              <a:gd name="connsiteX71" fmla="*/ 124691 w 2143496"/>
              <a:gd name="connsiteY71" fmla="*/ 849086 h 2903517"/>
              <a:gd name="connsiteX72" fmla="*/ 77190 w 2143496"/>
              <a:gd name="connsiteY72" fmla="*/ 730332 h 2903517"/>
              <a:gd name="connsiteX73" fmla="*/ 71252 w 2143496"/>
              <a:gd name="connsiteY73" fmla="*/ 712519 h 2903517"/>
              <a:gd name="connsiteX74" fmla="*/ 59377 w 2143496"/>
              <a:gd name="connsiteY74" fmla="*/ 653143 h 2903517"/>
              <a:gd name="connsiteX75" fmla="*/ 53439 w 2143496"/>
              <a:gd name="connsiteY75" fmla="*/ 439387 h 2903517"/>
              <a:gd name="connsiteX76" fmla="*/ 71252 w 2143496"/>
              <a:gd name="connsiteY76" fmla="*/ 338447 h 2903517"/>
              <a:gd name="connsiteX77" fmla="*/ 65314 w 2143496"/>
              <a:gd name="connsiteY77" fmla="*/ 100940 h 2903517"/>
              <a:gd name="connsiteX78" fmla="*/ 11875 w 2143496"/>
              <a:gd name="connsiteY78" fmla="*/ 35626 h 2903517"/>
              <a:gd name="connsiteX79" fmla="*/ 0 w 2143496"/>
              <a:gd name="connsiteY7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00644 w 2143496"/>
              <a:gd name="connsiteY52" fmla="*/ 1561605 h 2903517"/>
              <a:gd name="connsiteX53" fmla="*/ 605641 w 2143496"/>
              <a:gd name="connsiteY53" fmla="*/ 1508166 h 2903517"/>
              <a:gd name="connsiteX54" fmla="*/ 552203 w 2143496"/>
              <a:gd name="connsiteY54" fmla="*/ 1460665 h 2903517"/>
              <a:gd name="connsiteX55" fmla="*/ 540327 w 2143496"/>
              <a:gd name="connsiteY55" fmla="*/ 1448790 h 2903517"/>
              <a:gd name="connsiteX56" fmla="*/ 486888 w 2143496"/>
              <a:gd name="connsiteY56" fmla="*/ 1407226 h 2903517"/>
              <a:gd name="connsiteX57" fmla="*/ 421574 w 2143496"/>
              <a:gd name="connsiteY57" fmla="*/ 1383475 h 2903517"/>
              <a:gd name="connsiteX58" fmla="*/ 385948 w 2143496"/>
              <a:gd name="connsiteY58" fmla="*/ 1347849 h 2903517"/>
              <a:gd name="connsiteX59" fmla="*/ 350322 w 2143496"/>
              <a:gd name="connsiteY59" fmla="*/ 1324099 h 2903517"/>
              <a:gd name="connsiteX60" fmla="*/ 302821 w 2143496"/>
              <a:gd name="connsiteY60" fmla="*/ 1270660 h 2903517"/>
              <a:gd name="connsiteX61" fmla="*/ 273132 w 2143496"/>
              <a:gd name="connsiteY61" fmla="*/ 1235034 h 2903517"/>
              <a:gd name="connsiteX62" fmla="*/ 255319 w 2143496"/>
              <a:gd name="connsiteY62" fmla="*/ 1229096 h 2903517"/>
              <a:gd name="connsiteX63" fmla="*/ 219693 w 2143496"/>
              <a:gd name="connsiteY63" fmla="*/ 1187532 h 2903517"/>
              <a:gd name="connsiteX64" fmla="*/ 172192 w 2143496"/>
              <a:gd name="connsiteY64" fmla="*/ 1062842 h 2903517"/>
              <a:gd name="connsiteX65" fmla="*/ 166254 w 2143496"/>
              <a:gd name="connsiteY65" fmla="*/ 1045029 h 2903517"/>
              <a:gd name="connsiteX66" fmla="*/ 148441 w 2143496"/>
              <a:gd name="connsiteY66" fmla="*/ 1021278 h 2903517"/>
              <a:gd name="connsiteX67" fmla="*/ 136566 w 2143496"/>
              <a:gd name="connsiteY67" fmla="*/ 973777 h 2903517"/>
              <a:gd name="connsiteX68" fmla="*/ 142504 w 2143496"/>
              <a:gd name="connsiteY68" fmla="*/ 955964 h 2903517"/>
              <a:gd name="connsiteX69" fmla="*/ 136566 w 2143496"/>
              <a:gd name="connsiteY69" fmla="*/ 866899 h 2903517"/>
              <a:gd name="connsiteX70" fmla="*/ 124691 w 2143496"/>
              <a:gd name="connsiteY70" fmla="*/ 849086 h 2903517"/>
              <a:gd name="connsiteX71" fmla="*/ 77190 w 2143496"/>
              <a:gd name="connsiteY71" fmla="*/ 730332 h 2903517"/>
              <a:gd name="connsiteX72" fmla="*/ 71252 w 2143496"/>
              <a:gd name="connsiteY72" fmla="*/ 712519 h 2903517"/>
              <a:gd name="connsiteX73" fmla="*/ 59377 w 2143496"/>
              <a:gd name="connsiteY73" fmla="*/ 653143 h 2903517"/>
              <a:gd name="connsiteX74" fmla="*/ 53439 w 2143496"/>
              <a:gd name="connsiteY74" fmla="*/ 439387 h 2903517"/>
              <a:gd name="connsiteX75" fmla="*/ 71252 w 2143496"/>
              <a:gd name="connsiteY75" fmla="*/ 338447 h 2903517"/>
              <a:gd name="connsiteX76" fmla="*/ 65314 w 2143496"/>
              <a:gd name="connsiteY76" fmla="*/ 100940 h 2903517"/>
              <a:gd name="connsiteX77" fmla="*/ 11875 w 2143496"/>
              <a:gd name="connsiteY77" fmla="*/ 35626 h 2903517"/>
              <a:gd name="connsiteX78" fmla="*/ 0 w 2143496"/>
              <a:gd name="connsiteY7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00644 w 2143496"/>
              <a:gd name="connsiteY52" fmla="*/ 1561605 h 2903517"/>
              <a:gd name="connsiteX53" fmla="*/ 605641 w 2143496"/>
              <a:gd name="connsiteY53" fmla="*/ 1508166 h 2903517"/>
              <a:gd name="connsiteX54" fmla="*/ 552203 w 2143496"/>
              <a:gd name="connsiteY54" fmla="*/ 1460665 h 2903517"/>
              <a:gd name="connsiteX55" fmla="*/ 540327 w 2143496"/>
              <a:gd name="connsiteY55" fmla="*/ 1448790 h 2903517"/>
              <a:gd name="connsiteX56" fmla="*/ 486888 w 2143496"/>
              <a:gd name="connsiteY56" fmla="*/ 1407226 h 2903517"/>
              <a:gd name="connsiteX57" fmla="*/ 421574 w 2143496"/>
              <a:gd name="connsiteY57" fmla="*/ 1383475 h 2903517"/>
              <a:gd name="connsiteX58" fmla="*/ 385948 w 2143496"/>
              <a:gd name="connsiteY58" fmla="*/ 1347849 h 2903517"/>
              <a:gd name="connsiteX59" fmla="*/ 350322 w 2143496"/>
              <a:gd name="connsiteY59" fmla="*/ 1324099 h 2903517"/>
              <a:gd name="connsiteX60" fmla="*/ 302821 w 2143496"/>
              <a:gd name="connsiteY60" fmla="*/ 1270660 h 2903517"/>
              <a:gd name="connsiteX61" fmla="*/ 273132 w 2143496"/>
              <a:gd name="connsiteY61" fmla="*/ 1235034 h 2903517"/>
              <a:gd name="connsiteX62" fmla="*/ 255319 w 2143496"/>
              <a:gd name="connsiteY62" fmla="*/ 1229096 h 2903517"/>
              <a:gd name="connsiteX63" fmla="*/ 219693 w 2143496"/>
              <a:gd name="connsiteY63" fmla="*/ 1187532 h 2903517"/>
              <a:gd name="connsiteX64" fmla="*/ 172192 w 2143496"/>
              <a:gd name="connsiteY64" fmla="*/ 1062842 h 2903517"/>
              <a:gd name="connsiteX65" fmla="*/ 166254 w 2143496"/>
              <a:gd name="connsiteY65" fmla="*/ 1045029 h 2903517"/>
              <a:gd name="connsiteX66" fmla="*/ 148441 w 2143496"/>
              <a:gd name="connsiteY66" fmla="*/ 1021278 h 2903517"/>
              <a:gd name="connsiteX67" fmla="*/ 136566 w 2143496"/>
              <a:gd name="connsiteY67" fmla="*/ 973777 h 2903517"/>
              <a:gd name="connsiteX68" fmla="*/ 136566 w 2143496"/>
              <a:gd name="connsiteY68" fmla="*/ 866899 h 2903517"/>
              <a:gd name="connsiteX69" fmla="*/ 124691 w 2143496"/>
              <a:gd name="connsiteY69" fmla="*/ 849086 h 2903517"/>
              <a:gd name="connsiteX70" fmla="*/ 77190 w 2143496"/>
              <a:gd name="connsiteY70" fmla="*/ 730332 h 2903517"/>
              <a:gd name="connsiteX71" fmla="*/ 71252 w 2143496"/>
              <a:gd name="connsiteY71" fmla="*/ 712519 h 2903517"/>
              <a:gd name="connsiteX72" fmla="*/ 59377 w 2143496"/>
              <a:gd name="connsiteY72" fmla="*/ 653143 h 2903517"/>
              <a:gd name="connsiteX73" fmla="*/ 53439 w 2143496"/>
              <a:gd name="connsiteY73" fmla="*/ 439387 h 2903517"/>
              <a:gd name="connsiteX74" fmla="*/ 71252 w 2143496"/>
              <a:gd name="connsiteY74" fmla="*/ 338447 h 2903517"/>
              <a:gd name="connsiteX75" fmla="*/ 65314 w 2143496"/>
              <a:gd name="connsiteY75" fmla="*/ 100940 h 2903517"/>
              <a:gd name="connsiteX76" fmla="*/ 11875 w 2143496"/>
              <a:gd name="connsiteY76" fmla="*/ 35626 h 2903517"/>
              <a:gd name="connsiteX77" fmla="*/ 0 w 2143496"/>
              <a:gd name="connsiteY7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22218 w 2143496"/>
              <a:gd name="connsiteY43" fmla="*/ 1769423 h 2903517"/>
              <a:gd name="connsiteX44" fmla="*/ 1104405 w 2143496"/>
              <a:gd name="connsiteY44" fmla="*/ 1751610 h 2903517"/>
              <a:gd name="connsiteX45" fmla="*/ 1021278 w 2143496"/>
              <a:gd name="connsiteY45" fmla="*/ 1733797 h 2903517"/>
              <a:gd name="connsiteX46" fmla="*/ 985652 w 2143496"/>
              <a:gd name="connsiteY46" fmla="*/ 1721922 h 2903517"/>
              <a:gd name="connsiteX47" fmla="*/ 872836 w 2143496"/>
              <a:gd name="connsiteY47" fmla="*/ 1715984 h 2903517"/>
              <a:gd name="connsiteX48" fmla="*/ 831273 w 2143496"/>
              <a:gd name="connsiteY48" fmla="*/ 1692234 h 2903517"/>
              <a:gd name="connsiteX49" fmla="*/ 813460 w 2143496"/>
              <a:gd name="connsiteY49" fmla="*/ 1680358 h 2903517"/>
              <a:gd name="connsiteX50" fmla="*/ 789709 w 2143496"/>
              <a:gd name="connsiteY50" fmla="*/ 1674421 h 2903517"/>
              <a:gd name="connsiteX51" fmla="*/ 700644 w 2143496"/>
              <a:gd name="connsiteY51" fmla="*/ 1561605 h 2903517"/>
              <a:gd name="connsiteX52" fmla="*/ 605641 w 2143496"/>
              <a:gd name="connsiteY52" fmla="*/ 1508166 h 2903517"/>
              <a:gd name="connsiteX53" fmla="*/ 552203 w 2143496"/>
              <a:gd name="connsiteY53" fmla="*/ 1460665 h 2903517"/>
              <a:gd name="connsiteX54" fmla="*/ 540327 w 2143496"/>
              <a:gd name="connsiteY54" fmla="*/ 1448790 h 2903517"/>
              <a:gd name="connsiteX55" fmla="*/ 486888 w 2143496"/>
              <a:gd name="connsiteY55" fmla="*/ 1407226 h 2903517"/>
              <a:gd name="connsiteX56" fmla="*/ 421574 w 2143496"/>
              <a:gd name="connsiteY56" fmla="*/ 1383475 h 2903517"/>
              <a:gd name="connsiteX57" fmla="*/ 385948 w 2143496"/>
              <a:gd name="connsiteY57" fmla="*/ 1347849 h 2903517"/>
              <a:gd name="connsiteX58" fmla="*/ 350322 w 2143496"/>
              <a:gd name="connsiteY58" fmla="*/ 1324099 h 2903517"/>
              <a:gd name="connsiteX59" fmla="*/ 302821 w 2143496"/>
              <a:gd name="connsiteY59" fmla="*/ 1270660 h 2903517"/>
              <a:gd name="connsiteX60" fmla="*/ 273132 w 2143496"/>
              <a:gd name="connsiteY60" fmla="*/ 1235034 h 2903517"/>
              <a:gd name="connsiteX61" fmla="*/ 255319 w 2143496"/>
              <a:gd name="connsiteY61" fmla="*/ 1229096 h 2903517"/>
              <a:gd name="connsiteX62" fmla="*/ 219693 w 2143496"/>
              <a:gd name="connsiteY62" fmla="*/ 1187532 h 2903517"/>
              <a:gd name="connsiteX63" fmla="*/ 172192 w 2143496"/>
              <a:gd name="connsiteY63" fmla="*/ 1062842 h 2903517"/>
              <a:gd name="connsiteX64" fmla="*/ 166254 w 2143496"/>
              <a:gd name="connsiteY64" fmla="*/ 1045029 h 2903517"/>
              <a:gd name="connsiteX65" fmla="*/ 148441 w 2143496"/>
              <a:gd name="connsiteY65" fmla="*/ 1021278 h 2903517"/>
              <a:gd name="connsiteX66" fmla="*/ 136566 w 2143496"/>
              <a:gd name="connsiteY66" fmla="*/ 973777 h 2903517"/>
              <a:gd name="connsiteX67" fmla="*/ 136566 w 2143496"/>
              <a:gd name="connsiteY67" fmla="*/ 866899 h 2903517"/>
              <a:gd name="connsiteX68" fmla="*/ 124691 w 2143496"/>
              <a:gd name="connsiteY68" fmla="*/ 849086 h 2903517"/>
              <a:gd name="connsiteX69" fmla="*/ 77190 w 2143496"/>
              <a:gd name="connsiteY69" fmla="*/ 730332 h 2903517"/>
              <a:gd name="connsiteX70" fmla="*/ 71252 w 2143496"/>
              <a:gd name="connsiteY70" fmla="*/ 712519 h 2903517"/>
              <a:gd name="connsiteX71" fmla="*/ 59377 w 2143496"/>
              <a:gd name="connsiteY71" fmla="*/ 653143 h 2903517"/>
              <a:gd name="connsiteX72" fmla="*/ 53439 w 2143496"/>
              <a:gd name="connsiteY72" fmla="*/ 439387 h 2903517"/>
              <a:gd name="connsiteX73" fmla="*/ 71252 w 2143496"/>
              <a:gd name="connsiteY73" fmla="*/ 338447 h 2903517"/>
              <a:gd name="connsiteX74" fmla="*/ 65314 w 2143496"/>
              <a:gd name="connsiteY74" fmla="*/ 100940 h 2903517"/>
              <a:gd name="connsiteX75" fmla="*/ 11875 w 2143496"/>
              <a:gd name="connsiteY75" fmla="*/ 35626 h 2903517"/>
              <a:gd name="connsiteX76" fmla="*/ 0 w 2143496"/>
              <a:gd name="connsiteY7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985652 w 2143496"/>
              <a:gd name="connsiteY45" fmla="*/ 1721922 h 2903517"/>
              <a:gd name="connsiteX46" fmla="*/ 872836 w 2143496"/>
              <a:gd name="connsiteY46" fmla="*/ 1715984 h 2903517"/>
              <a:gd name="connsiteX47" fmla="*/ 831273 w 2143496"/>
              <a:gd name="connsiteY47" fmla="*/ 1692234 h 2903517"/>
              <a:gd name="connsiteX48" fmla="*/ 813460 w 2143496"/>
              <a:gd name="connsiteY48" fmla="*/ 1680358 h 2903517"/>
              <a:gd name="connsiteX49" fmla="*/ 789709 w 2143496"/>
              <a:gd name="connsiteY49" fmla="*/ 1674421 h 2903517"/>
              <a:gd name="connsiteX50" fmla="*/ 700644 w 2143496"/>
              <a:gd name="connsiteY50" fmla="*/ 1561605 h 2903517"/>
              <a:gd name="connsiteX51" fmla="*/ 605641 w 2143496"/>
              <a:gd name="connsiteY51" fmla="*/ 1508166 h 2903517"/>
              <a:gd name="connsiteX52" fmla="*/ 552203 w 2143496"/>
              <a:gd name="connsiteY52" fmla="*/ 1460665 h 2903517"/>
              <a:gd name="connsiteX53" fmla="*/ 540327 w 2143496"/>
              <a:gd name="connsiteY53" fmla="*/ 1448790 h 2903517"/>
              <a:gd name="connsiteX54" fmla="*/ 486888 w 2143496"/>
              <a:gd name="connsiteY54" fmla="*/ 1407226 h 2903517"/>
              <a:gd name="connsiteX55" fmla="*/ 421574 w 2143496"/>
              <a:gd name="connsiteY55" fmla="*/ 1383475 h 2903517"/>
              <a:gd name="connsiteX56" fmla="*/ 385948 w 2143496"/>
              <a:gd name="connsiteY56" fmla="*/ 1347849 h 2903517"/>
              <a:gd name="connsiteX57" fmla="*/ 350322 w 2143496"/>
              <a:gd name="connsiteY57" fmla="*/ 1324099 h 2903517"/>
              <a:gd name="connsiteX58" fmla="*/ 302821 w 2143496"/>
              <a:gd name="connsiteY58" fmla="*/ 1270660 h 2903517"/>
              <a:gd name="connsiteX59" fmla="*/ 273132 w 2143496"/>
              <a:gd name="connsiteY59" fmla="*/ 1235034 h 2903517"/>
              <a:gd name="connsiteX60" fmla="*/ 255319 w 2143496"/>
              <a:gd name="connsiteY60" fmla="*/ 1229096 h 2903517"/>
              <a:gd name="connsiteX61" fmla="*/ 219693 w 2143496"/>
              <a:gd name="connsiteY61" fmla="*/ 1187532 h 2903517"/>
              <a:gd name="connsiteX62" fmla="*/ 172192 w 2143496"/>
              <a:gd name="connsiteY62" fmla="*/ 1062842 h 2903517"/>
              <a:gd name="connsiteX63" fmla="*/ 166254 w 2143496"/>
              <a:gd name="connsiteY63" fmla="*/ 1045029 h 2903517"/>
              <a:gd name="connsiteX64" fmla="*/ 148441 w 2143496"/>
              <a:gd name="connsiteY64" fmla="*/ 1021278 h 2903517"/>
              <a:gd name="connsiteX65" fmla="*/ 136566 w 2143496"/>
              <a:gd name="connsiteY65" fmla="*/ 973777 h 2903517"/>
              <a:gd name="connsiteX66" fmla="*/ 136566 w 2143496"/>
              <a:gd name="connsiteY66" fmla="*/ 866899 h 2903517"/>
              <a:gd name="connsiteX67" fmla="*/ 124691 w 2143496"/>
              <a:gd name="connsiteY67" fmla="*/ 849086 h 2903517"/>
              <a:gd name="connsiteX68" fmla="*/ 77190 w 2143496"/>
              <a:gd name="connsiteY68" fmla="*/ 730332 h 2903517"/>
              <a:gd name="connsiteX69" fmla="*/ 71252 w 2143496"/>
              <a:gd name="connsiteY69" fmla="*/ 712519 h 2903517"/>
              <a:gd name="connsiteX70" fmla="*/ 59377 w 2143496"/>
              <a:gd name="connsiteY70" fmla="*/ 653143 h 2903517"/>
              <a:gd name="connsiteX71" fmla="*/ 53439 w 2143496"/>
              <a:gd name="connsiteY71" fmla="*/ 439387 h 2903517"/>
              <a:gd name="connsiteX72" fmla="*/ 71252 w 2143496"/>
              <a:gd name="connsiteY72" fmla="*/ 338447 h 2903517"/>
              <a:gd name="connsiteX73" fmla="*/ 65314 w 2143496"/>
              <a:gd name="connsiteY73" fmla="*/ 100940 h 2903517"/>
              <a:gd name="connsiteX74" fmla="*/ 11875 w 2143496"/>
              <a:gd name="connsiteY74" fmla="*/ 35626 h 2903517"/>
              <a:gd name="connsiteX75" fmla="*/ 0 w 2143496"/>
              <a:gd name="connsiteY7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872836 w 2143496"/>
              <a:gd name="connsiteY45" fmla="*/ 1715984 h 2903517"/>
              <a:gd name="connsiteX46" fmla="*/ 831273 w 2143496"/>
              <a:gd name="connsiteY46" fmla="*/ 1692234 h 2903517"/>
              <a:gd name="connsiteX47" fmla="*/ 813460 w 2143496"/>
              <a:gd name="connsiteY47" fmla="*/ 1680358 h 2903517"/>
              <a:gd name="connsiteX48" fmla="*/ 789709 w 2143496"/>
              <a:gd name="connsiteY48" fmla="*/ 1674421 h 2903517"/>
              <a:gd name="connsiteX49" fmla="*/ 700644 w 2143496"/>
              <a:gd name="connsiteY49" fmla="*/ 1561605 h 2903517"/>
              <a:gd name="connsiteX50" fmla="*/ 605641 w 2143496"/>
              <a:gd name="connsiteY50" fmla="*/ 1508166 h 2903517"/>
              <a:gd name="connsiteX51" fmla="*/ 552203 w 2143496"/>
              <a:gd name="connsiteY51" fmla="*/ 1460665 h 2903517"/>
              <a:gd name="connsiteX52" fmla="*/ 540327 w 2143496"/>
              <a:gd name="connsiteY52" fmla="*/ 1448790 h 2903517"/>
              <a:gd name="connsiteX53" fmla="*/ 486888 w 2143496"/>
              <a:gd name="connsiteY53" fmla="*/ 1407226 h 2903517"/>
              <a:gd name="connsiteX54" fmla="*/ 421574 w 2143496"/>
              <a:gd name="connsiteY54" fmla="*/ 1383475 h 2903517"/>
              <a:gd name="connsiteX55" fmla="*/ 385948 w 2143496"/>
              <a:gd name="connsiteY55" fmla="*/ 1347849 h 2903517"/>
              <a:gd name="connsiteX56" fmla="*/ 350322 w 2143496"/>
              <a:gd name="connsiteY56" fmla="*/ 1324099 h 2903517"/>
              <a:gd name="connsiteX57" fmla="*/ 302821 w 2143496"/>
              <a:gd name="connsiteY57" fmla="*/ 1270660 h 2903517"/>
              <a:gd name="connsiteX58" fmla="*/ 273132 w 2143496"/>
              <a:gd name="connsiteY58" fmla="*/ 1235034 h 2903517"/>
              <a:gd name="connsiteX59" fmla="*/ 255319 w 2143496"/>
              <a:gd name="connsiteY59" fmla="*/ 1229096 h 2903517"/>
              <a:gd name="connsiteX60" fmla="*/ 219693 w 2143496"/>
              <a:gd name="connsiteY60" fmla="*/ 1187532 h 2903517"/>
              <a:gd name="connsiteX61" fmla="*/ 172192 w 2143496"/>
              <a:gd name="connsiteY61" fmla="*/ 1062842 h 2903517"/>
              <a:gd name="connsiteX62" fmla="*/ 166254 w 2143496"/>
              <a:gd name="connsiteY62" fmla="*/ 1045029 h 2903517"/>
              <a:gd name="connsiteX63" fmla="*/ 148441 w 2143496"/>
              <a:gd name="connsiteY63" fmla="*/ 1021278 h 2903517"/>
              <a:gd name="connsiteX64" fmla="*/ 136566 w 2143496"/>
              <a:gd name="connsiteY64" fmla="*/ 973777 h 2903517"/>
              <a:gd name="connsiteX65" fmla="*/ 136566 w 2143496"/>
              <a:gd name="connsiteY65" fmla="*/ 866899 h 2903517"/>
              <a:gd name="connsiteX66" fmla="*/ 124691 w 2143496"/>
              <a:gd name="connsiteY66" fmla="*/ 849086 h 2903517"/>
              <a:gd name="connsiteX67" fmla="*/ 77190 w 2143496"/>
              <a:gd name="connsiteY67" fmla="*/ 730332 h 2903517"/>
              <a:gd name="connsiteX68" fmla="*/ 71252 w 2143496"/>
              <a:gd name="connsiteY68" fmla="*/ 712519 h 2903517"/>
              <a:gd name="connsiteX69" fmla="*/ 59377 w 2143496"/>
              <a:gd name="connsiteY69" fmla="*/ 653143 h 2903517"/>
              <a:gd name="connsiteX70" fmla="*/ 53439 w 2143496"/>
              <a:gd name="connsiteY70" fmla="*/ 439387 h 2903517"/>
              <a:gd name="connsiteX71" fmla="*/ 71252 w 2143496"/>
              <a:gd name="connsiteY71" fmla="*/ 338447 h 2903517"/>
              <a:gd name="connsiteX72" fmla="*/ 65314 w 2143496"/>
              <a:gd name="connsiteY72" fmla="*/ 100940 h 2903517"/>
              <a:gd name="connsiteX73" fmla="*/ 11875 w 2143496"/>
              <a:gd name="connsiteY73" fmla="*/ 35626 h 2903517"/>
              <a:gd name="connsiteX74" fmla="*/ 0 w 2143496"/>
              <a:gd name="connsiteY7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831273 w 2143496"/>
              <a:gd name="connsiteY45" fmla="*/ 1692234 h 2903517"/>
              <a:gd name="connsiteX46" fmla="*/ 813460 w 2143496"/>
              <a:gd name="connsiteY46" fmla="*/ 1680358 h 2903517"/>
              <a:gd name="connsiteX47" fmla="*/ 789709 w 2143496"/>
              <a:gd name="connsiteY47" fmla="*/ 1674421 h 2903517"/>
              <a:gd name="connsiteX48" fmla="*/ 700644 w 2143496"/>
              <a:gd name="connsiteY48" fmla="*/ 1561605 h 2903517"/>
              <a:gd name="connsiteX49" fmla="*/ 605641 w 2143496"/>
              <a:gd name="connsiteY49" fmla="*/ 1508166 h 2903517"/>
              <a:gd name="connsiteX50" fmla="*/ 552203 w 2143496"/>
              <a:gd name="connsiteY50" fmla="*/ 1460665 h 2903517"/>
              <a:gd name="connsiteX51" fmla="*/ 540327 w 2143496"/>
              <a:gd name="connsiteY51" fmla="*/ 1448790 h 2903517"/>
              <a:gd name="connsiteX52" fmla="*/ 486888 w 2143496"/>
              <a:gd name="connsiteY52" fmla="*/ 1407226 h 2903517"/>
              <a:gd name="connsiteX53" fmla="*/ 421574 w 2143496"/>
              <a:gd name="connsiteY53" fmla="*/ 1383475 h 2903517"/>
              <a:gd name="connsiteX54" fmla="*/ 385948 w 2143496"/>
              <a:gd name="connsiteY54" fmla="*/ 1347849 h 2903517"/>
              <a:gd name="connsiteX55" fmla="*/ 350322 w 2143496"/>
              <a:gd name="connsiteY55" fmla="*/ 1324099 h 2903517"/>
              <a:gd name="connsiteX56" fmla="*/ 302821 w 2143496"/>
              <a:gd name="connsiteY56" fmla="*/ 1270660 h 2903517"/>
              <a:gd name="connsiteX57" fmla="*/ 273132 w 2143496"/>
              <a:gd name="connsiteY57" fmla="*/ 1235034 h 2903517"/>
              <a:gd name="connsiteX58" fmla="*/ 255319 w 2143496"/>
              <a:gd name="connsiteY58" fmla="*/ 1229096 h 2903517"/>
              <a:gd name="connsiteX59" fmla="*/ 219693 w 2143496"/>
              <a:gd name="connsiteY59" fmla="*/ 1187532 h 2903517"/>
              <a:gd name="connsiteX60" fmla="*/ 172192 w 2143496"/>
              <a:gd name="connsiteY60" fmla="*/ 1062842 h 2903517"/>
              <a:gd name="connsiteX61" fmla="*/ 166254 w 2143496"/>
              <a:gd name="connsiteY61" fmla="*/ 1045029 h 2903517"/>
              <a:gd name="connsiteX62" fmla="*/ 148441 w 2143496"/>
              <a:gd name="connsiteY62" fmla="*/ 1021278 h 2903517"/>
              <a:gd name="connsiteX63" fmla="*/ 136566 w 2143496"/>
              <a:gd name="connsiteY63" fmla="*/ 973777 h 2903517"/>
              <a:gd name="connsiteX64" fmla="*/ 136566 w 2143496"/>
              <a:gd name="connsiteY64" fmla="*/ 866899 h 2903517"/>
              <a:gd name="connsiteX65" fmla="*/ 124691 w 2143496"/>
              <a:gd name="connsiteY65" fmla="*/ 849086 h 2903517"/>
              <a:gd name="connsiteX66" fmla="*/ 77190 w 2143496"/>
              <a:gd name="connsiteY66" fmla="*/ 730332 h 2903517"/>
              <a:gd name="connsiteX67" fmla="*/ 71252 w 2143496"/>
              <a:gd name="connsiteY67" fmla="*/ 712519 h 2903517"/>
              <a:gd name="connsiteX68" fmla="*/ 59377 w 2143496"/>
              <a:gd name="connsiteY68" fmla="*/ 653143 h 2903517"/>
              <a:gd name="connsiteX69" fmla="*/ 53439 w 2143496"/>
              <a:gd name="connsiteY69" fmla="*/ 439387 h 2903517"/>
              <a:gd name="connsiteX70" fmla="*/ 71252 w 2143496"/>
              <a:gd name="connsiteY70" fmla="*/ 338447 h 2903517"/>
              <a:gd name="connsiteX71" fmla="*/ 65314 w 2143496"/>
              <a:gd name="connsiteY71" fmla="*/ 100940 h 2903517"/>
              <a:gd name="connsiteX72" fmla="*/ 11875 w 2143496"/>
              <a:gd name="connsiteY72" fmla="*/ 35626 h 2903517"/>
              <a:gd name="connsiteX73" fmla="*/ 0 w 2143496"/>
              <a:gd name="connsiteY7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157844 w 2143496"/>
              <a:gd name="connsiteY41" fmla="*/ 1787236 h 2903517"/>
              <a:gd name="connsiteX42" fmla="*/ 1104405 w 2143496"/>
              <a:gd name="connsiteY42" fmla="*/ 1751610 h 2903517"/>
              <a:gd name="connsiteX43" fmla="*/ 1021278 w 2143496"/>
              <a:gd name="connsiteY43" fmla="*/ 1733797 h 2903517"/>
              <a:gd name="connsiteX44" fmla="*/ 831273 w 2143496"/>
              <a:gd name="connsiteY44" fmla="*/ 1692234 h 2903517"/>
              <a:gd name="connsiteX45" fmla="*/ 813460 w 2143496"/>
              <a:gd name="connsiteY45" fmla="*/ 1680358 h 2903517"/>
              <a:gd name="connsiteX46" fmla="*/ 789709 w 2143496"/>
              <a:gd name="connsiteY46" fmla="*/ 1674421 h 2903517"/>
              <a:gd name="connsiteX47" fmla="*/ 700644 w 2143496"/>
              <a:gd name="connsiteY47" fmla="*/ 1561605 h 2903517"/>
              <a:gd name="connsiteX48" fmla="*/ 605641 w 2143496"/>
              <a:gd name="connsiteY48" fmla="*/ 1508166 h 2903517"/>
              <a:gd name="connsiteX49" fmla="*/ 552203 w 2143496"/>
              <a:gd name="connsiteY49" fmla="*/ 1460665 h 2903517"/>
              <a:gd name="connsiteX50" fmla="*/ 540327 w 2143496"/>
              <a:gd name="connsiteY50" fmla="*/ 1448790 h 2903517"/>
              <a:gd name="connsiteX51" fmla="*/ 486888 w 2143496"/>
              <a:gd name="connsiteY51" fmla="*/ 1407226 h 2903517"/>
              <a:gd name="connsiteX52" fmla="*/ 421574 w 2143496"/>
              <a:gd name="connsiteY52" fmla="*/ 1383475 h 2903517"/>
              <a:gd name="connsiteX53" fmla="*/ 385948 w 2143496"/>
              <a:gd name="connsiteY53" fmla="*/ 1347849 h 2903517"/>
              <a:gd name="connsiteX54" fmla="*/ 350322 w 2143496"/>
              <a:gd name="connsiteY54" fmla="*/ 1324099 h 2903517"/>
              <a:gd name="connsiteX55" fmla="*/ 302821 w 2143496"/>
              <a:gd name="connsiteY55" fmla="*/ 1270660 h 2903517"/>
              <a:gd name="connsiteX56" fmla="*/ 273132 w 2143496"/>
              <a:gd name="connsiteY56" fmla="*/ 1235034 h 2903517"/>
              <a:gd name="connsiteX57" fmla="*/ 255319 w 2143496"/>
              <a:gd name="connsiteY57" fmla="*/ 1229096 h 2903517"/>
              <a:gd name="connsiteX58" fmla="*/ 219693 w 2143496"/>
              <a:gd name="connsiteY58" fmla="*/ 1187532 h 2903517"/>
              <a:gd name="connsiteX59" fmla="*/ 172192 w 2143496"/>
              <a:gd name="connsiteY59" fmla="*/ 1062842 h 2903517"/>
              <a:gd name="connsiteX60" fmla="*/ 166254 w 2143496"/>
              <a:gd name="connsiteY60" fmla="*/ 1045029 h 2903517"/>
              <a:gd name="connsiteX61" fmla="*/ 148441 w 2143496"/>
              <a:gd name="connsiteY61" fmla="*/ 1021278 h 2903517"/>
              <a:gd name="connsiteX62" fmla="*/ 136566 w 2143496"/>
              <a:gd name="connsiteY62" fmla="*/ 973777 h 2903517"/>
              <a:gd name="connsiteX63" fmla="*/ 136566 w 2143496"/>
              <a:gd name="connsiteY63" fmla="*/ 866899 h 2903517"/>
              <a:gd name="connsiteX64" fmla="*/ 124691 w 2143496"/>
              <a:gd name="connsiteY64" fmla="*/ 849086 h 2903517"/>
              <a:gd name="connsiteX65" fmla="*/ 77190 w 2143496"/>
              <a:gd name="connsiteY65" fmla="*/ 730332 h 2903517"/>
              <a:gd name="connsiteX66" fmla="*/ 71252 w 2143496"/>
              <a:gd name="connsiteY66" fmla="*/ 712519 h 2903517"/>
              <a:gd name="connsiteX67" fmla="*/ 59377 w 2143496"/>
              <a:gd name="connsiteY67" fmla="*/ 653143 h 2903517"/>
              <a:gd name="connsiteX68" fmla="*/ 53439 w 2143496"/>
              <a:gd name="connsiteY68" fmla="*/ 439387 h 2903517"/>
              <a:gd name="connsiteX69" fmla="*/ 71252 w 2143496"/>
              <a:gd name="connsiteY69" fmla="*/ 338447 h 2903517"/>
              <a:gd name="connsiteX70" fmla="*/ 65314 w 2143496"/>
              <a:gd name="connsiteY70" fmla="*/ 100940 h 2903517"/>
              <a:gd name="connsiteX71" fmla="*/ 11875 w 2143496"/>
              <a:gd name="connsiteY71" fmla="*/ 35626 h 2903517"/>
              <a:gd name="connsiteX72" fmla="*/ 0 w 2143496"/>
              <a:gd name="connsiteY7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282535 w 2143496"/>
              <a:gd name="connsiteY38" fmla="*/ 1852551 h 2903517"/>
              <a:gd name="connsiteX39" fmla="*/ 1252847 w 2143496"/>
              <a:gd name="connsiteY39" fmla="*/ 1822862 h 2903517"/>
              <a:gd name="connsiteX40" fmla="*/ 1157844 w 2143496"/>
              <a:gd name="connsiteY40" fmla="*/ 1787236 h 2903517"/>
              <a:gd name="connsiteX41" fmla="*/ 1104405 w 2143496"/>
              <a:gd name="connsiteY41" fmla="*/ 1751610 h 2903517"/>
              <a:gd name="connsiteX42" fmla="*/ 1021278 w 2143496"/>
              <a:gd name="connsiteY42" fmla="*/ 1733797 h 2903517"/>
              <a:gd name="connsiteX43" fmla="*/ 831273 w 2143496"/>
              <a:gd name="connsiteY43" fmla="*/ 1692234 h 2903517"/>
              <a:gd name="connsiteX44" fmla="*/ 813460 w 2143496"/>
              <a:gd name="connsiteY44" fmla="*/ 1680358 h 2903517"/>
              <a:gd name="connsiteX45" fmla="*/ 789709 w 2143496"/>
              <a:gd name="connsiteY45" fmla="*/ 1674421 h 2903517"/>
              <a:gd name="connsiteX46" fmla="*/ 700644 w 2143496"/>
              <a:gd name="connsiteY46" fmla="*/ 1561605 h 2903517"/>
              <a:gd name="connsiteX47" fmla="*/ 605641 w 2143496"/>
              <a:gd name="connsiteY47" fmla="*/ 1508166 h 2903517"/>
              <a:gd name="connsiteX48" fmla="*/ 552203 w 2143496"/>
              <a:gd name="connsiteY48" fmla="*/ 1460665 h 2903517"/>
              <a:gd name="connsiteX49" fmla="*/ 540327 w 2143496"/>
              <a:gd name="connsiteY49" fmla="*/ 1448790 h 2903517"/>
              <a:gd name="connsiteX50" fmla="*/ 486888 w 2143496"/>
              <a:gd name="connsiteY50" fmla="*/ 1407226 h 2903517"/>
              <a:gd name="connsiteX51" fmla="*/ 421574 w 2143496"/>
              <a:gd name="connsiteY51" fmla="*/ 1383475 h 2903517"/>
              <a:gd name="connsiteX52" fmla="*/ 385948 w 2143496"/>
              <a:gd name="connsiteY52" fmla="*/ 1347849 h 2903517"/>
              <a:gd name="connsiteX53" fmla="*/ 350322 w 2143496"/>
              <a:gd name="connsiteY53" fmla="*/ 1324099 h 2903517"/>
              <a:gd name="connsiteX54" fmla="*/ 302821 w 2143496"/>
              <a:gd name="connsiteY54" fmla="*/ 1270660 h 2903517"/>
              <a:gd name="connsiteX55" fmla="*/ 273132 w 2143496"/>
              <a:gd name="connsiteY55" fmla="*/ 1235034 h 2903517"/>
              <a:gd name="connsiteX56" fmla="*/ 255319 w 2143496"/>
              <a:gd name="connsiteY56" fmla="*/ 1229096 h 2903517"/>
              <a:gd name="connsiteX57" fmla="*/ 219693 w 2143496"/>
              <a:gd name="connsiteY57" fmla="*/ 1187532 h 2903517"/>
              <a:gd name="connsiteX58" fmla="*/ 172192 w 2143496"/>
              <a:gd name="connsiteY58" fmla="*/ 1062842 h 2903517"/>
              <a:gd name="connsiteX59" fmla="*/ 166254 w 2143496"/>
              <a:gd name="connsiteY59" fmla="*/ 1045029 h 2903517"/>
              <a:gd name="connsiteX60" fmla="*/ 148441 w 2143496"/>
              <a:gd name="connsiteY60" fmla="*/ 1021278 h 2903517"/>
              <a:gd name="connsiteX61" fmla="*/ 136566 w 2143496"/>
              <a:gd name="connsiteY61" fmla="*/ 973777 h 2903517"/>
              <a:gd name="connsiteX62" fmla="*/ 136566 w 2143496"/>
              <a:gd name="connsiteY62" fmla="*/ 866899 h 2903517"/>
              <a:gd name="connsiteX63" fmla="*/ 124691 w 2143496"/>
              <a:gd name="connsiteY63" fmla="*/ 849086 h 2903517"/>
              <a:gd name="connsiteX64" fmla="*/ 77190 w 2143496"/>
              <a:gd name="connsiteY64" fmla="*/ 730332 h 2903517"/>
              <a:gd name="connsiteX65" fmla="*/ 71252 w 2143496"/>
              <a:gd name="connsiteY65" fmla="*/ 712519 h 2903517"/>
              <a:gd name="connsiteX66" fmla="*/ 59377 w 2143496"/>
              <a:gd name="connsiteY66" fmla="*/ 653143 h 2903517"/>
              <a:gd name="connsiteX67" fmla="*/ 53439 w 2143496"/>
              <a:gd name="connsiteY67" fmla="*/ 439387 h 2903517"/>
              <a:gd name="connsiteX68" fmla="*/ 71252 w 2143496"/>
              <a:gd name="connsiteY68" fmla="*/ 338447 h 2903517"/>
              <a:gd name="connsiteX69" fmla="*/ 65314 w 2143496"/>
              <a:gd name="connsiteY69" fmla="*/ 100940 h 2903517"/>
              <a:gd name="connsiteX70" fmla="*/ 11875 w 2143496"/>
              <a:gd name="connsiteY70" fmla="*/ 35626 h 2903517"/>
              <a:gd name="connsiteX71" fmla="*/ 0 w 2143496"/>
              <a:gd name="connsiteY7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35974 w 2143496"/>
              <a:gd name="connsiteY36" fmla="*/ 1894114 h 2903517"/>
              <a:gd name="connsiteX37" fmla="*/ 1282535 w 2143496"/>
              <a:gd name="connsiteY37" fmla="*/ 1852551 h 2903517"/>
              <a:gd name="connsiteX38" fmla="*/ 1252847 w 2143496"/>
              <a:gd name="connsiteY38" fmla="*/ 1822862 h 2903517"/>
              <a:gd name="connsiteX39" fmla="*/ 1157844 w 2143496"/>
              <a:gd name="connsiteY39" fmla="*/ 1787236 h 2903517"/>
              <a:gd name="connsiteX40" fmla="*/ 1104405 w 2143496"/>
              <a:gd name="connsiteY40" fmla="*/ 1751610 h 2903517"/>
              <a:gd name="connsiteX41" fmla="*/ 1021278 w 2143496"/>
              <a:gd name="connsiteY41" fmla="*/ 1733797 h 2903517"/>
              <a:gd name="connsiteX42" fmla="*/ 831273 w 2143496"/>
              <a:gd name="connsiteY42" fmla="*/ 1692234 h 2903517"/>
              <a:gd name="connsiteX43" fmla="*/ 813460 w 2143496"/>
              <a:gd name="connsiteY43" fmla="*/ 1680358 h 2903517"/>
              <a:gd name="connsiteX44" fmla="*/ 789709 w 2143496"/>
              <a:gd name="connsiteY44" fmla="*/ 1674421 h 2903517"/>
              <a:gd name="connsiteX45" fmla="*/ 700644 w 2143496"/>
              <a:gd name="connsiteY45" fmla="*/ 1561605 h 2903517"/>
              <a:gd name="connsiteX46" fmla="*/ 605641 w 2143496"/>
              <a:gd name="connsiteY46" fmla="*/ 1508166 h 2903517"/>
              <a:gd name="connsiteX47" fmla="*/ 552203 w 2143496"/>
              <a:gd name="connsiteY47" fmla="*/ 1460665 h 2903517"/>
              <a:gd name="connsiteX48" fmla="*/ 540327 w 2143496"/>
              <a:gd name="connsiteY48" fmla="*/ 1448790 h 2903517"/>
              <a:gd name="connsiteX49" fmla="*/ 486888 w 2143496"/>
              <a:gd name="connsiteY49" fmla="*/ 1407226 h 2903517"/>
              <a:gd name="connsiteX50" fmla="*/ 421574 w 2143496"/>
              <a:gd name="connsiteY50" fmla="*/ 1383475 h 2903517"/>
              <a:gd name="connsiteX51" fmla="*/ 385948 w 2143496"/>
              <a:gd name="connsiteY51" fmla="*/ 1347849 h 2903517"/>
              <a:gd name="connsiteX52" fmla="*/ 350322 w 2143496"/>
              <a:gd name="connsiteY52" fmla="*/ 1324099 h 2903517"/>
              <a:gd name="connsiteX53" fmla="*/ 302821 w 2143496"/>
              <a:gd name="connsiteY53" fmla="*/ 1270660 h 2903517"/>
              <a:gd name="connsiteX54" fmla="*/ 273132 w 2143496"/>
              <a:gd name="connsiteY54" fmla="*/ 1235034 h 2903517"/>
              <a:gd name="connsiteX55" fmla="*/ 255319 w 2143496"/>
              <a:gd name="connsiteY55" fmla="*/ 1229096 h 2903517"/>
              <a:gd name="connsiteX56" fmla="*/ 219693 w 2143496"/>
              <a:gd name="connsiteY56" fmla="*/ 1187532 h 2903517"/>
              <a:gd name="connsiteX57" fmla="*/ 172192 w 2143496"/>
              <a:gd name="connsiteY57" fmla="*/ 1062842 h 2903517"/>
              <a:gd name="connsiteX58" fmla="*/ 166254 w 2143496"/>
              <a:gd name="connsiteY58" fmla="*/ 1045029 h 2903517"/>
              <a:gd name="connsiteX59" fmla="*/ 148441 w 2143496"/>
              <a:gd name="connsiteY59" fmla="*/ 1021278 h 2903517"/>
              <a:gd name="connsiteX60" fmla="*/ 136566 w 2143496"/>
              <a:gd name="connsiteY60" fmla="*/ 973777 h 2903517"/>
              <a:gd name="connsiteX61" fmla="*/ 136566 w 2143496"/>
              <a:gd name="connsiteY61" fmla="*/ 866899 h 2903517"/>
              <a:gd name="connsiteX62" fmla="*/ 124691 w 2143496"/>
              <a:gd name="connsiteY62" fmla="*/ 849086 h 2903517"/>
              <a:gd name="connsiteX63" fmla="*/ 77190 w 2143496"/>
              <a:gd name="connsiteY63" fmla="*/ 730332 h 2903517"/>
              <a:gd name="connsiteX64" fmla="*/ 71252 w 2143496"/>
              <a:gd name="connsiteY64" fmla="*/ 712519 h 2903517"/>
              <a:gd name="connsiteX65" fmla="*/ 59377 w 2143496"/>
              <a:gd name="connsiteY65" fmla="*/ 653143 h 2903517"/>
              <a:gd name="connsiteX66" fmla="*/ 53439 w 2143496"/>
              <a:gd name="connsiteY66" fmla="*/ 439387 h 2903517"/>
              <a:gd name="connsiteX67" fmla="*/ 71252 w 2143496"/>
              <a:gd name="connsiteY67" fmla="*/ 338447 h 2903517"/>
              <a:gd name="connsiteX68" fmla="*/ 65314 w 2143496"/>
              <a:gd name="connsiteY68" fmla="*/ 100940 h 2903517"/>
              <a:gd name="connsiteX69" fmla="*/ 11875 w 2143496"/>
              <a:gd name="connsiteY69" fmla="*/ 35626 h 2903517"/>
              <a:gd name="connsiteX70" fmla="*/ 0 w 2143496"/>
              <a:gd name="connsiteY7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579418 w 2143496"/>
              <a:gd name="connsiteY25" fmla="*/ 2161309 h 2903517"/>
              <a:gd name="connsiteX26" fmla="*/ 1531917 w 2143496"/>
              <a:gd name="connsiteY26" fmla="*/ 2119745 h 2903517"/>
              <a:gd name="connsiteX27" fmla="*/ 1502228 w 2143496"/>
              <a:gd name="connsiteY27" fmla="*/ 2095995 h 2903517"/>
              <a:gd name="connsiteX28" fmla="*/ 1496291 w 2143496"/>
              <a:gd name="connsiteY28" fmla="*/ 2078182 h 2903517"/>
              <a:gd name="connsiteX29" fmla="*/ 1472540 w 2143496"/>
              <a:gd name="connsiteY29" fmla="*/ 2048494 h 2903517"/>
              <a:gd name="connsiteX30" fmla="*/ 1460665 w 2143496"/>
              <a:gd name="connsiteY30" fmla="*/ 2036618 h 2903517"/>
              <a:gd name="connsiteX31" fmla="*/ 1442852 w 2143496"/>
              <a:gd name="connsiteY31" fmla="*/ 2006930 h 2903517"/>
              <a:gd name="connsiteX32" fmla="*/ 1407226 w 2143496"/>
              <a:gd name="connsiteY32" fmla="*/ 1983179 h 2903517"/>
              <a:gd name="connsiteX33" fmla="*/ 1395351 w 2143496"/>
              <a:gd name="connsiteY33" fmla="*/ 1965366 h 2903517"/>
              <a:gd name="connsiteX34" fmla="*/ 1389413 w 2143496"/>
              <a:gd name="connsiteY34" fmla="*/ 1947553 h 2903517"/>
              <a:gd name="connsiteX35" fmla="*/ 1335974 w 2143496"/>
              <a:gd name="connsiteY35" fmla="*/ 1894114 h 2903517"/>
              <a:gd name="connsiteX36" fmla="*/ 1282535 w 2143496"/>
              <a:gd name="connsiteY36" fmla="*/ 1852551 h 2903517"/>
              <a:gd name="connsiteX37" fmla="*/ 1252847 w 2143496"/>
              <a:gd name="connsiteY37" fmla="*/ 1822862 h 2903517"/>
              <a:gd name="connsiteX38" fmla="*/ 1157844 w 2143496"/>
              <a:gd name="connsiteY38" fmla="*/ 1787236 h 2903517"/>
              <a:gd name="connsiteX39" fmla="*/ 1104405 w 2143496"/>
              <a:gd name="connsiteY39" fmla="*/ 1751610 h 2903517"/>
              <a:gd name="connsiteX40" fmla="*/ 1021278 w 2143496"/>
              <a:gd name="connsiteY40" fmla="*/ 1733797 h 2903517"/>
              <a:gd name="connsiteX41" fmla="*/ 831273 w 2143496"/>
              <a:gd name="connsiteY41" fmla="*/ 1692234 h 2903517"/>
              <a:gd name="connsiteX42" fmla="*/ 813460 w 2143496"/>
              <a:gd name="connsiteY42" fmla="*/ 1680358 h 2903517"/>
              <a:gd name="connsiteX43" fmla="*/ 789709 w 2143496"/>
              <a:gd name="connsiteY43" fmla="*/ 1674421 h 2903517"/>
              <a:gd name="connsiteX44" fmla="*/ 700644 w 2143496"/>
              <a:gd name="connsiteY44" fmla="*/ 1561605 h 2903517"/>
              <a:gd name="connsiteX45" fmla="*/ 605641 w 2143496"/>
              <a:gd name="connsiteY45" fmla="*/ 1508166 h 2903517"/>
              <a:gd name="connsiteX46" fmla="*/ 552203 w 2143496"/>
              <a:gd name="connsiteY46" fmla="*/ 1460665 h 2903517"/>
              <a:gd name="connsiteX47" fmla="*/ 540327 w 2143496"/>
              <a:gd name="connsiteY47" fmla="*/ 1448790 h 2903517"/>
              <a:gd name="connsiteX48" fmla="*/ 486888 w 2143496"/>
              <a:gd name="connsiteY48" fmla="*/ 1407226 h 2903517"/>
              <a:gd name="connsiteX49" fmla="*/ 421574 w 2143496"/>
              <a:gd name="connsiteY49" fmla="*/ 1383475 h 2903517"/>
              <a:gd name="connsiteX50" fmla="*/ 385948 w 2143496"/>
              <a:gd name="connsiteY50" fmla="*/ 1347849 h 2903517"/>
              <a:gd name="connsiteX51" fmla="*/ 350322 w 2143496"/>
              <a:gd name="connsiteY51" fmla="*/ 1324099 h 2903517"/>
              <a:gd name="connsiteX52" fmla="*/ 302821 w 2143496"/>
              <a:gd name="connsiteY52" fmla="*/ 1270660 h 2903517"/>
              <a:gd name="connsiteX53" fmla="*/ 273132 w 2143496"/>
              <a:gd name="connsiteY53" fmla="*/ 1235034 h 2903517"/>
              <a:gd name="connsiteX54" fmla="*/ 255319 w 2143496"/>
              <a:gd name="connsiteY54" fmla="*/ 1229096 h 2903517"/>
              <a:gd name="connsiteX55" fmla="*/ 219693 w 2143496"/>
              <a:gd name="connsiteY55" fmla="*/ 1187532 h 2903517"/>
              <a:gd name="connsiteX56" fmla="*/ 172192 w 2143496"/>
              <a:gd name="connsiteY56" fmla="*/ 1062842 h 2903517"/>
              <a:gd name="connsiteX57" fmla="*/ 166254 w 2143496"/>
              <a:gd name="connsiteY57" fmla="*/ 1045029 h 2903517"/>
              <a:gd name="connsiteX58" fmla="*/ 148441 w 2143496"/>
              <a:gd name="connsiteY58" fmla="*/ 1021278 h 2903517"/>
              <a:gd name="connsiteX59" fmla="*/ 136566 w 2143496"/>
              <a:gd name="connsiteY59" fmla="*/ 973777 h 2903517"/>
              <a:gd name="connsiteX60" fmla="*/ 136566 w 2143496"/>
              <a:gd name="connsiteY60" fmla="*/ 866899 h 2903517"/>
              <a:gd name="connsiteX61" fmla="*/ 124691 w 2143496"/>
              <a:gd name="connsiteY61" fmla="*/ 849086 h 2903517"/>
              <a:gd name="connsiteX62" fmla="*/ 77190 w 2143496"/>
              <a:gd name="connsiteY62" fmla="*/ 730332 h 2903517"/>
              <a:gd name="connsiteX63" fmla="*/ 71252 w 2143496"/>
              <a:gd name="connsiteY63" fmla="*/ 712519 h 2903517"/>
              <a:gd name="connsiteX64" fmla="*/ 59377 w 2143496"/>
              <a:gd name="connsiteY64" fmla="*/ 653143 h 2903517"/>
              <a:gd name="connsiteX65" fmla="*/ 53439 w 2143496"/>
              <a:gd name="connsiteY65" fmla="*/ 439387 h 2903517"/>
              <a:gd name="connsiteX66" fmla="*/ 71252 w 2143496"/>
              <a:gd name="connsiteY66" fmla="*/ 338447 h 2903517"/>
              <a:gd name="connsiteX67" fmla="*/ 65314 w 2143496"/>
              <a:gd name="connsiteY67" fmla="*/ 100940 h 2903517"/>
              <a:gd name="connsiteX68" fmla="*/ 11875 w 2143496"/>
              <a:gd name="connsiteY68" fmla="*/ 35626 h 2903517"/>
              <a:gd name="connsiteX69" fmla="*/ 0 w 2143496"/>
              <a:gd name="connsiteY6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579418 w 2143496"/>
              <a:gd name="connsiteY24" fmla="*/ 2161309 h 2903517"/>
              <a:gd name="connsiteX25" fmla="*/ 1531917 w 2143496"/>
              <a:gd name="connsiteY25" fmla="*/ 2119745 h 2903517"/>
              <a:gd name="connsiteX26" fmla="*/ 1502228 w 2143496"/>
              <a:gd name="connsiteY26" fmla="*/ 2095995 h 2903517"/>
              <a:gd name="connsiteX27" fmla="*/ 1496291 w 2143496"/>
              <a:gd name="connsiteY27" fmla="*/ 2078182 h 2903517"/>
              <a:gd name="connsiteX28" fmla="*/ 1472540 w 2143496"/>
              <a:gd name="connsiteY28" fmla="*/ 2048494 h 2903517"/>
              <a:gd name="connsiteX29" fmla="*/ 1460665 w 2143496"/>
              <a:gd name="connsiteY29" fmla="*/ 2036618 h 2903517"/>
              <a:gd name="connsiteX30" fmla="*/ 1442852 w 2143496"/>
              <a:gd name="connsiteY30" fmla="*/ 2006930 h 2903517"/>
              <a:gd name="connsiteX31" fmla="*/ 1407226 w 2143496"/>
              <a:gd name="connsiteY31" fmla="*/ 1983179 h 2903517"/>
              <a:gd name="connsiteX32" fmla="*/ 1395351 w 2143496"/>
              <a:gd name="connsiteY32" fmla="*/ 1965366 h 2903517"/>
              <a:gd name="connsiteX33" fmla="*/ 1389413 w 2143496"/>
              <a:gd name="connsiteY33" fmla="*/ 1947553 h 2903517"/>
              <a:gd name="connsiteX34" fmla="*/ 1335974 w 2143496"/>
              <a:gd name="connsiteY34" fmla="*/ 1894114 h 2903517"/>
              <a:gd name="connsiteX35" fmla="*/ 1282535 w 2143496"/>
              <a:gd name="connsiteY35" fmla="*/ 1852551 h 2903517"/>
              <a:gd name="connsiteX36" fmla="*/ 1252847 w 2143496"/>
              <a:gd name="connsiteY36" fmla="*/ 1822862 h 2903517"/>
              <a:gd name="connsiteX37" fmla="*/ 1157844 w 2143496"/>
              <a:gd name="connsiteY37" fmla="*/ 1787236 h 2903517"/>
              <a:gd name="connsiteX38" fmla="*/ 1104405 w 2143496"/>
              <a:gd name="connsiteY38" fmla="*/ 1751610 h 2903517"/>
              <a:gd name="connsiteX39" fmla="*/ 1021278 w 2143496"/>
              <a:gd name="connsiteY39" fmla="*/ 1733797 h 2903517"/>
              <a:gd name="connsiteX40" fmla="*/ 831273 w 2143496"/>
              <a:gd name="connsiteY40" fmla="*/ 1692234 h 2903517"/>
              <a:gd name="connsiteX41" fmla="*/ 813460 w 2143496"/>
              <a:gd name="connsiteY41" fmla="*/ 1680358 h 2903517"/>
              <a:gd name="connsiteX42" fmla="*/ 789709 w 2143496"/>
              <a:gd name="connsiteY42" fmla="*/ 1674421 h 2903517"/>
              <a:gd name="connsiteX43" fmla="*/ 700644 w 2143496"/>
              <a:gd name="connsiteY43" fmla="*/ 1561605 h 2903517"/>
              <a:gd name="connsiteX44" fmla="*/ 605641 w 2143496"/>
              <a:gd name="connsiteY44" fmla="*/ 1508166 h 2903517"/>
              <a:gd name="connsiteX45" fmla="*/ 552203 w 2143496"/>
              <a:gd name="connsiteY45" fmla="*/ 1460665 h 2903517"/>
              <a:gd name="connsiteX46" fmla="*/ 540327 w 2143496"/>
              <a:gd name="connsiteY46" fmla="*/ 1448790 h 2903517"/>
              <a:gd name="connsiteX47" fmla="*/ 486888 w 2143496"/>
              <a:gd name="connsiteY47" fmla="*/ 1407226 h 2903517"/>
              <a:gd name="connsiteX48" fmla="*/ 421574 w 2143496"/>
              <a:gd name="connsiteY48" fmla="*/ 1383475 h 2903517"/>
              <a:gd name="connsiteX49" fmla="*/ 385948 w 2143496"/>
              <a:gd name="connsiteY49" fmla="*/ 1347849 h 2903517"/>
              <a:gd name="connsiteX50" fmla="*/ 350322 w 2143496"/>
              <a:gd name="connsiteY50" fmla="*/ 1324099 h 2903517"/>
              <a:gd name="connsiteX51" fmla="*/ 302821 w 2143496"/>
              <a:gd name="connsiteY51" fmla="*/ 1270660 h 2903517"/>
              <a:gd name="connsiteX52" fmla="*/ 273132 w 2143496"/>
              <a:gd name="connsiteY52" fmla="*/ 1235034 h 2903517"/>
              <a:gd name="connsiteX53" fmla="*/ 255319 w 2143496"/>
              <a:gd name="connsiteY53" fmla="*/ 1229096 h 2903517"/>
              <a:gd name="connsiteX54" fmla="*/ 219693 w 2143496"/>
              <a:gd name="connsiteY54" fmla="*/ 1187532 h 2903517"/>
              <a:gd name="connsiteX55" fmla="*/ 172192 w 2143496"/>
              <a:gd name="connsiteY55" fmla="*/ 1062842 h 2903517"/>
              <a:gd name="connsiteX56" fmla="*/ 166254 w 2143496"/>
              <a:gd name="connsiteY56" fmla="*/ 1045029 h 2903517"/>
              <a:gd name="connsiteX57" fmla="*/ 148441 w 2143496"/>
              <a:gd name="connsiteY57" fmla="*/ 1021278 h 2903517"/>
              <a:gd name="connsiteX58" fmla="*/ 136566 w 2143496"/>
              <a:gd name="connsiteY58" fmla="*/ 973777 h 2903517"/>
              <a:gd name="connsiteX59" fmla="*/ 136566 w 2143496"/>
              <a:gd name="connsiteY59" fmla="*/ 866899 h 2903517"/>
              <a:gd name="connsiteX60" fmla="*/ 124691 w 2143496"/>
              <a:gd name="connsiteY60" fmla="*/ 849086 h 2903517"/>
              <a:gd name="connsiteX61" fmla="*/ 77190 w 2143496"/>
              <a:gd name="connsiteY61" fmla="*/ 730332 h 2903517"/>
              <a:gd name="connsiteX62" fmla="*/ 71252 w 2143496"/>
              <a:gd name="connsiteY62" fmla="*/ 712519 h 2903517"/>
              <a:gd name="connsiteX63" fmla="*/ 59377 w 2143496"/>
              <a:gd name="connsiteY63" fmla="*/ 653143 h 2903517"/>
              <a:gd name="connsiteX64" fmla="*/ 53439 w 2143496"/>
              <a:gd name="connsiteY64" fmla="*/ 439387 h 2903517"/>
              <a:gd name="connsiteX65" fmla="*/ 71252 w 2143496"/>
              <a:gd name="connsiteY65" fmla="*/ 338447 h 2903517"/>
              <a:gd name="connsiteX66" fmla="*/ 65314 w 2143496"/>
              <a:gd name="connsiteY66" fmla="*/ 100940 h 2903517"/>
              <a:gd name="connsiteX67" fmla="*/ 11875 w 2143496"/>
              <a:gd name="connsiteY67" fmla="*/ 35626 h 2903517"/>
              <a:gd name="connsiteX68" fmla="*/ 0 w 2143496"/>
              <a:gd name="connsiteY6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579418 w 2143496"/>
              <a:gd name="connsiteY24" fmla="*/ 2161309 h 2903517"/>
              <a:gd name="connsiteX25" fmla="*/ 1531917 w 2143496"/>
              <a:gd name="connsiteY25" fmla="*/ 2119745 h 2903517"/>
              <a:gd name="connsiteX26" fmla="*/ 1502228 w 2143496"/>
              <a:gd name="connsiteY26" fmla="*/ 2095995 h 2903517"/>
              <a:gd name="connsiteX27" fmla="*/ 1496291 w 2143496"/>
              <a:gd name="connsiteY27" fmla="*/ 2078182 h 2903517"/>
              <a:gd name="connsiteX28" fmla="*/ 1472540 w 2143496"/>
              <a:gd name="connsiteY28" fmla="*/ 2048494 h 2903517"/>
              <a:gd name="connsiteX29" fmla="*/ 1460665 w 2143496"/>
              <a:gd name="connsiteY29" fmla="*/ 2036618 h 2903517"/>
              <a:gd name="connsiteX30" fmla="*/ 1407226 w 2143496"/>
              <a:gd name="connsiteY30" fmla="*/ 1983179 h 2903517"/>
              <a:gd name="connsiteX31" fmla="*/ 1395351 w 2143496"/>
              <a:gd name="connsiteY31" fmla="*/ 1965366 h 2903517"/>
              <a:gd name="connsiteX32" fmla="*/ 1389413 w 2143496"/>
              <a:gd name="connsiteY32" fmla="*/ 1947553 h 2903517"/>
              <a:gd name="connsiteX33" fmla="*/ 1335974 w 2143496"/>
              <a:gd name="connsiteY33" fmla="*/ 1894114 h 2903517"/>
              <a:gd name="connsiteX34" fmla="*/ 1282535 w 2143496"/>
              <a:gd name="connsiteY34" fmla="*/ 1852551 h 2903517"/>
              <a:gd name="connsiteX35" fmla="*/ 1252847 w 2143496"/>
              <a:gd name="connsiteY35" fmla="*/ 1822862 h 2903517"/>
              <a:gd name="connsiteX36" fmla="*/ 1157844 w 2143496"/>
              <a:gd name="connsiteY36" fmla="*/ 1787236 h 2903517"/>
              <a:gd name="connsiteX37" fmla="*/ 1104405 w 2143496"/>
              <a:gd name="connsiteY37" fmla="*/ 1751610 h 2903517"/>
              <a:gd name="connsiteX38" fmla="*/ 1021278 w 2143496"/>
              <a:gd name="connsiteY38" fmla="*/ 1733797 h 2903517"/>
              <a:gd name="connsiteX39" fmla="*/ 831273 w 2143496"/>
              <a:gd name="connsiteY39" fmla="*/ 1692234 h 2903517"/>
              <a:gd name="connsiteX40" fmla="*/ 813460 w 2143496"/>
              <a:gd name="connsiteY40" fmla="*/ 1680358 h 2903517"/>
              <a:gd name="connsiteX41" fmla="*/ 789709 w 2143496"/>
              <a:gd name="connsiteY41" fmla="*/ 1674421 h 2903517"/>
              <a:gd name="connsiteX42" fmla="*/ 700644 w 2143496"/>
              <a:gd name="connsiteY42" fmla="*/ 1561605 h 2903517"/>
              <a:gd name="connsiteX43" fmla="*/ 605641 w 2143496"/>
              <a:gd name="connsiteY43" fmla="*/ 1508166 h 2903517"/>
              <a:gd name="connsiteX44" fmla="*/ 552203 w 2143496"/>
              <a:gd name="connsiteY44" fmla="*/ 1460665 h 2903517"/>
              <a:gd name="connsiteX45" fmla="*/ 540327 w 2143496"/>
              <a:gd name="connsiteY45" fmla="*/ 1448790 h 2903517"/>
              <a:gd name="connsiteX46" fmla="*/ 486888 w 2143496"/>
              <a:gd name="connsiteY46" fmla="*/ 1407226 h 2903517"/>
              <a:gd name="connsiteX47" fmla="*/ 421574 w 2143496"/>
              <a:gd name="connsiteY47" fmla="*/ 1383475 h 2903517"/>
              <a:gd name="connsiteX48" fmla="*/ 385948 w 2143496"/>
              <a:gd name="connsiteY48" fmla="*/ 1347849 h 2903517"/>
              <a:gd name="connsiteX49" fmla="*/ 350322 w 2143496"/>
              <a:gd name="connsiteY49" fmla="*/ 1324099 h 2903517"/>
              <a:gd name="connsiteX50" fmla="*/ 302821 w 2143496"/>
              <a:gd name="connsiteY50" fmla="*/ 1270660 h 2903517"/>
              <a:gd name="connsiteX51" fmla="*/ 273132 w 2143496"/>
              <a:gd name="connsiteY51" fmla="*/ 1235034 h 2903517"/>
              <a:gd name="connsiteX52" fmla="*/ 255319 w 2143496"/>
              <a:gd name="connsiteY52" fmla="*/ 1229096 h 2903517"/>
              <a:gd name="connsiteX53" fmla="*/ 219693 w 2143496"/>
              <a:gd name="connsiteY53" fmla="*/ 1187532 h 2903517"/>
              <a:gd name="connsiteX54" fmla="*/ 172192 w 2143496"/>
              <a:gd name="connsiteY54" fmla="*/ 1062842 h 2903517"/>
              <a:gd name="connsiteX55" fmla="*/ 166254 w 2143496"/>
              <a:gd name="connsiteY55" fmla="*/ 1045029 h 2903517"/>
              <a:gd name="connsiteX56" fmla="*/ 148441 w 2143496"/>
              <a:gd name="connsiteY56" fmla="*/ 1021278 h 2903517"/>
              <a:gd name="connsiteX57" fmla="*/ 136566 w 2143496"/>
              <a:gd name="connsiteY57" fmla="*/ 973777 h 2903517"/>
              <a:gd name="connsiteX58" fmla="*/ 136566 w 2143496"/>
              <a:gd name="connsiteY58" fmla="*/ 866899 h 2903517"/>
              <a:gd name="connsiteX59" fmla="*/ 124691 w 2143496"/>
              <a:gd name="connsiteY59" fmla="*/ 849086 h 2903517"/>
              <a:gd name="connsiteX60" fmla="*/ 77190 w 2143496"/>
              <a:gd name="connsiteY60" fmla="*/ 730332 h 2903517"/>
              <a:gd name="connsiteX61" fmla="*/ 71252 w 2143496"/>
              <a:gd name="connsiteY61" fmla="*/ 712519 h 2903517"/>
              <a:gd name="connsiteX62" fmla="*/ 59377 w 2143496"/>
              <a:gd name="connsiteY62" fmla="*/ 653143 h 2903517"/>
              <a:gd name="connsiteX63" fmla="*/ 53439 w 2143496"/>
              <a:gd name="connsiteY63" fmla="*/ 439387 h 2903517"/>
              <a:gd name="connsiteX64" fmla="*/ 71252 w 2143496"/>
              <a:gd name="connsiteY64" fmla="*/ 338447 h 2903517"/>
              <a:gd name="connsiteX65" fmla="*/ 65314 w 2143496"/>
              <a:gd name="connsiteY65" fmla="*/ 100940 h 2903517"/>
              <a:gd name="connsiteX66" fmla="*/ 11875 w 2143496"/>
              <a:gd name="connsiteY66" fmla="*/ 35626 h 2903517"/>
              <a:gd name="connsiteX67" fmla="*/ 0 w 2143496"/>
              <a:gd name="connsiteY6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74421 w 2143496"/>
              <a:gd name="connsiteY20" fmla="*/ 2333501 h 2903517"/>
              <a:gd name="connsiteX21" fmla="*/ 1662545 w 2143496"/>
              <a:gd name="connsiteY21" fmla="*/ 2232561 h 2903517"/>
              <a:gd name="connsiteX22" fmla="*/ 1656608 w 2143496"/>
              <a:gd name="connsiteY22" fmla="*/ 2214748 h 2903517"/>
              <a:gd name="connsiteX23" fmla="*/ 1579418 w 2143496"/>
              <a:gd name="connsiteY23" fmla="*/ 2161309 h 2903517"/>
              <a:gd name="connsiteX24" fmla="*/ 1531917 w 2143496"/>
              <a:gd name="connsiteY24" fmla="*/ 2119745 h 2903517"/>
              <a:gd name="connsiteX25" fmla="*/ 1502228 w 2143496"/>
              <a:gd name="connsiteY25" fmla="*/ 2095995 h 2903517"/>
              <a:gd name="connsiteX26" fmla="*/ 1496291 w 2143496"/>
              <a:gd name="connsiteY26" fmla="*/ 2078182 h 2903517"/>
              <a:gd name="connsiteX27" fmla="*/ 1472540 w 2143496"/>
              <a:gd name="connsiteY27" fmla="*/ 2048494 h 2903517"/>
              <a:gd name="connsiteX28" fmla="*/ 1460665 w 2143496"/>
              <a:gd name="connsiteY28" fmla="*/ 2036618 h 2903517"/>
              <a:gd name="connsiteX29" fmla="*/ 1407226 w 2143496"/>
              <a:gd name="connsiteY29" fmla="*/ 1983179 h 2903517"/>
              <a:gd name="connsiteX30" fmla="*/ 1395351 w 2143496"/>
              <a:gd name="connsiteY30" fmla="*/ 1965366 h 2903517"/>
              <a:gd name="connsiteX31" fmla="*/ 1389413 w 2143496"/>
              <a:gd name="connsiteY31" fmla="*/ 1947553 h 2903517"/>
              <a:gd name="connsiteX32" fmla="*/ 1335974 w 2143496"/>
              <a:gd name="connsiteY32" fmla="*/ 1894114 h 2903517"/>
              <a:gd name="connsiteX33" fmla="*/ 1282535 w 2143496"/>
              <a:gd name="connsiteY33" fmla="*/ 1852551 h 2903517"/>
              <a:gd name="connsiteX34" fmla="*/ 1252847 w 2143496"/>
              <a:gd name="connsiteY34" fmla="*/ 1822862 h 2903517"/>
              <a:gd name="connsiteX35" fmla="*/ 1157844 w 2143496"/>
              <a:gd name="connsiteY35" fmla="*/ 1787236 h 2903517"/>
              <a:gd name="connsiteX36" fmla="*/ 1104405 w 2143496"/>
              <a:gd name="connsiteY36" fmla="*/ 1751610 h 2903517"/>
              <a:gd name="connsiteX37" fmla="*/ 1021278 w 2143496"/>
              <a:gd name="connsiteY37" fmla="*/ 1733797 h 2903517"/>
              <a:gd name="connsiteX38" fmla="*/ 831273 w 2143496"/>
              <a:gd name="connsiteY38" fmla="*/ 1692234 h 2903517"/>
              <a:gd name="connsiteX39" fmla="*/ 813460 w 2143496"/>
              <a:gd name="connsiteY39" fmla="*/ 1680358 h 2903517"/>
              <a:gd name="connsiteX40" fmla="*/ 789709 w 2143496"/>
              <a:gd name="connsiteY40" fmla="*/ 1674421 h 2903517"/>
              <a:gd name="connsiteX41" fmla="*/ 700644 w 2143496"/>
              <a:gd name="connsiteY41" fmla="*/ 1561605 h 2903517"/>
              <a:gd name="connsiteX42" fmla="*/ 605641 w 2143496"/>
              <a:gd name="connsiteY42" fmla="*/ 1508166 h 2903517"/>
              <a:gd name="connsiteX43" fmla="*/ 552203 w 2143496"/>
              <a:gd name="connsiteY43" fmla="*/ 1460665 h 2903517"/>
              <a:gd name="connsiteX44" fmla="*/ 540327 w 2143496"/>
              <a:gd name="connsiteY44" fmla="*/ 1448790 h 2903517"/>
              <a:gd name="connsiteX45" fmla="*/ 486888 w 2143496"/>
              <a:gd name="connsiteY45" fmla="*/ 1407226 h 2903517"/>
              <a:gd name="connsiteX46" fmla="*/ 421574 w 2143496"/>
              <a:gd name="connsiteY46" fmla="*/ 1383475 h 2903517"/>
              <a:gd name="connsiteX47" fmla="*/ 385948 w 2143496"/>
              <a:gd name="connsiteY47" fmla="*/ 1347849 h 2903517"/>
              <a:gd name="connsiteX48" fmla="*/ 350322 w 2143496"/>
              <a:gd name="connsiteY48" fmla="*/ 1324099 h 2903517"/>
              <a:gd name="connsiteX49" fmla="*/ 302821 w 2143496"/>
              <a:gd name="connsiteY49" fmla="*/ 1270660 h 2903517"/>
              <a:gd name="connsiteX50" fmla="*/ 273132 w 2143496"/>
              <a:gd name="connsiteY50" fmla="*/ 1235034 h 2903517"/>
              <a:gd name="connsiteX51" fmla="*/ 255319 w 2143496"/>
              <a:gd name="connsiteY51" fmla="*/ 1229096 h 2903517"/>
              <a:gd name="connsiteX52" fmla="*/ 219693 w 2143496"/>
              <a:gd name="connsiteY52" fmla="*/ 1187532 h 2903517"/>
              <a:gd name="connsiteX53" fmla="*/ 172192 w 2143496"/>
              <a:gd name="connsiteY53" fmla="*/ 1062842 h 2903517"/>
              <a:gd name="connsiteX54" fmla="*/ 166254 w 2143496"/>
              <a:gd name="connsiteY54" fmla="*/ 1045029 h 2903517"/>
              <a:gd name="connsiteX55" fmla="*/ 148441 w 2143496"/>
              <a:gd name="connsiteY55" fmla="*/ 1021278 h 2903517"/>
              <a:gd name="connsiteX56" fmla="*/ 136566 w 2143496"/>
              <a:gd name="connsiteY56" fmla="*/ 973777 h 2903517"/>
              <a:gd name="connsiteX57" fmla="*/ 136566 w 2143496"/>
              <a:gd name="connsiteY57" fmla="*/ 866899 h 2903517"/>
              <a:gd name="connsiteX58" fmla="*/ 124691 w 2143496"/>
              <a:gd name="connsiteY58" fmla="*/ 849086 h 2903517"/>
              <a:gd name="connsiteX59" fmla="*/ 77190 w 2143496"/>
              <a:gd name="connsiteY59" fmla="*/ 730332 h 2903517"/>
              <a:gd name="connsiteX60" fmla="*/ 71252 w 2143496"/>
              <a:gd name="connsiteY60" fmla="*/ 712519 h 2903517"/>
              <a:gd name="connsiteX61" fmla="*/ 59377 w 2143496"/>
              <a:gd name="connsiteY61" fmla="*/ 653143 h 2903517"/>
              <a:gd name="connsiteX62" fmla="*/ 53439 w 2143496"/>
              <a:gd name="connsiteY62" fmla="*/ 439387 h 2903517"/>
              <a:gd name="connsiteX63" fmla="*/ 71252 w 2143496"/>
              <a:gd name="connsiteY63" fmla="*/ 338447 h 2903517"/>
              <a:gd name="connsiteX64" fmla="*/ 65314 w 2143496"/>
              <a:gd name="connsiteY64" fmla="*/ 100940 h 2903517"/>
              <a:gd name="connsiteX65" fmla="*/ 11875 w 2143496"/>
              <a:gd name="connsiteY65" fmla="*/ 35626 h 2903517"/>
              <a:gd name="connsiteX66" fmla="*/ 0 w 2143496"/>
              <a:gd name="connsiteY6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674421 w 2143496"/>
              <a:gd name="connsiteY19" fmla="*/ 2333501 h 2903517"/>
              <a:gd name="connsiteX20" fmla="*/ 1662545 w 2143496"/>
              <a:gd name="connsiteY20" fmla="*/ 2232561 h 2903517"/>
              <a:gd name="connsiteX21" fmla="*/ 1656608 w 2143496"/>
              <a:gd name="connsiteY21" fmla="*/ 2214748 h 2903517"/>
              <a:gd name="connsiteX22" fmla="*/ 1579418 w 2143496"/>
              <a:gd name="connsiteY22" fmla="*/ 2161309 h 2903517"/>
              <a:gd name="connsiteX23" fmla="*/ 1531917 w 2143496"/>
              <a:gd name="connsiteY23" fmla="*/ 2119745 h 2903517"/>
              <a:gd name="connsiteX24" fmla="*/ 1502228 w 2143496"/>
              <a:gd name="connsiteY24" fmla="*/ 2095995 h 2903517"/>
              <a:gd name="connsiteX25" fmla="*/ 1496291 w 2143496"/>
              <a:gd name="connsiteY25" fmla="*/ 2078182 h 2903517"/>
              <a:gd name="connsiteX26" fmla="*/ 1472540 w 2143496"/>
              <a:gd name="connsiteY26" fmla="*/ 2048494 h 2903517"/>
              <a:gd name="connsiteX27" fmla="*/ 1460665 w 2143496"/>
              <a:gd name="connsiteY27" fmla="*/ 2036618 h 2903517"/>
              <a:gd name="connsiteX28" fmla="*/ 1407226 w 2143496"/>
              <a:gd name="connsiteY28" fmla="*/ 1983179 h 2903517"/>
              <a:gd name="connsiteX29" fmla="*/ 1395351 w 2143496"/>
              <a:gd name="connsiteY29" fmla="*/ 1965366 h 2903517"/>
              <a:gd name="connsiteX30" fmla="*/ 1389413 w 2143496"/>
              <a:gd name="connsiteY30" fmla="*/ 1947553 h 2903517"/>
              <a:gd name="connsiteX31" fmla="*/ 1335974 w 2143496"/>
              <a:gd name="connsiteY31" fmla="*/ 1894114 h 2903517"/>
              <a:gd name="connsiteX32" fmla="*/ 1282535 w 2143496"/>
              <a:gd name="connsiteY32" fmla="*/ 1852551 h 2903517"/>
              <a:gd name="connsiteX33" fmla="*/ 1252847 w 2143496"/>
              <a:gd name="connsiteY33" fmla="*/ 1822862 h 2903517"/>
              <a:gd name="connsiteX34" fmla="*/ 1157844 w 2143496"/>
              <a:gd name="connsiteY34" fmla="*/ 1787236 h 2903517"/>
              <a:gd name="connsiteX35" fmla="*/ 1104405 w 2143496"/>
              <a:gd name="connsiteY35" fmla="*/ 1751610 h 2903517"/>
              <a:gd name="connsiteX36" fmla="*/ 1021278 w 2143496"/>
              <a:gd name="connsiteY36" fmla="*/ 1733797 h 2903517"/>
              <a:gd name="connsiteX37" fmla="*/ 831273 w 2143496"/>
              <a:gd name="connsiteY37" fmla="*/ 1692234 h 2903517"/>
              <a:gd name="connsiteX38" fmla="*/ 813460 w 2143496"/>
              <a:gd name="connsiteY38" fmla="*/ 1680358 h 2903517"/>
              <a:gd name="connsiteX39" fmla="*/ 789709 w 2143496"/>
              <a:gd name="connsiteY39" fmla="*/ 1674421 h 2903517"/>
              <a:gd name="connsiteX40" fmla="*/ 700644 w 2143496"/>
              <a:gd name="connsiteY40" fmla="*/ 1561605 h 2903517"/>
              <a:gd name="connsiteX41" fmla="*/ 605641 w 2143496"/>
              <a:gd name="connsiteY41" fmla="*/ 1508166 h 2903517"/>
              <a:gd name="connsiteX42" fmla="*/ 552203 w 2143496"/>
              <a:gd name="connsiteY42" fmla="*/ 1460665 h 2903517"/>
              <a:gd name="connsiteX43" fmla="*/ 540327 w 2143496"/>
              <a:gd name="connsiteY43" fmla="*/ 1448790 h 2903517"/>
              <a:gd name="connsiteX44" fmla="*/ 486888 w 2143496"/>
              <a:gd name="connsiteY44" fmla="*/ 1407226 h 2903517"/>
              <a:gd name="connsiteX45" fmla="*/ 421574 w 2143496"/>
              <a:gd name="connsiteY45" fmla="*/ 1383475 h 2903517"/>
              <a:gd name="connsiteX46" fmla="*/ 385948 w 2143496"/>
              <a:gd name="connsiteY46" fmla="*/ 1347849 h 2903517"/>
              <a:gd name="connsiteX47" fmla="*/ 350322 w 2143496"/>
              <a:gd name="connsiteY47" fmla="*/ 1324099 h 2903517"/>
              <a:gd name="connsiteX48" fmla="*/ 302821 w 2143496"/>
              <a:gd name="connsiteY48" fmla="*/ 1270660 h 2903517"/>
              <a:gd name="connsiteX49" fmla="*/ 273132 w 2143496"/>
              <a:gd name="connsiteY49" fmla="*/ 1235034 h 2903517"/>
              <a:gd name="connsiteX50" fmla="*/ 255319 w 2143496"/>
              <a:gd name="connsiteY50" fmla="*/ 1229096 h 2903517"/>
              <a:gd name="connsiteX51" fmla="*/ 219693 w 2143496"/>
              <a:gd name="connsiteY51" fmla="*/ 1187532 h 2903517"/>
              <a:gd name="connsiteX52" fmla="*/ 172192 w 2143496"/>
              <a:gd name="connsiteY52" fmla="*/ 1062842 h 2903517"/>
              <a:gd name="connsiteX53" fmla="*/ 166254 w 2143496"/>
              <a:gd name="connsiteY53" fmla="*/ 1045029 h 2903517"/>
              <a:gd name="connsiteX54" fmla="*/ 148441 w 2143496"/>
              <a:gd name="connsiteY54" fmla="*/ 1021278 h 2903517"/>
              <a:gd name="connsiteX55" fmla="*/ 136566 w 2143496"/>
              <a:gd name="connsiteY55" fmla="*/ 973777 h 2903517"/>
              <a:gd name="connsiteX56" fmla="*/ 136566 w 2143496"/>
              <a:gd name="connsiteY56" fmla="*/ 866899 h 2903517"/>
              <a:gd name="connsiteX57" fmla="*/ 124691 w 2143496"/>
              <a:gd name="connsiteY57" fmla="*/ 849086 h 2903517"/>
              <a:gd name="connsiteX58" fmla="*/ 77190 w 2143496"/>
              <a:gd name="connsiteY58" fmla="*/ 730332 h 2903517"/>
              <a:gd name="connsiteX59" fmla="*/ 71252 w 2143496"/>
              <a:gd name="connsiteY59" fmla="*/ 712519 h 2903517"/>
              <a:gd name="connsiteX60" fmla="*/ 59377 w 2143496"/>
              <a:gd name="connsiteY60" fmla="*/ 653143 h 2903517"/>
              <a:gd name="connsiteX61" fmla="*/ 53439 w 2143496"/>
              <a:gd name="connsiteY61" fmla="*/ 439387 h 2903517"/>
              <a:gd name="connsiteX62" fmla="*/ 71252 w 2143496"/>
              <a:gd name="connsiteY62" fmla="*/ 338447 h 2903517"/>
              <a:gd name="connsiteX63" fmla="*/ 65314 w 2143496"/>
              <a:gd name="connsiteY63" fmla="*/ 100940 h 2903517"/>
              <a:gd name="connsiteX64" fmla="*/ 11875 w 2143496"/>
              <a:gd name="connsiteY64" fmla="*/ 35626 h 2903517"/>
              <a:gd name="connsiteX65" fmla="*/ 0 w 2143496"/>
              <a:gd name="connsiteY6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45673 w 2143496"/>
              <a:gd name="connsiteY15" fmla="*/ 2523506 h 2903517"/>
              <a:gd name="connsiteX16" fmla="*/ 1733797 w 2143496"/>
              <a:gd name="connsiteY16" fmla="*/ 2487881 h 2903517"/>
              <a:gd name="connsiteX17" fmla="*/ 1710047 w 2143496"/>
              <a:gd name="connsiteY17" fmla="*/ 2452255 h 2903517"/>
              <a:gd name="connsiteX18" fmla="*/ 1674421 w 2143496"/>
              <a:gd name="connsiteY18" fmla="*/ 2333501 h 2903517"/>
              <a:gd name="connsiteX19" fmla="*/ 1662545 w 2143496"/>
              <a:gd name="connsiteY19" fmla="*/ 2232561 h 2903517"/>
              <a:gd name="connsiteX20" fmla="*/ 1656608 w 2143496"/>
              <a:gd name="connsiteY20" fmla="*/ 2214748 h 2903517"/>
              <a:gd name="connsiteX21" fmla="*/ 1579418 w 2143496"/>
              <a:gd name="connsiteY21" fmla="*/ 2161309 h 2903517"/>
              <a:gd name="connsiteX22" fmla="*/ 1531917 w 2143496"/>
              <a:gd name="connsiteY22" fmla="*/ 2119745 h 2903517"/>
              <a:gd name="connsiteX23" fmla="*/ 1502228 w 2143496"/>
              <a:gd name="connsiteY23" fmla="*/ 2095995 h 2903517"/>
              <a:gd name="connsiteX24" fmla="*/ 1496291 w 2143496"/>
              <a:gd name="connsiteY24" fmla="*/ 2078182 h 2903517"/>
              <a:gd name="connsiteX25" fmla="*/ 1472540 w 2143496"/>
              <a:gd name="connsiteY25" fmla="*/ 2048494 h 2903517"/>
              <a:gd name="connsiteX26" fmla="*/ 1460665 w 2143496"/>
              <a:gd name="connsiteY26" fmla="*/ 2036618 h 2903517"/>
              <a:gd name="connsiteX27" fmla="*/ 1407226 w 2143496"/>
              <a:gd name="connsiteY27" fmla="*/ 1983179 h 2903517"/>
              <a:gd name="connsiteX28" fmla="*/ 1395351 w 2143496"/>
              <a:gd name="connsiteY28" fmla="*/ 1965366 h 2903517"/>
              <a:gd name="connsiteX29" fmla="*/ 1389413 w 2143496"/>
              <a:gd name="connsiteY29" fmla="*/ 1947553 h 2903517"/>
              <a:gd name="connsiteX30" fmla="*/ 1335974 w 2143496"/>
              <a:gd name="connsiteY30" fmla="*/ 1894114 h 2903517"/>
              <a:gd name="connsiteX31" fmla="*/ 1282535 w 2143496"/>
              <a:gd name="connsiteY31" fmla="*/ 1852551 h 2903517"/>
              <a:gd name="connsiteX32" fmla="*/ 1252847 w 2143496"/>
              <a:gd name="connsiteY32" fmla="*/ 1822862 h 2903517"/>
              <a:gd name="connsiteX33" fmla="*/ 1157844 w 2143496"/>
              <a:gd name="connsiteY33" fmla="*/ 1787236 h 2903517"/>
              <a:gd name="connsiteX34" fmla="*/ 1104405 w 2143496"/>
              <a:gd name="connsiteY34" fmla="*/ 1751610 h 2903517"/>
              <a:gd name="connsiteX35" fmla="*/ 1021278 w 2143496"/>
              <a:gd name="connsiteY35" fmla="*/ 1733797 h 2903517"/>
              <a:gd name="connsiteX36" fmla="*/ 831273 w 2143496"/>
              <a:gd name="connsiteY36" fmla="*/ 1692234 h 2903517"/>
              <a:gd name="connsiteX37" fmla="*/ 813460 w 2143496"/>
              <a:gd name="connsiteY37" fmla="*/ 1680358 h 2903517"/>
              <a:gd name="connsiteX38" fmla="*/ 789709 w 2143496"/>
              <a:gd name="connsiteY38" fmla="*/ 1674421 h 2903517"/>
              <a:gd name="connsiteX39" fmla="*/ 700644 w 2143496"/>
              <a:gd name="connsiteY39" fmla="*/ 1561605 h 2903517"/>
              <a:gd name="connsiteX40" fmla="*/ 605641 w 2143496"/>
              <a:gd name="connsiteY40" fmla="*/ 1508166 h 2903517"/>
              <a:gd name="connsiteX41" fmla="*/ 552203 w 2143496"/>
              <a:gd name="connsiteY41" fmla="*/ 1460665 h 2903517"/>
              <a:gd name="connsiteX42" fmla="*/ 540327 w 2143496"/>
              <a:gd name="connsiteY42" fmla="*/ 1448790 h 2903517"/>
              <a:gd name="connsiteX43" fmla="*/ 486888 w 2143496"/>
              <a:gd name="connsiteY43" fmla="*/ 1407226 h 2903517"/>
              <a:gd name="connsiteX44" fmla="*/ 421574 w 2143496"/>
              <a:gd name="connsiteY44" fmla="*/ 1383475 h 2903517"/>
              <a:gd name="connsiteX45" fmla="*/ 385948 w 2143496"/>
              <a:gd name="connsiteY45" fmla="*/ 1347849 h 2903517"/>
              <a:gd name="connsiteX46" fmla="*/ 350322 w 2143496"/>
              <a:gd name="connsiteY46" fmla="*/ 1324099 h 2903517"/>
              <a:gd name="connsiteX47" fmla="*/ 302821 w 2143496"/>
              <a:gd name="connsiteY47" fmla="*/ 1270660 h 2903517"/>
              <a:gd name="connsiteX48" fmla="*/ 273132 w 2143496"/>
              <a:gd name="connsiteY48" fmla="*/ 1235034 h 2903517"/>
              <a:gd name="connsiteX49" fmla="*/ 255319 w 2143496"/>
              <a:gd name="connsiteY49" fmla="*/ 1229096 h 2903517"/>
              <a:gd name="connsiteX50" fmla="*/ 219693 w 2143496"/>
              <a:gd name="connsiteY50" fmla="*/ 1187532 h 2903517"/>
              <a:gd name="connsiteX51" fmla="*/ 172192 w 2143496"/>
              <a:gd name="connsiteY51" fmla="*/ 1062842 h 2903517"/>
              <a:gd name="connsiteX52" fmla="*/ 166254 w 2143496"/>
              <a:gd name="connsiteY52" fmla="*/ 1045029 h 2903517"/>
              <a:gd name="connsiteX53" fmla="*/ 148441 w 2143496"/>
              <a:gd name="connsiteY53" fmla="*/ 1021278 h 2903517"/>
              <a:gd name="connsiteX54" fmla="*/ 136566 w 2143496"/>
              <a:gd name="connsiteY54" fmla="*/ 973777 h 2903517"/>
              <a:gd name="connsiteX55" fmla="*/ 136566 w 2143496"/>
              <a:gd name="connsiteY55" fmla="*/ 866899 h 2903517"/>
              <a:gd name="connsiteX56" fmla="*/ 124691 w 2143496"/>
              <a:gd name="connsiteY56" fmla="*/ 849086 h 2903517"/>
              <a:gd name="connsiteX57" fmla="*/ 77190 w 2143496"/>
              <a:gd name="connsiteY57" fmla="*/ 730332 h 2903517"/>
              <a:gd name="connsiteX58" fmla="*/ 71252 w 2143496"/>
              <a:gd name="connsiteY58" fmla="*/ 712519 h 2903517"/>
              <a:gd name="connsiteX59" fmla="*/ 59377 w 2143496"/>
              <a:gd name="connsiteY59" fmla="*/ 653143 h 2903517"/>
              <a:gd name="connsiteX60" fmla="*/ 53439 w 2143496"/>
              <a:gd name="connsiteY60" fmla="*/ 439387 h 2903517"/>
              <a:gd name="connsiteX61" fmla="*/ 71252 w 2143496"/>
              <a:gd name="connsiteY61" fmla="*/ 338447 h 2903517"/>
              <a:gd name="connsiteX62" fmla="*/ 65314 w 2143496"/>
              <a:gd name="connsiteY62" fmla="*/ 100940 h 2903517"/>
              <a:gd name="connsiteX63" fmla="*/ 11875 w 2143496"/>
              <a:gd name="connsiteY63" fmla="*/ 35626 h 2903517"/>
              <a:gd name="connsiteX64" fmla="*/ 0 w 2143496"/>
              <a:gd name="connsiteY6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45673 w 2143496"/>
              <a:gd name="connsiteY14" fmla="*/ 2523506 h 2903517"/>
              <a:gd name="connsiteX15" fmla="*/ 1733797 w 2143496"/>
              <a:gd name="connsiteY15" fmla="*/ 2487881 h 2903517"/>
              <a:gd name="connsiteX16" fmla="*/ 1710047 w 2143496"/>
              <a:gd name="connsiteY16" fmla="*/ 2452255 h 2903517"/>
              <a:gd name="connsiteX17" fmla="*/ 1674421 w 2143496"/>
              <a:gd name="connsiteY17" fmla="*/ 2333501 h 2903517"/>
              <a:gd name="connsiteX18" fmla="*/ 1662545 w 2143496"/>
              <a:gd name="connsiteY18" fmla="*/ 2232561 h 2903517"/>
              <a:gd name="connsiteX19" fmla="*/ 1656608 w 2143496"/>
              <a:gd name="connsiteY19" fmla="*/ 2214748 h 2903517"/>
              <a:gd name="connsiteX20" fmla="*/ 1579418 w 2143496"/>
              <a:gd name="connsiteY20" fmla="*/ 2161309 h 2903517"/>
              <a:gd name="connsiteX21" fmla="*/ 1531917 w 2143496"/>
              <a:gd name="connsiteY21" fmla="*/ 2119745 h 2903517"/>
              <a:gd name="connsiteX22" fmla="*/ 1502228 w 2143496"/>
              <a:gd name="connsiteY22" fmla="*/ 2095995 h 2903517"/>
              <a:gd name="connsiteX23" fmla="*/ 1496291 w 2143496"/>
              <a:gd name="connsiteY23" fmla="*/ 2078182 h 2903517"/>
              <a:gd name="connsiteX24" fmla="*/ 1472540 w 2143496"/>
              <a:gd name="connsiteY24" fmla="*/ 2048494 h 2903517"/>
              <a:gd name="connsiteX25" fmla="*/ 1460665 w 2143496"/>
              <a:gd name="connsiteY25" fmla="*/ 2036618 h 2903517"/>
              <a:gd name="connsiteX26" fmla="*/ 1407226 w 2143496"/>
              <a:gd name="connsiteY26" fmla="*/ 1983179 h 2903517"/>
              <a:gd name="connsiteX27" fmla="*/ 1395351 w 2143496"/>
              <a:gd name="connsiteY27" fmla="*/ 1965366 h 2903517"/>
              <a:gd name="connsiteX28" fmla="*/ 1389413 w 2143496"/>
              <a:gd name="connsiteY28" fmla="*/ 1947553 h 2903517"/>
              <a:gd name="connsiteX29" fmla="*/ 1335974 w 2143496"/>
              <a:gd name="connsiteY29" fmla="*/ 1894114 h 2903517"/>
              <a:gd name="connsiteX30" fmla="*/ 1282535 w 2143496"/>
              <a:gd name="connsiteY30" fmla="*/ 1852551 h 2903517"/>
              <a:gd name="connsiteX31" fmla="*/ 1252847 w 2143496"/>
              <a:gd name="connsiteY31" fmla="*/ 1822862 h 2903517"/>
              <a:gd name="connsiteX32" fmla="*/ 1157844 w 2143496"/>
              <a:gd name="connsiteY32" fmla="*/ 1787236 h 2903517"/>
              <a:gd name="connsiteX33" fmla="*/ 1104405 w 2143496"/>
              <a:gd name="connsiteY33" fmla="*/ 1751610 h 2903517"/>
              <a:gd name="connsiteX34" fmla="*/ 1021278 w 2143496"/>
              <a:gd name="connsiteY34" fmla="*/ 1733797 h 2903517"/>
              <a:gd name="connsiteX35" fmla="*/ 831273 w 2143496"/>
              <a:gd name="connsiteY35" fmla="*/ 1692234 h 2903517"/>
              <a:gd name="connsiteX36" fmla="*/ 813460 w 2143496"/>
              <a:gd name="connsiteY36" fmla="*/ 1680358 h 2903517"/>
              <a:gd name="connsiteX37" fmla="*/ 789709 w 2143496"/>
              <a:gd name="connsiteY37" fmla="*/ 1674421 h 2903517"/>
              <a:gd name="connsiteX38" fmla="*/ 700644 w 2143496"/>
              <a:gd name="connsiteY38" fmla="*/ 1561605 h 2903517"/>
              <a:gd name="connsiteX39" fmla="*/ 605641 w 2143496"/>
              <a:gd name="connsiteY39" fmla="*/ 1508166 h 2903517"/>
              <a:gd name="connsiteX40" fmla="*/ 552203 w 2143496"/>
              <a:gd name="connsiteY40" fmla="*/ 1460665 h 2903517"/>
              <a:gd name="connsiteX41" fmla="*/ 540327 w 2143496"/>
              <a:gd name="connsiteY41" fmla="*/ 1448790 h 2903517"/>
              <a:gd name="connsiteX42" fmla="*/ 486888 w 2143496"/>
              <a:gd name="connsiteY42" fmla="*/ 1407226 h 2903517"/>
              <a:gd name="connsiteX43" fmla="*/ 421574 w 2143496"/>
              <a:gd name="connsiteY43" fmla="*/ 1383475 h 2903517"/>
              <a:gd name="connsiteX44" fmla="*/ 385948 w 2143496"/>
              <a:gd name="connsiteY44" fmla="*/ 1347849 h 2903517"/>
              <a:gd name="connsiteX45" fmla="*/ 350322 w 2143496"/>
              <a:gd name="connsiteY45" fmla="*/ 1324099 h 2903517"/>
              <a:gd name="connsiteX46" fmla="*/ 302821 w 2143496"/>
              <a:gd name="connsiteY46" fmla="*/ 1270660 h 2903517"/>
              <a:gd name="connsiteX47" fmla="*/ 273132 w 2143496"/>
              <a:gd name="connsiteY47" fmla="*/ 1235034 h 2903517"/>
              <a:gd name="connsiteX48" fmla="*/ 255319 w 2143496"/>
              <a:gd name="connsiteY48" fmla="*/ 1229096 h 2903517"/>
              <a:gd name="connsiteX49" fmla="*/ 219693 w 2143496"/>
              <a:gd name="connsiteY49" fmla="*/ 1187532 h 2903517"/>
              <a:gd name="connsiteX50" fmla="*/ 172192 w 2143496"/>
              <a:gd name="connsiteY50" fmla="*/ 1062842 h 2903517"/>
              <a:gd name="connsiteX51" fmla="*/ 166254 w 2143496"/>
              <a:gd name="connsiteY51" fmla="*/ 1045029 h 2903517"/>
              <a:gd name="connsiteX52" fmla="*/ 148441 w 2143496"/>
              <a:gd name="connsiteY52" fmla="*/ 1021278 h 2903517"/>
              <a:gd name="connsiteX53" fmla="*/ 136566 w 2143496"/>
              <a:gd name="connsiteY53" fmla="*/ 973777 h 2903517"/>
              <a:gd name="connsiteX54" fmla="*/ 136566 w 2143496"/>
              <a:gd name="connsiteY54" fmla="*/ 866899 h 2903517"/>
              <a:gd name="connsiteX55" fmla="*/ 124691 w 2143496"/>
              <a:gd name="connsiteY55" fmla="*/ 849086 h 2903517"/>
              <a:gd name="connsiteX56" fmla="*/ 77190 w 2143496"/>
              <a:gd name="connsiteY56" fmla="*/ 730332 h 2903517"/>
              <a:gd name="connsiteX57" fmla="*/ 71252 w 2143496"/>
              <a:gd name="connsiteY57" fmla="*/ 712519 h 2903517"/>
              <a:gd name="connsiteX58" fmla="*/ 59377 w 2143496"/>
              <a:gd name="connsiteY58" fmla="*/ 653143 h 2903517"/>
              <a:gd name="connsiteX59" fmla="*/ 53439 w 2143496"/>
              <a:gd name="connsiteY59" fmla="*/ 439387 h 2903517"/>
              <a:gd name="connsiteX60" fmla="*/ 71252 w 2143496"/>
              <a:gd name="connsiteY60" fmla="*/ 338447 h 2903517"/>
              <a:gd name="connsiteX61" fmla="*/ 65314 w 2143496"/>
              <a:gd name="connsiteY61" fmla="*/ 100940 h 2903517"/>
              <a:gd name="connsiteX62" fmla="*/ 11875 w 2143496"/>
              <a:gd name="connsiteY62" fmla="*/ 35626 h 2903517"/>
              <a:gd name="connsiteX63" fmla="*/ 0 w 2143496"/>
              <a:gd name="connsiteY6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894114 w 2143496"/>
              <a:gd name="connsiteY10" fmla="*/ 2683823 h 2903517"/>
              <a:gd name="connsiteX11" fmla="*/ 1793174 w 2143496"/>
              <a:gd name="connsiteY11" fmla="*/ 2671948 h 2903517"/>
              <a:gd name="connsiteX12" fmla="*/ 1775361 w 2143496"/>
              <a:gd name="connsiteY12" fmla="*/ 2666010 h 2903517"/>
              <a:gd name="connsiteX13" fmla="*/ 1745673 w 2143496"/>
              <a:gd name="connsiteY13" fmla="*/ 2523506 h 2903517"/>
              <a:gd name="connsiteX14" fmla="*/ 1733797 w 2143496"/>
              <a:gd name="connsiteY14" fmla="*/ 2487881 h 2903517"/>
              <a:gd name="connsiteX15" fmla="*/ 1710047 w 2143496"/>
              <a:gd name="connsiteY15" fmla="*/ 2452255 h 2903517"/>
              <a:gd name="connsiteX16" fmla="*/ 1674421 w 2143496"/>
              <a:gd name="connsiteY16" fmla="*/ 2333501 h 2903517"/>
              <a:gd name="connsiteX17" fmla="*/ 1662545 w 2143496"/>
              <a:gd name="connsiteY17" fmla="*/ 2232561 h 2903517"/>
              <a:gd name="connsiteX18" fmla="*/ 1656608 w 2143496"/>
              <a:gd name="connsiteY18" fmla="*/ 2214748 h 2903517"/>
              <a:gd name="connsiteX19" fmla="*/ 1579418 w 2143496"/>
              <a:gd name="connsiteY19" fmla="*/ 2161309 h 2903517"/>
              <a:gd name="connsiteX20" fmla="*/ 1531917 w 2143496"/>
              <a:gd name="connsiteY20" fmla="*/ 2119745 h 2903517"/>
              <a:gd name="connsiteX21" fmla="*/ 1502228 w 2143496"/>
              <a:gd name="connsiteY21" fmla="*/ 2095995 h 2903517"/>
              <a:gd name="connsiteX22" fmla="*/ 1496291 w 2143496"/>
              <a:gd name="connsiteY22" fmla="*/ 2078182 h 2903517"/>
              <a:gd name="connsiteX23" fmla="*/ 1472540 w 2143496"/>
              <a:gd name="connsiteY23" fmla="*/ 2048494 h 2903517"/>
              <a:gd name="connsiteX24" fmla="*/ 1460665 w 2143496"/>
              <a:gd name="connsiteY24" fmla="*/ 2036618 h 2903517"/>
              <a:gd name="connsiteX25" fmla="*/ 1407226 w 2143496"/>
              <a:gd name="connsiteY25" fmla="*/ 1983179 h 2903517"/>
              <a:gd name="connsiteX26" fmla="*/ 1395351 w 2143496"/>
              <a:gd name="connsiteY26" fmla="*/ 1965366 h 2903517"/>
              <a:gd name="connsiteX27" fmla="*/ 1389413 w 2143496"/>
              <a:gd name="connsiteY27" fmla="*/ 1947553 h 2903517"/>
              <a:gd name="connsiteX28" fmla="*/ 1335974 w 2143496"/>
              <a:gd name="connsiteY28" fmla="*/ 1894114 h 2903517"/>
              <a:gd name="connsiteX29" fmla="*/ 1282535 w 2143496"/>
              <a:gd name="connsiteY29" fmla="*/ 1852551 h 2903517"/>
              <a:gd name="connsiteX30" fmla="*/ 1252847 w 2143496"/>
              <a:gd name="connsiteY30" fmla="*/ 1822862 h 2903517"/>
              <a:gd name="connsiteX31" fmla="*/ 1157844 w 2143496"/>
              <a:gd name="connsiteY31" fmla="*/ 1787236 h 2903517"/>
              <a:gd name="connsiteX32" fmla="*/ 1104405 w 2143496"/>
              <a:gd name="connsiteY32" fmla="*/ 1751610 h 2903517"/>
              <a:gd name="connsiteX33" fmla="*/ 1021278 w 2143496"/>
              <a:gd name="connsiteY33" fmla="*/ 1733797 h 2903517"/>
              <a:gd name="connsiteX34" fmla="*/ 831273 w 2143496"/>
              <a:gd name="connsiteY34" fmla="*/ 1692234 h 2903517"/>
              <a:gd name="connsiteX35" fmla="*/ 813460 w 2143496"/>
              <a:gd name="connsiteY35" fmla="*/ 1680358 h 2903517"/>
              <a:gd name="connsiteX36" fmla="*/ 789709 w 2143496"/>
              <a:gd name="connsiteY36" fmla="*/ 1674421 h 2903517"/>
              <a:gd name="connsiteX37" fmla="*/ 700644 w 2143496"/>
              <a:gd name="connsiteY37" fmla="*/ 1561605 h 2903517"/>
              <a:gd name="connsiteX38" fmla="*/ 605641 w 2143496"/>
              <a:gd name="connsiteY38" fmla="*/ 1508166 h 2903517"/>
              <a:gd name="connsiteX39" fmla="*/ 552203 w 2143496"/>
              <a:gd name="connsiteY39" fmla="*/ 1460665 h 2903517"/>
              <a:gd name="connsiteX40" fmla="*/ 540327 w 2143496"/>
              <a:gd name="connsiteY40" fmla="*/ 1448790 h 2903517"/>
              <a:gd name="connsiteX41" fmla="*/ 486888 w 2143496"/>
              <a:gd name="connsiteY41" fmla="*/ 1407226 h 2903517"/>
              <a:gd name="connsiteX42" fmla="*/ 421574 w 2143496"/>
              <a:gd name="connsiteY42" fmla="*/ 1383475 h 2903517"/>
              <a:gd name="connsiteX43" fmla="*/ 385948 w 2143496"/>
              <a:gd name="connsiteY43" fmla="*/ 1347849 h 2903517"/>
              <a:gd name="connsiteX44" fmla="*/ 350322 w 2143496"/>
              <a:gd name="connsiteY44" fmla="*/ 1324099 h 2903517"/>
              <a:gd name="connsiteX45" fmla="*/ 302821 w 2143496"/>
              <a:gd name="connsiteY45" fmla="*/ 1270660 h 2903517"/>
              <a:gd name="connsiteX46" fmla="*/ 273132 w 2143496"/>
              <a:gd name="connsiteY46" fmla="*/ 1235034 h 2903517"/>
              <a:gd name="connsiteX47" fmla="*/ 255319 w 2143496"/>
              <a:gd name="connsiteY47" fmla="*/ 1229096 h 2903517"/>
              <a:gd name="connsiteX48" fmla="*/ 219693 w 2143496"/>
              <a:gd name="connsiteY48" fmla="*/ 1187532 h 2903517"/>
              <a:gd name="connsiteX49" fmla="*/ 172192 w 2143496"/>
              <a:gd name="connsiteY49" fmla="*/ 1062842 h 2903517"/>
              <a:gd name="connsiteX50" fmla="*/ 166254 w 2143496"/>
              <a:gd name="connsiteY50" fmla="*/ 1045029 h 2903517"/>
              <a:gd name="connsiteX51" fmla="*/ 148441 w 2143496"/>
              <a:gd name="connsiteY51" fmla="*/ 1021278 h 2903517"/>
              <a:gd name="connsiteX52" fmla="*/ 136566 w 2143496"/>
              <a:gd name="connsiteY52" fmla="*/ 973777 h 2903517"/>
              <a:gd name="connsiteX53" fmla="*/ 136566 w 2143496"/>
              <a:gd name="connsiteY53" fmla="*/ 866899 h 2903517"/>
              <a:gd name="connsiteX54" fmla="*/ 124691 w 2143496"/>
              <a:gd name="connsiteY54" fmla="*/ 849086 h 2903517"/>
              <a:gd name="connsiteX55" fmla="*/ 77190 w 2143496"/>
              <a:gd name="connsiteY55" fmla="*/ 730332 h 2903517"/>
              <a:gd name="connsiteX56" fmla="*/ 71252 w 2143496"/>
              <a:gd name="connsiteY56" fmla="*/ 712519 h 2903517"/>
              <a:gd name="connsiteX57" fmla="*/ 59377 w 2143496"/>
              <a:gd name="connsiteY57" fmla="*/ 653143 h 2903517"/>
              <a:gd name="connsiteX58" fmla="*/ 53439 w 2143496"/>
              <a:gd name="connsiteY58" fmla="*/ 439387 h 2903517"/>
              <a:gd name="connsiteX59" fmla="*/ 71252 w 2143496"/>
              <a:gd name="connsiteY59" fmla="*/ 338447 h 2903517"/>
              <a:gd name="connsiteX60" fmla="*/ 65314 w 2143496"/>
              <a:gd name="connsiteY60" fmla="*/ 100940 h 2903517"/>
              <a:gd name="connsiteX61" fmla="*/ 11875 w 2143496"/>
              <a:gd name="connsiteY61" fmla="*/ 35626 h 2903517"/>
              <a:gd name="connsiteX62" fmla="*/ 0 w 2143496"/>
              <a:gd name="connsiteY6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48493 w 2143496"/>
              <a:gd name="connsiteY6" fmla="*/ 2731325 h 2903517"/>
              <a:gd name="connsiteX7" fmla="*/ 2012867 w 2143496"/>
              <a:gd name="connsiteY7" fmla="*/ 2719449 h 2903517"/>
              <a:gd name="connsiteX8" fmla="*/ 1995054 w 2143496"/>
              <a:gd name="connsiteY8" fmla="*/ 2701636 h 2903517"/>
              <a:gd name="connsiteX9" fmla="*/ 1894114 w 2143496"/>
              <a:gd name="connsiteY9" fmla="*/ 2683823 h 2903517"/>
              <a:gd name="connsiteX10" fmla="*/ 1793174 w 2143496"/>
              <a:gd name="connsiteY10" fmla="*/ 2671948 h 2903517"/>
              <a:gd name="connsiteX11" fmla="*/ 1775361 w 2143496"/>
              <a:gd name="connsiteY11" fmla="*/ 2666010 h 2903517"/>
              <a:gd name="connsiteX12" fmla="*/ 1745673 w 2143496"/>
              <a:gd name="connsiteY12" fmla="*/ 2523506 h 2903517"/>
              <a:gd name="connsiteX13" fmla="*/ 1733797 w 2143496"/>
              <a:gd name="connsiteY13" fmla="*/ 2487881 h 2903517"/>
              <a:gd name="connsiteX14" fmla="*/ 1710047 w 2143496"/>
              <a:gd name="connsiteY14" fmla="*/ 2452255 h 2903517"/>
              <a:gd name="connsiteX15" fmla="*/ 1674421 w 2143496"/>
              <a:gd name="connsiteY15" fmla="*/ 2333501 h 2903517"/>
              <a:gd name="connsiteX16" fmla="*/ 1662545 w 2143496"/>
              <a:gd name="connsiteY16" fmla="*/ 2232561 h 2903517"/>
              <a:gd name="connsiteX17" fmla="*/ 1656608 w 2143496"/>
              <a:gd name="connsiteY17" fmla="*/ 2214748 h 2903517"/>
              <a:gd name="connsiteX18" fmla="*/ 1579418 w 2143496"/>
              <a:gd name="connsiteY18" fmla="*/ 2161309 h 2903517"/>
              <a:gd name="connsiteX19" fmla="*/ 1531917 w 2143496"/>
              <a:gd name="connsiteY19" fmla="*/ 2119745 h 2903517"/>
              <a:gd name="connsiteX20" fmla="*/ 1502228 w 2143496"/>
              <a:gd name="connsiteY20" fmla="*/ 2095995 h 2903517"/>
              <a:gd name="connsiteX21" fmla="*/ 1496291 w 2143496"/>
              <a:gd name="connsiteY21" fmla="*/ 2078182 h 2903517"/>
              <a:gd name="connsiteX22" fmla="*/ 1472540 w 2143496"/>
              <a:gd name="connsiteY22" fmla="*/ 2048494 h 2903517"/>
              <a:gd name="connsiteX23" fmla="*/ 1460665 w 2143496"/>
              <a:gd name="connsiteY23" fmla="*/ 2036618 h 2903517"/>
              <a:gd name="connsiteX24" fmla="*/ 1407226 w 2143496"/>
              <a:gd name="connsiteY24" fmla="*/ 1983179 h 2903517"/>
              <a:gd name="connsiteX25" fmla="*/ 1395351 w 2143496"/>
              <a:gd name="connsiteY25" fmla="*/ 1965366 h 2903517"/>
              <a:gd name="connsiteX26" fmla="*/ 1389413 w 2143496"/>
              <a:gd name="connsiteY26" fmla="*/ 1947553 h 2903517"/>
              <a:gd name="connsiteX27" fmla="*/ 1335974 w 2143496"/>
              <a:gd name="connsiteY27" fmla="*/ 1894114 h 2903517"/>
              <a:gd name="connsiteX28" fmla="*/ 1282535 w 2143496"/>
              <a:gd name="connsiteY28" fmla="*/ 1852551 h 2903517"/>
              <a:gd name="connsiteX29" fmla="*/ 1252847 w 2143496"/>
              <a:gd name="connsiteY29" fmla="*/ 1822862 h 2903517"/>
              <a:gd name="connsiteX30" fmla="*/ 1157844 w 2143496"/>
              <a:gd name="connsiteY30" fmla="*/ 1787236 h 2903517"/>
              <a:gd name="connsiteX31" fmla="*/ 1104405 w 2143496"/>
              <a:gd name="connsiteY31" fmla="*/ 1751610 h 2903517"/>
              <a:gd name="connsiteX32" fmla="*/ 1021278 w 2143496"/>
              <a:gd name="connsiteY32" fmla="*/ 1733797 h 2903517"/>
              <a:gd name="connsiteX33" fmla="*/ 831273 w 2143496"/>
              <a:gd name="connsiteY33" fmla="*/ 1692234 h 2903517"/>
              <a:gd name="connsiteX34" fmla="*/ 813460 w 2143496"/>
              <a:gd name="connsiteY34" fmla="*/ 1680358 h 2903517"/>
              <a:gd name="connsiteX35" fmla="*/ 789709 w 2143496"/>
              <a:gd name="connsiteY35" fmla="*/ 1674421 h 2903517"/>
              <a:gd name="connsiteX36" fmla="*/ 700644 w 2143496"/>
              <a:gd name="connsiteY36" fmla="*/ 1561605 h 2903517"/>
              <a:gd name="connsiteX37" fmla="*/ 605641 w 2143496"/>
              <a:gd name="connsiteY37" fmla="*/ 1508166 h 2903517"/>
              <a:gd name="connsiteX38" fmla="*/ 552203 w 2143496"/>
              <a:gd name="connsiteY38" fmla="*/ 1460665 h 2903517"/>
              <a:gd name="connsiteX39" fmla="*/ 540327 w 2143496"/>
              <a:gd name="connsiteY39" fmla="*/ 1448790 h 2903517"/>
              <a:gd name="connsiteX40" fmla="*/ 486888 w 2143496"/>
              <a:gd name="connsiteY40" fmla="*/ 1407226 h 2903517"/>
              <a:gd name="connsiteX41" fmla="*/ 421574 w 2143496"/>
              <a:gd name="connsiteY41" fmla="*/ 1383475 h 2903517"/>
              <a:gd name="connsiteX42" fmla="*/ 385948 w 2143496"/>
              <a:gd name="connsiteY42" fmla="*/ 1347849 h 2903517"/>
              <a:gd name="connsiteX43" fmla="*/ 350322 w 2143496"/>
              <a:gd name="connsiteY43" fmla="*/ 1324099 h 2903517"/>
              <a:gd name="connsiteX44" fmla="*/ 302821 w 2143496"/>
              <a:gd name="connsiteY44" fmla="*/ 1270660 h 2903517"/>
              <a:gd name="connsiteX45" fmla="*/ 273132 w 2143496"/>
              <a:gd name="connsiteY45" fmla="*/ 1235034 h 2903517"/>
              <a:gd name="connsiteX46" fmla="*/ 255319 w 2143496"/>
              <a:gd name="connsiteY46" fmla="*/ 1229096 h 2903517"/>
              <a:gd name="connsiteX47" fmla="*/ 219693 w 2143496"/>
              <a:gd name="connsiteY47" fmla="*/ 1187532 h 2903517"/>
              <a:gd name="connsiteX48" fmla="*/ 172192 w 2143496"/>
              <a:gd name="connsiteY48" fmla="*/ 1062842 h 2903517"/>
              <a:gd name="connsiteX49" fmla="*/ 166254 w 2143496"/>
              <a:gd name="connsiteY49" fmla="*/ 1045029 h 2903517"/>
              <a:gd name="connsiteX50" fmla="*/ 148441 w 2143496"/>
              <a:gd name="connsiteY50" fmla="*/ 1021278 h 2903517"/>
              <a:gd name="connsiteX51" fmla="*/ 136566 w 2143496"/>
              <a:gd name="connsiteY51" fmla="*/ 973777 h 2903517"/>
              <a:gd name="connsiteX52" fmla="*/ 136566 w 2143496"/>
              <a:gd name="connsiteY52" fmla="*/ 866899 h 2903517"/>
              <a:gd name="connsiteX53" fmla="*/ 124691 w 2143496"/>
              <a:gd name="connsiteY53" fmla="*/ 849086 h 2903517"/>
              <a:gd name="connsiteX54" fmla="*/ 77190 w 2143496"/>
              <a:gd name="connsiteY54" fmla="*/ 730332 h 2903517"/>
              <a:gd name="connsiteX55" fmla="*/ 71252 w 2143496"/>
              <a:gd name="connsiteY55" fmla="*/ 712519 h 2903517"/>
              <a:gd name="connsiteX56" fmla="*/ 59377 w 2143496"/>
              <a:gd name="connsiteY56" fmla="*/ 653143 h 2903517"/>
              <a:gd name="connsiteX57" fmla="*/ 53439 w 2143496"/>
              <a:gd name="connsiteY57" fmla="*/ 439387 h 2903517"/>
              <a:gd name="connsiteX58" fmla="*/ 71252 w 2143496"/>
              <a:gd name="connsiteY58" fmla="*/ 338447 h 2903517"/>
              <a:gd name="connsiteX59" fmla="*/ 65314 w 2143496"/>
              <a:gd name="connsiteY59" fmla="*/ 100940 h 2903517"/>
              <a:gd name="connsiteX60" fmla="*/ 11875 w 2143496"/>
              <a:gd name="connsiteY60" fmla="*/ 35626 h 2903517"/>
              <a:gd name="connsiteX61" fmla="*/ 0 w 2143496"/>
              <a:gd name="connsiteY6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12867 w 2143496"/>
              <a:gd name="connsiteY6" fmla="*/ 2719449 h 2903517"/>
              <a:gd name="connsiteX7" fmla="*/ 1995054 w 2143496"/>
              <a:gd name="connsiteY7" fmla="*/ 2701636 h 2903517"/>
              <a:gd name="connsiteX8" fmla="*/ 1894114 w 2143496"/>
              <a:gd name="connsiteY8" fmla="*/ 2683823 h 2903517"/>
              <a:gd name="connsiteX9" fmla="*/ 1793174 w 2143496"/>
              <a:gd name="connsiteY9" fmla="*/ 2671948 h 2903517"/>
              <a:gd name="connsiteX10" fmla="*/ 1775361 w 2143496"/>
              <a:gd name="connsiteY10" fmla="*/ 2666010 h 2903517"/>
              <a:gd name="connsiteX11" fmla="*/ 1745673 w 2143496"/>
              <a:gd name="connsiteY11" fmla="*/ 2523506 h 2903517"/>
              <a:gd name="connsiteX12" fmla="*/ 1733797 w 2143496"/>
              <a:gd name="connsiteY12" fmla="*/ 2487881 h 2903517"/>
              <a:gd name="connsiteX13" fmla="*/ 1710047 w 2143496"/>
              <a:gd name="connsiteY13" fmla="*/ 2452255 h 2903517"/>
              <a:gd name="connsiteX14" fmla="*/ 1674421 w 2143496"/>
              <a:gd name="connsiteY14" fmla="*/ 2333501 h 2903517"/>
              <a:gd name="connsiteX15" fmla="*/ 1662545 w 2143496"/>
              <a:gd name="connsiteY15" fmla="*/ 2232561 h 2903517"/>
              <a:gd name="connsiteX16" fmla="*/ 1656608 w 2143496"/>
              <a:gd name="connsiteY16" fmla="*/ 2214748 h 2903517"/>
              <a:gd name="connsiteX17" fmla="*/ 1579418 w 2143496"/>
              <a:gd name="connsiteY17" fmla="*/ 2161309 h 2903517"/>
              <a:gd name="connsiteX18" fmla="*/ 1531917 w 2143496"/>
              <a:gd name="connsiteY18" fmla="*/ 2119745 h 2903517"/>
              <a:gd name="connsiteX19" fmla="*/ 1502228 w 2143496"/>
              <a:gd name="connsiteY19" fmla="*/ 2095995 h 2903517"/>
              <a:gd name="connsiteX20" fmla="*/ 1496291 w 2143496"/>
              <a:gd name="connsiteY20" fmla="*/ 2078182 h 2903517"/>
              <a:gd name="connsiteX21" fmla="*/ 1472540 w 2143496"/>
              <a:gd name="connsiteY21" fmla="*/ 2048494 h 2903517"/>
              <a:gd name="connsiteX22" fmla="*/ 1460665 w 2143496"/>
              <a:gd name="connsiteY22" fmla="*/ 2036618 h 2903517"/>
              <a:gd name="connsiteX23" fmla="*/ 1407226 w 2143496"/>
              <a:gd name="connsiteY23" fmla="*/ 1983179 h 2903517"/>
              <a:gd name="connsiteX24" fmla="*/ 1395351 w 2143496"/>
              <a:gd name="connsiteY24" fmla="*/ 1965366 h 2903517"/>
              <a:gd name="connsiteX25" fmla="*/ 1389413 w 2143496"/>
              <a:gd name="connsiteY25" fmla="*/ 1947553 h 2903517"/>
              <a:gd name="connsiteX26" fmla="*/ 1335974 w 2143496"/>
              <a:gd name="connsiteY26" fmla="*/ 1894114 h 2903517"/>
              <a:gd name="connsiteX27" fmla="*/ 1282535 w 2143496"/>
              <a:gd name="connsiteY27" fmla="*/ 1852551 h 2903517"/>
              <a:gd name="connsiteX28" fmla="*/ 1252847 w 2143496"/>
              <a:gd name="connsiteY28" fmla="*/ 1822862 h 2903517"/>
              <a:gd name="connsiteX29" fmla="*/ 1157844 w 2143496"/>
              <a:gd name="connsiteY29" fmla="*/ 1787236 h 2903517"/>
              <a:gd name="connsiteX30" fmla="*/ 1104405 w 2143496"/>
              <a:gd name="connsiteY30" fmla="*/ 1751610 h 2903517"/>
              <a:gd name="connsiteX31" fmla="*/ 1021278 w 2143496"/>
              <a:gd name="connsiteY31" fmla="*/ 1733797 h 2903517"/>
              <a:gd name="connsiteX32" fmla="*/ 831273 w 2143496"/>
              <a:gd name="connsiteY32" fmla="*/ 1692234 h 2903517"/>
              <a:gd name="connsiteX33" fmla="*/ 813460 w 2143496"/>
              <a:gd name="connsiteY33" fmla="*/ 1680358 h 2903517"/>
              <a:gd name="connsiteX34" fmla="*/ 789709 w 2143496"/>
              <a:gd name="connsiteY34" fmla="*/ 1674421 h 2903517"/>
              <a:gd name="connsiteX35" fmla="*/ 700644 w 2143496"/>
              <a:gd name="connsiteY35" fmla="*/ 1561605 h 2903517"/>
              <a:gd name="connsiteX36" fmla="*/ 605641 w 2143496"/>
              <a:gd name="connsiteY36" fmla="*/ 1508166 h 2903517"/>
              <a:gd name="connsiteX37" fmla="*/ 552203 w 2143496"/>
              <a:gd name="connsiteY37" fmla="*/ 1460665 h 2903517"/>
              <a:gd name="connsiteX38" fmla="*/ 540327 w 2143496"/>
              <a:gd name="connsiteY38" fmla="*/ 1448790 h 2903517"/>
              <a:gd name="connsiteX39" fmla="*/ 486888 w 2143496"/>
              <a:gd name="connsiteY39" fmla="*/ 1407226 h 2903517"/>
              <a:gd name="connsiteX40" fmla="*/ 421574 w 2143496"/>
              <a:gd name="connsiteY40" fmla="*/ 1383475 h 2903517"/>
              <a:gd name="connsiteX41" fmla="*/ 385948 w 2143496"/>
              <a:gd name="connsiteY41" fmla="*/ 1347849 h 2903517"/>
              <a:gd name="connsiteX42" fmla="*/ 350322 w 2143496"/>
              <a:gd name="connsiteY42" fmla="*/ 1324099 h 2903517"/>
              <a:gd name="connsiteX43" fmla="*/ 302821 w 2143496"/>
              <a:gd name="connsiteY43" fmla="*/ 1270660 h 2903517"/>
              <a:gd name="connsiteX44" fmla="*/ 273132 w 2143496"/>
              <a:gd name="connsiteY44" fmla="*/ 1235034 h 2903517"/>
              <a:gd name="connsiteX45" fmla="*/ 255319 w 2143496"/>
              <a:gd name="connsiteY45" fmla="*/ 1229096 h 2903517"/>
              <a:gd name="connsiteX46" fmla="*/ 219693 w 2143496"/>
              <a:gd name="connsiteY46" fmla="*/ 1187532 h 2903517"/>
              <a:gd name="connsiteX47" fmla="*/ 172192 w 2143496"/>
              <a:gd name="connsiteY47" fmla="*/ 1062842 h 2903517"/>
              <a:gd name="connsiteX48" fmla="*/ 166254 w 2143496"/>
              <a:gd name="connsiteY48" fmla="*/ 1045029 h 2903517"/>
              <a:gd name="connsiteX49" fmla="*/ 148441 w 2143496"/>
              <a:gd name="connsiteY49" fmla="*/ 1021278 h 2903517"/>
              <a:gd name="connsiteX50" fmla="*/ 136566 w 2143496"/>
              <a:gd name="connsiteY50" fmla="*/ 973777 h 2903517"/>
              <a:gd name="connsiteX51" fmla="*/ 136566 w 2143496"/>
              <a:gd name="connsiteY51" fmla="*/ 866899 h 2903517"/>
              <a:gd name="connsiteX52" fmla="*/ 124691 w 2143496"/>
              <a:gd name="connsiteY52" fmla="*/ 849086 h 2903517"/>
              <a:gd name="connsiteX53" fmla="*/ 77190 w 2143496"/>
              <a:gd name="connsiteY53" fmla="*/ 730332 h 2903517"/>
              <a:gd name="connsiteX54" fmla="*/ 71252 w 2143496"/>
              <a:gd name="connsiteY54" fmla="*/ 712519 h 2903517"/>
              <a:gd name="connsiteX55" fmla="*/ 59377 w 2143496"/>
              <a:gd name="connsiteY55" fmla="*/ 653143 h 2903517"/>
              <a:gd name="connsiteX56" fmla="*/ 53439 w 2143496"/>
              <a:gd name="connsiteY56" fmla="*/ 439387 h 2903517"/>
              <a:gd name="connsiteX57" fmla="*/ 71252 w 2143496"/>
              <a:gd name="connsiteY57" fmla="*/ 338447 h 2903517"/>
              <a:gd name="connsiteX58" fmla="*/ 65314 w 2143496"/>
              <a:gd name="connsiteY58" fmla="*/ 100940 h 2903517"/>
              <a:gd name="connsiteX59" fmla="*/ 11875 w 2143496"/>
              <a:gd name="connsiteY59" fmla="*/ 35626 h 2903517"/>
              <a:gd name="connsiteX60" fmla="*/ 0 w 2143496"/>
              <a:gd name="connsiteY6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12867 w 2143496"/>
              <a:gd name="connsiteY5" fmla="*/ 2719449 h 2903517"/>
              <a:gd name="connsiteX6" fmla="*/ 1995054 w 2143496"/>
              <a:gd name="connsiteY6" fmla="*/ 2701636 h 2903517"/>
              <a:gd name="connsiteX7" fmla="*/ 1894114 w 2143496"/>
              <a:gd name="connsiteY7" fmla="*/ 2683823 h 2903517"/>
              <a:gd name="connsiteX8" fmla="*/ 1793174 w 2143496"/>
              <a:gd name="connsiteY8" fmla="*/ 2671948 h 2903517"/>
              <a:gd name="connsiteX9" fmla="*/ 1775361 w 2143496"/>
              <a:gd name="connsiteY9" fmla="*/ 2666010 h 2903517"/>
              <a:gd name="connsiteX10" fmla="*/ 1745673 w 2143496"/>
              <a:gd name="connsiteY10" fmla="*/ 2523506 h 2903517"/>
              <a:gd name="connsiteX11" fmla="*/ 1733797 w 2143496"/>
              <a:gd name="connsiteY11" fmla="*/ 2487881 h 2903517"/>
              <a:gd name="connsiteX12" fmla="*/ 1710047 w 2143496"/>
              <a:gd name="connsiteY12" fmla="*/ 2452255 h 2903517"/>
              <a:gd name="connsiteX13" fmla="*/ 1674421 w 2143496"/>
              <a:gd name="connsiteY13" fmla="*/ 2333501 h 2903517"/>
              <a:gd name="connsiteX14" fmla="*/ 1662545 w 2143496"/>
              <a:gd name="connsiteY14" fmla="*/ 2232561 h 2903517"/>
              <a:gd name="connsiteX15" fmla="*/ 1656608 w 2143496"/>
              <a:gd name="connsiteY15" fmla="*/ 2214748 h 2903517"/>
              <a:gd name="connsiteX16" fmla="*/ 1579418 w 2143496"/>
              <a:gd name="connsiteY16" fmla="*/ 2161309 h 2903517"/>
              <a:gd name="connsiteX17" fmla="*/ 1531917 w 2143496"/>
              <a:gd name="connsiteY17" fmla="*/ 2119745 h 2903517"/>
              <a:gd name="connsiteX18" fmla="*/ 1502228 w 2143496"/>
              <a:gd name="connsiteY18" fmla="*/ 2095995 h 2903517"/>
              <a:gd name="connsiteX19" fmla="*/ 1496291 w 2143496"/>
              <a:gd name="connsiteY19" fmla="*/ 2078182 h 2903517"/>
              <a:gd name="connsiteX20" fmla="*/ 1472540 w 2143496"/>
              <a:gd name="connsiteY20" fmla="*/ 2048494 h 2903517"/>
              <a:gd name="connsiteX21" fmla="*/ 1460665 w 2143496"/>
              <a:gd name="connsiteY21" fmla="*/ 2036618 h 2903517"/>
              <a:gd name="connsiteX22" fmla="*/ 1407226 w 2143496"/>
              <a:gd name="connsiteY22" fmla="*/ 1983179 h 2903517"/>
              <a:gd name="connsiteX23" fmla="*/ 1395351 w 2143496"/>
              <a:gd name="connsiteY23" fmla="*/ 1965366 h 2903517"/>
              <a:gd name="connsiteX24" fmla="*/ 1389413 w 2143496"/>
              <a:gd name="connsiteY24" fmla="*/ 1947553 h 2903517"/>
              <a:gd name="connsiteX25" fmla="*/ 1335974 w 2143496"/>
              <a:gd name="connsiteY25" fmla="*/ 1894114 h 2903517"/>
              <a:gd name="connsiteX26" fmla="*/ 1282535 w 2143496"/>
              <a:gd name="connsiteY26" fmla="*/ 1852551 h 2903517"/>
              <a:gd name="connsiteX27" fmla="*/ 1252847 w 2143496"/>
              <a:gd name="connsiteY27" fmla="*/ 1822862 h 2903517"/>
              <a:gd name="connsiteX28" fmla="*/ 1157844 w 2143496"/>
              <a:gd name="connsiteY28" fmla="*/ 1787236 h 2903517"/>
              <a:gd name="connsiteX29" fmla="*/ 1104405 w 2143496"/>
              <a:gd name="connsiteY29" fmla="*/ 1751610 h 2903517"/>
              <a:gd name="connsiteX30" fmla="*/ 1021278 w 2143496"/>
              <a:gd name="connsiteY30" fmla="*/ 1733797 h 2903517"/>
              <a:gd name="connsiteX31" fmla="*/ 831273 w 2143496"/>
              <a:gd name="connsiteY31" fmla="*/ 1692234 h 2903517"/>
              <a:gd name="connsiteX32" fmla="*/ 813460 w 2143496"/>
              <a:gd name="connsiteY32" fmla="*/ 1680358 h 2903517"/>
              <a:gd name="connsiteX33" fmla="*/ 789709 w 2143496"/>
              <a:gd name="connsiteY33" fmla="*/ 1674421 h 2903517"/>
              <a:gd name="connsiteX34" fmla="*/ 700644 w 2143496"/>
              <a:gd name="connsiteY34" fmla="*/ 1561605 h 2903517"/>
              <a:gd name="connsiteX35" fmla="*/ 605641 w 2143496"/>
              <a:gd name="connsiteY35" fmla="*/ 1508166 h 2903517"/>
              <a:gd name="connsiteX36" fmla="*/ 552203 w 2143496"/>
              <a:gd name="connsiteY36" fmla="*/ 1460665 h 2903517"/>
              <a:gd name="connsiteX37" fmla="*/ 540327 w 2143496"/>
              <a:gd name="connsiteY37" fmla="*/ 1448790 h 2903517"/>
              <a:gd name="connsiteX38" fmla="*/ 486888 w 2143496"/>
              <a:gd name="connsiteY38" fmla="*/ 1407226 h 2903517"/>
              <a:gd name="connsiteX39" fmla="*/ 421574 w 2143496"/>
              <a:gd name="connsiteY39" fmla="*/ 1383475 h 2903517"/>
              <a:gd name="connsiteX40" fmla="*/ 385948 w 2143496"/>
              <a:gd name="connsiteY40" fmla="*/ 1347849 h 2903517"/>
              <a:gd name="connsiteX41" fmla="*/ 350322 w 2143496"/>
              <a:gd name="connsiteY41" fmla="*/ 1324099 h 2903517"/>
              <a:gd name="connsiteX42" fmla="*/ 302821 w 2143496"/>
              <a:gd name="connsiteY42" fmla="*/ 1270660 h 2903517"/>
              <a:gd name="connsiteX43" fmla="*/ 273132 w 2143496"/>
              <a:gd name="connsiteY43" fmla="*/ 1235034 h 2903517"/>
              <a:gd name="connsiteX44" fmla="*/ 255319 w 2143496"/>
              <a:gd name="connsiteY44" fmla="*/ 1229096 h 2903517"/>
              <a:gd name="connsiteX45" fmla="*/ 219693 w 2143496"/>
              <a:gd name="connsiteY45" fmla="*/ 1187532 h 2903517"/>
              <a:gd name="connsiteX46" fmla="*/ 172192 w 2143496"/>
              <a:gd name="connsiteY46" fmla="*/ 1062842 h 2903517"/>
              <a:gd name="connsiteX47" fmla="*/ 166254 w 2143496"/>
              <a:gd name="connsiteY47" fmla="*/ 1045029 h 2903517"/>
              <a:gd name="connsiteX48" fmla="*/ 148441 w 2143496"/>
              <a:gd name="connsiteY48" fmla="*/ 1021278 h 2903517"/>
              <a:gd name="connsiteX49" fmla="*/ 136566 w 2143496"/>
              <a:gd name="connsiteY49" fmla="*/ 973777 h 2903517"/>
              <a:gd name="connsiteX50" fmla="*/ 136566 w 2143496"/>
              <a:gd name="connsiteY50" fmla="*/ 866899 h 2903517"/>
              <a:gd name="connsiteX51" fmla="*/ 124691 w 2143496"/>
              <a:gd name="connsiteY51" fmla="*/ 849086 h 2903517"/>
              <a:gd name="connsiteX52" fmla="*/ 77190 w 2143496"/>
              <a:gd name="connsiteY52" fmla="*/ 730332 h 2903517"/>
              <a:gd name="connsiteX53" fmla="*/ 71252 w 2143496"/>
              <a:gd name="connsiteY53" fmla="*/ 712519 h 2903517"/>
              <a:gd name="connsiteX54" fmla="*/ 59377 w 2143496"/>
              <a:gd name="connsiteY54" fmla="*/ 653143 h 2903517"/>
              <a:gd name="connsiteX55" fmla="*/ 53439 w 2143496"/>
              <a:gd name="connsiteY55" fmla="*/ 439387 h 2903517"/>
              <a:gd name="connsiteX56" fmla="*/ 71252 w 2143496"/>
              <a:gd name="connsiteY56" fmla="*/ 338447 h 2903517"/>
              <a:gd name="connsiteX57" fmla="*/ 65314 w 2143496"/>
              <a:gd name="connsiteY57" fmla="*/ 100940 h 2903517"/>
              <a:gd name="connsiteX58" fmla="*/ 11875 w 2143496"/>
              <a:gd name="connsiteY58" fmla="*/ 35626 h 2903517"/>
              <a:gd name="connsiteX59" fmla="*/ 0 w 2143496"/>
              <a:gd name="connsiteY5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12867 w 2143496"/>
              <a:gd name="connsiteY4" fmla="*/ 2719449 h 2903517"/>
              <a:gd name="connsiteX5" fmla="*/ 1995054 w 2143496"/>
              <a:gd name="connsiteY5" fmla="*/ 2701636 h 2903517"/>
              <a:gd name="connsiteX6" fmla="*/ 1894114 w 2143496"/>
              <a:gd name="connsiteY6" fmla="*/ 2683823 h 2903517"/>
              <a:gd name="connsiteX7" fmla="*/ 1793174 w 2143496"/>
              <a:gd name="connsiteY7" fmla="*/ 2671948 h 2903517"/>
              <a:gd name="connsiteX8" fmla="*/ 1775361 w 2143496"/>
              <a:gd name="connsiteY8" fmla="*/ 2666010 h 2903517"/>
              <a:gd name="connsiteX9" fmla="*/ 1745673 w 2143496"/>
              <a:gd name="connsiteY9" fmla="*/ 2523506 h 2903517"/>
              <a:gd name="connsiteX10" fmla="*/ 1733797 w 2143496"/>
              <a:gd name="connsiteY10" fmla="*/ 2487881 h 2903517"/>
              <a:gd name="connsiteX11" fmla="*/ 1710047 w 2143496"/>
              <a:gd name="connsiteY11" fmla="*/ 2452255 h 2903517"/>
              <a:gd name="connsiteX12" fmla="*/ 1674421 w 2143496"/>
              <a:gd name="connsiteY12" fmla="*/ 2333501 h 2903517"/>
              <a:gd name="connsiteX13" fmla="*/ 1662545 w 2143496"/>
              <a:gd name="connsiteY13" fmla="*/ 2232561 h 2903517"/>
              <a:gd name="connsiteX14" fmla="*/ 1656608 w 2143496"/>
              <a:gd name="connsiteY14" fmla="*/ 2214748 h 2903517"/>
              <a:gd name="connsiteX15" fmla="*/ 1579418 w 2143496"/>
              <a:gd name="connsiteY15" fmla="*/ 2161309 h 2903517"/>
              <a:gd name="connsiteX16" fmla="*/ 1531917 w 2143496"/>
              <a:gd name="connsiteY16" fmla="*/ 2119745 h 2903517"/>
              <a:gd name="connsiteX17" fmla="*/ 1502228 w 2143496"/>
              <a:gd name="connsiteY17" fmla="*/ 2095995 h 2903517"/>
              <a:gd name="connsiteX18" fmla="*/ 1496291 w 2143496"/>
              <a:gd name="connsiteY18" fmla="*/ 2078182 h 2903517"/>
              <a:gd name="connsiteX19" fmla="*/ 1472540 w 2143496"/>
              <a:gd name="connsiteY19" fmla="*/ 2048494 h 2903517"/>
              <a:gd name="connsiteX20" fmla="*/ 1460665 w 2143496"/>
              <a:gd name="connsiteY20" fmla="*/ 2036618 h 2903517"/>
              <a:gd name="connsiteX21" fmla="*/ 1407226 w 2143496"/>
              <a:gd name="connsiteY21" fmla="*/ 1983179 h 2903517"/>
              <a:gd name="connsiteX22" fmla="*/ 1395351 w 2143496"/>
              <a:gd name="connsiteY22" fmla="*/ 1965366 h 2903517"/>
              <a:gd name="connsiteX23" fmla="*/ 1389413 w 2143496"/>
              <a:gd name="connsiteY23" fmla="*/ 1947553 h 2903517"/>
              <a:gd name="connsiteX24" fmla="*/ 1335974 w 2143496"/>
              <a:gd name="connsiteY24" fmla="*/ 1894114 h 2903517"/>
              <a:gd name="connsiteX25" fmla="*/ 1282535 w 2143496"/>
              <a:gd name="connsiteY25" fmla="*/ 1852551 h 2903517"/>
              <a:gd name="connsiteX26" fmla="*/ 1252847 w 2143496"/>
              <a:gd name="connsiteY26" fmla="*/ 1822862 h 2903517"/>
              <a:gd name="connsiteX27" fmla="*/ 1157844 w 2143496"/>
              <a:gd name="connsiteY27" fmla="*/ 1787236 h 2903517"/>
              <a:gd name="connsiteX28" fmla="*/ 1104405 w 2143496"/>
              <a:gd name="connsiteY28" fmla="*/ 1751610 h 2903517"/>
              <a:gd name="connsiteX29" fmla="*/ 1021278 w 2143496"/>
              <a:gd name="connsiteY29" fmla="*/ 1733797 h 2903517"/>
              <a:gd name="connsiteX30" fmla="*/ 831273 w 2143496"/>
              <a:gd name="connsiteY30" fmla="*/ 1692234 h 2903517"/>
              <a:gd name="connsiteX31" fmla="*/ 813460 w 2143496"/>
              <a:gd name="connsiteY31" fmla="*/ 1680358 h 2903517"/>
              <a:gd name="connsiteX32" fmla="*/ 789709 w 2143496"/>
              <a:gd name="connsiteY32" fmla="*/ 1674421 h 2903517"/>
              <a:gd name="connsiteX33" fmla="*/ 700644 w 2143496"/>
              <a:gd name="connsiteY33" fmla="*/ 1561605 h 2903517"/>
              <a:gd name="connsiteX34" fmla="*/ 605641 w 2143496"/>
              <a:gd name="connsiteY34" fmla="*/ 1508166 h 2903517"/>
              <a:gd name="connsiteX35" fmla="*/ 552203 w 2143496"/>
              <a:gd name="connsiteY35" fmla="*/ 1460665 h 2903517"/>
              <a:gd name="connsiteX36" fmla="*/ 540327 w 2143496"/>
              <a:gd name="connsiteY36" fmla="*/ 1448790 h 2903517"/>
              <a:gd name="connsiteX37" fmla="*/ 486888 w 2143496"/>
              <a:gd name="connsiteY37" fmla="*/ 1407226 h 2903517"/>
              <a:gd name="connsiteX38" fmla="*/ 421574 w 2143496"/>
              <a:gd name="connsiteY38" fmla="*/ 1383475 h 2903517"/>
              <a:gd name="connsiteX39" fmla="*/ 385948 w 2143496"/>
              <a:gd name="connsiteY39" fmla="*/ 1347849 h 2903517"/>
              <a:gd name="connsiteX40" fmla="*/ 350322 w 2143496"/>
              <a:gd name="connsiteY40" fmla="*/ 1324099 h 2903517"/>
              <a:gd name="connsiteX41" fmla="*/ 302821 w 2143496"/>
              <a:gd name="connsiteY41" fmla="*/ 1270660 h 2903517"/>
              <a:gd name="connsiteX42" fmla="*/ 273132 w 2143496"/>
              <a:gd name="connsiteY42" fmla="*/ 1235034 h 2903517"/>
              <a:gd name="connsiteX43" fmla="*/ 255319 w 2143496"/>
              <a:gd name="connsiteY43" fmla="*/ 1229096 h 2903517"/>
              <a:gd name="connsiteX44" fmla="*/ 219693 w 2143496"/>
              <a:gd name="connsiteY44" fmla="*/ 1187532 h 2903517"/>
              <a:gd name="connsiteX45" fmla="*/ 172192 w 2143496"/>
              <a:gd name="connsiteY45" fmla="*/ 1062842 h 2903517"/>
              <a:gd name="connsiteX46" fmla="*/ 166254 w 2143496"/>
              <a:gd name="connsiteY46" fmla="*/ 1045029 h 2903517"/>
              <a:gd name="connsiteX47" fmla="*/ 148441 w 2143496"/>
              <a:gd name="connsiteY47" fmla="*/ 1021278 h 2903517"/>
              <a:gd name="connsiteX48" fmla="*/ 136566 w 2143496"/>
              <a:gd name="connsiteY48" fmla="*/ 973777 h 2903517"/>
              <a:gd name="connsiteX49" fmla="*/ 136566 w 2143496"/>
              <a:gd name="connsiteY49" fmla="*/ 866899 h 2903517"/>
              <a:gd name="connsiteX50" fmla="*/ 124691 w 2143496"/>
              <a:gd name="connsiteY50" fmla="*/ 849086 h 2903517"/>
              <a:gd name="connsiteX51" fmla="*/ 77190 w 2143496"/>
              <a:gd name="connsiteY51" fmla="*/ 730332 h 2903517"/>
              <a:gd name="connsiteX52" fmla="*/ 71252 w 2143496"/>
              <a:gd name="connsiteY52" fmla="*/ 712519 h 2903517"/>
              <a:gd name="connsiteX53" fmla="*/ 59377 w 2143496"/>
              <a:gd name="connsiteY53" fmla="*/ 653143 h 2903517"/>
              <a:gd name="connsiteX54" fmla="*/ 53439 w 2143496"/>
              <a:gd name="connsiteY54" fmla="*/ 439387 h 2903517"/>
              <a:gd name="connsiteX55" fmla="*/ 71252 w 2143496"/>
              <a:gd name="connsiteY55" fmla="*/ 338447 h 2903517"/>
              <a:gd name="connsiteX56" fmla="*/ 65314 w 2143496"/>
              <a:gd name="connsiteY56" fmla="*/ 100940 h 2903517"/>
              <a:gd name="connsiteX57" fmla="*/ 11875 w 2143496"/>
              <a:gd name="connsiteY57" fmla="*/ 35626 h 2903517"/>
              <a:gd name="connsiteX58" fmla="*/ 0 w 2143496"/>
              <a:gd name="connsiteY5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75361 w 2143496"/>
              <a:gd name="connsiteY7" fmla="*/ 2666010 h 2903517"/>
              <a:gd name="connsiteX8" fmla="*/ 1745673 w 2143496"/>
              <a:gd name="connsiteY8" fmla="*/ 2523506 h 2903517"/>
              <a:gd name="connsiteX9" fmla="*/ 1733797 w 2143496"/>
              <a:gd name="connsiteY9" fmla="*/ 2487881 h 2903517"/>
              <a:gd name="connsiteX10" fmla="*/ 1710047 w 2143496"/>
              <a:gd name="connsiteY10" fmla="*/ 2452255 h 2903517"/>
              <a:gd name="connsiteX11" fmla="*/ 1674421 w 2143496"/>
              <a:gd name="connsiteY11" fmla="*/ 2333501 h 2903517"/>
              <a:gd name="connsiteX12" fmla="*/ 1662545 w 2143496"/>
              <a:gd name="connsiteY12" fmla="*/ 2232561 h 2903517"/>
              <a:gd name="connsiteX13" fmla="*/ 1656608 w 2143496"/>
              <a:gd name="connsiteY13" fmla="*/ 2214748 h 2903517"/>
              <a:gd name="connsiteX14" fmla="*/ 1579418 w 2143496"/>
              <a:gd name="connsiteY14" fmla="*/ 2161309 h 2903517"/>
              <a:gd name="connsiteX15" fmla="*/ 1531917 w 2143496"/>
              <a:gd name="connsiteY15" fmla="*/ 2119745 h 2903517"/>
              <a:gd name="connsiteX16" fmla="*/ 1502228 w 2143496"/>
              <a:gd name="connsiteY16" fmla="*/ 2095995 h 2903517"/>
              <a:gd name="connsiteX17" fmla="*/ 1496291 w 2143496"/>
              <a:gd name="connsiteY17" fmla="*/ 2078182 h 2903517"/>
              <a:gd name="connsiteX18" fmla="*/ 1472540 w 2143496"/>
              <a:gd name="connsiteY18" fmla="*/ 2048494 h 2903517"/>
              <a:gd name="connsiteX19" fmla="*/ 1460665 w 2143496"/>
              <a:gd name="connsiteY19" fmla="*/ 2036618 h 2903517"/>
              <a:gd name="connsiteX20" fmla="*/ 1407226 w 2143496"/>
              <a:gd name="connsiteY20" fmla="*/ 1983179 h 2903517"/>
              <a:gd name="connsiteX21" fmla="*/ 1395351 w 2143496"/>
              <a:gd name="connsiteY21" fmla="*/ 1965366 h 2903517"/>
              <a:gd name="connsiteX22" fmla="*/ 1389413 w 2143496"/>
              <a:gd name="connsiteY22" fmla="*/ 1947553 h 2903517"/>
              <a:gd name="connsiteX23" fmla="*/ 1335974 w 2143496"/>
              <a:gd name="connsiteY23" fmla="*/ 1894114 h 2903517"/>
              <a:gd name="connsiteX24" fmla="*/ 1282535 w 2143496"/>
              <a:gd name="connsiteY24" fmla="*/ 1852551 h 2903517"/>
              <a:gd name="connsiteX25" fmla="*/ 1252847 w 2143496"/>
              <a:gd name="connsiteY25" fmla="*/ 1822862 h 2903517"/>
              <a:gd name="connsiteX26" fmla="*/ 1157844 w 2143496"/>
              <a:gd name="connsiteY26" fmla="*/ 1787236 h 2903517"/>
              <a:gd name="connsiteX27" fmla="*/ 1104405 w 2143496"/>
              <a:gd name="connsiteY27" fmla="*/ 1751610 h 2903517"/>
              <a:gd name="connsiteX28" fmla="*/ 1021278 w 2143496"/>
              <a:gd name="connsiteY28" fmla="*/ 1733797 h 2903517"/>
              <a:gd name="connsiteX29" fmla="*/ 831273 w 2143496"/>
              <a:gd name="connsiteY29" fmla="*/ 1692234 h 2903517"/>
              <a:gd name="connsiteX30" fmla="*/ 813460 w 2143496"/>
              <a:gd name="connsiteY30" fmla="*/ 1680358 h 2903517"/>
              <a:gd name="connsiteX31" fmla="*/ 789709 w 2143496"/>
              <a:gd name="connsiteY31" fmla="*/ 1674421 h 2903517"/>
              <a:gd name="connsiteX32" fmla="*/ 700644 w 2143496"/>
              <a:gd name="connsiteY32" fmla="*/ 1561605 h 2903517"/>
              <a:gd name="connsiteX33" fmla="*/ 605641 w 2143496"/>
              <a:gd name="connsiteY33" fmla="*/ 1508166 h 2903517"/>
              <a:gd name="connsiteX34" fmla="*/ 552203 w 2143496"/>
              <a:gd name="connsiteY34" fmla="*/ 1460665 h 2903517"/>
              <a:gd name="connsiteX35" fmla="*/ 540327 w 2143496"/>
              <a:gd name="connsiteY35" fmla="*/ 1448790 h 2903517"/>
              <a:gd name="connsiteX36" fmla="*/ 486888 w 2143496"/>
              <a:gd name="connsiteY36" fmla="*/ 1407226 h 2903517"/>
              <a:gd name="connsiteX37" fmla="*/ 421574 w 2143496"/>
              <a:gd name="connsiteY37" fmla="*/ 1383475 h 2903517"/>
              <a:gd name="connsiteX38" fmla="*/ 385948 w 2143496"/>
              <a:gd name="connsiteY38" fmla="*/ 1347849 h 2903517"/>
              <a:gd name="connsiteX39" fmla="*/ 350322 w 2143496"/>
              <a:gd name="connsiteY39" fmla="*/ 1324099 h 2903517"/>
              <a:gd name="connsiteX40" fmla="*/ 302821 w 2143496"/>
              <a:gd name="connsiteY40" fmla="*/ 1270660 h 2903517"/>
              <a:gd name="connsiteX41" fmla="*/ 273132 w 2143496"/>
              <a:gd name="connsiteY41" fmla="*/ 1235034 h 2903517"/>
              <a:gd name="connsiteX42" fmla="*/ 255319 w 2143496"/>
              <a:gd name="connsiteY42" fmla="*/ 1229096 h 2903517"/>
              <a:gd name="connsiteX43" fmla="*/ 219693 w 2143496"/>
              <a:gd name="connsiteY43" fmla="*/ 1187532 h 2903517"/>
              <a:gd name="connsiteX44" fmla="*/ 172192 w 2143496"/>
              <a:gd name="connsiteY44" fmla="*/ 1062842 h 2903517"/>
              <a:gd name="connsiteX45" fmla="*/ 166254 w 2143496"/>
              <a:gd name="connsiteY45" fmla="*/ 1045029 h 2903517"/>
              <a:gd name="connsiteX46" fmla="*/ 148441 w 2143496"/>
              <a:gd name="connsiteY46" fmla="*/ 1021278 h 2903517"/>
              <a:gd name="connsiteX47" fmla="*/ 136566 w 2143496"/>
              <a:gd name="connsiteY47" fmla="*/ 973777 h 2903517"/>
              <a:gd name="connsiteX48" fmla="*/ 136566 w 2143496"/>
              <a:gd name="connsiteY48" fmla="*/ 866899 h 2903517"/>
              <a:gd name="connsiteX49" fmla="*/ 124691 w 2143496"/>
              <a:gd name="connsiteY49" fmla="*/ 849086 h 2903517"/>
              <a:gd name="connsiteX50" fmla="*/ 77190 w 2143496"/>
              <a:gd name="connsiteY50" fmla="*/ 730332 h 2903517"/>
              <a:gd name="connsiteX51" fmla="*/ 71252 w 2143496"/>
              <a:gd name="connsiteY51" fmla="*/ 712519 h 2903517"/>
              <a:gd name="connsiteX52" fmla="*/ 59377 w 2143496"/>
              <a:gd name="connsiteY52" fmla="*/ 653143 h 2903517"/>
              <a:gd name="connsiteX53" fmla="*/ 53439 w 2143496"/>
              <a:gd name="connsiteY53" fmla="*/ 439387 h 2903517"/>
              <a:gd name="connsiteX54" fmla="*/ 71252 w 2143496"/>
              <a:gd name="connsiteY54" fmla="*/ 338447 h 2903517"/>
              <a:gd name="connsiteX55" fmla="*/ 65314 w 2143496"/>
              <a:gd name="connsiteY55" fmla="*/ 100940 h 2903517"/>
              <a:gd name="connsiteX56" fmla="*/ 11875 w 2143496"/>
              <a:gd name="connsiteY56" fmla="*/ 35626 h 2903517"/>
              <a:gd name="connsiteX57" fmla="*/ 0 w 2143496"/>
              <a:gd name="connsiteY5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89709 w 2143496"/>
              <a:gd name="connsiteY30" fmla="*/ 1674421 h 2903517"/>
              <a:gd name="connsiteX31" fmla="*/ 700644 w 2143496"/>
              <a:gd name="connsiteY31" fmla="*/ 1561605 h 2903517"/>
              <a:gd name="connsiteX32" fmla="*/ 605641 w 2143496"/>
              <a:gd name="connsiteY32" fmla="*/ 1508166 h 2903517"/>
              <a:gd name="connsiteX33" fmla="*/ 552203 w 2143496"/>
              <a:gd name="connsiteY33" fmla="*/ 1460665 h 2903517"/>
              <a:gd name="connsiteX34" fmla="*/ 540327 w 2143496"/>
              <a:gd name="connsiteY34" fmla="*/ 1448790 h 2903517"/>
              <a:gd name="connsiteX35" fmla="*/ 486888 w 2143496"/>
              <a:gd name="connsiteY35" fmla="*/ 1407226 h 2903517"/>
              <a:gd name="connsiteX36" fmla="*/ 421574 w 2143496"/>
              <a:gd name="connsiteY36" fmla="*/ 1383475 h 2903517"/>
              <a:gd name="connsiteX37" fmla="*/ 385948 w 2143496"/>
              <a:gd name="connsiteY37" fmla="*/ 1347849 h 2903517"/>
              <a:gd name="connsiteX38" fmla="*/ 350322 w 2143496"/>
              <a:gd name="connsiteY38" fmla="*/ 1324099 h 2903517"/>
              <a:gd name="connsiteX39" fmla="*/ 302821 w 2143496"/>
              <a:gd name="connsiteY39" fmla="*/ 1270660 h 2903517"/>
              <a:gd name="connsiteX40" fmla="*/ 273132 w 2143496"/>
              <a:gd name="connsiteY40" fmla="*/ 1235034 h 2903517"/>
              <a:gd name="connsiteX41" fmla="*/ 255319 w 2143496"/>
              <a:gd name="connsiteY41" fmla="*/ 1229096 h 2903517"/>
              <a:gd name="connsiteX42" fmla="*/ 219693 w 2143496"/>
              <a:gd name="connsiteY42" fmla="*/ 1187532 h 2903517"/>
              <a:gd name="connsiteX43" fmla="*/ 172192 w 2143496"/>
              <a:gd name="connsiteY43" fmla="*/ 1062842 h 2903517"/>
              <a:gd name="connsiteX44" fmla="*/ 166254 w 2143496"/>
              <a:gd name="connsiteY44" fmla="*/ 1045029 h 2903517"/>
              <a:gd name="connsiteX45" fmla="*/ 148441 w 2143496"/>
              <a:gd name="connsiteY45" fmla="*/ 1021278 h 2903517"/>
              <a:gd name="connsiteX46" fmla="*/ 136566 w 2143496"/>
              <a:gd name="connsiteY46" fmla="*/ 973777 h 2903517"/>
              <a:gd name="connsiteX47" fmla="*/ 136566 w 2143496"/>
              <a:gd name="connsiteY47" fmla="*/ 866899 h 2903517"/>
              <a:gd name="connsiteX48" fmla="*/ 124691 w 2143496"/>
              <a:gd name="connsiteY48" fmla="*/ 849086 h 2903517"/>
              <a:gd name="connsiteX49" fmla="*/ 77190 w 2143496"/>
              <a:gd name="connsiteY49" fmla="*/ 730332 h 2903517"/>
              <a:gd name="connsiteX50" fmla="*/ 71252 w 2143496"/>
              <a:gd name="connsiteY50" fmla="*/ 712519 h 2903517"/>
              <a:gd name="connsiteX51" fmla="*/ 59377 w 2143496"/>
              <a:gd name="connsiteY51" fmla="*/ 653143 h 2903517"/>
              <a:gd name="connsiteX52" fmla="*/ 53439 w 2143496"/>
              <a:gd name="connsiteY52" fmla="*/ 439387 h 2903517"/>
              <a:gd name="connsiteX53" fmla="*/ 71252 w 2143496"/>
              <a:gd name="connsiteY53" fmla="*/ 338447 h 2903517"/>
              <a:gd name="connsiteX54" fmla="*/ 65314 w 2143496"/>
              <a:gd name="connsiteY54" fmla="*/ 100940 h 2903517"/>
              <a:gd name="connsiteX55" fmla="*/ 11875 w 2143496"/>
              <a:gd name="connsiteY55" fmla="*/ 35626 h 2903517"/>
              <a:gd name="connsiteX56" fmla="*/ 0 w 2143496"/>
              <a:gd name="connsiteY5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89709 w 2143496"/>
              <a:gd name="connsiteY30" fmla="*/ 1674421 h 2903517"/>
              <a:gd name="connsiteX31" fmla="*/ 700644 w 2143496"/>
              <a:gd name="connsiteY31" fmla="*/ 1561605 h 2903517"/>
              <a:gd name="connsiteX32" fmla="*/ 605641 w 2143496"/>
              <a:gd name="connsiteY32" fmla="*/ 1508166 h 2903517"/>
              <a:gd name="connsiteX33" fmla="*/ 552203 w 2143496"/>
              <a:gd name="connsiteY33" fmla="*/ 1460665 h 2903517"/>
              <a:gd name="connsiteX34" fmla="*/ 540327 w 2143496"/>
              <a:gd name="connsiteY34" fmla="*/ 1448790 h 2903517"/>
              <a:gd name="connsiteX35" fmla="*/ 486888 w 2143496"/>
              <a:gd name="connsiteY35" fmla="*/ 1407226 h 2903517"/>
              <a:gd name="connsiteX36" fmla="*/ 421574 w 2143496"/>
              <a:gd name="connsiteY36" fmla="*/ 1383475 h 2903517"/>
              <a:gd name="connsiteX37" fmla="*/ 385948 w 2143496"/>
              <a:gd name="connsiteY37" fmla="*/ 1347849 h 2903517"/>
              <a:gd name="connsiteX38" fmla="*/ 350322 w 2143496"/>
              <a:gd name="connsiteY38" fmla="*/ 1324099 h 2903517"/>
              <a:gd name="connsiteX39" fmla="*/ 302821 w 2143496"/>
              <a:gd name="connsiteY39" fmla="*/ 1270660 h 2903517"/>
              <a:gd name="connsiteX40" fmla="*/ 273132 w 2143496"/>
              <a:gd name="connsiteY40" fmla="*/ 1235034 h 2903517"/>
              <a:gd name="connsiteX41" fmla="*/ 255319 w 2143496"/>
              <a:gd name="connsiteY41" fmla="*/ 1229096 h 2903517"/>
              <a:gd name="connsiteX42" fmla="*/ 219693 w 2143496"/>
              <a:gd name="connsiteY42" fmla="*/ 1187532 h 2903517"/>
              <a:gd name="connsiteX43" fmla="*/ 172192 w 2143496"/>
              <a:gd name="connsiteY43" fmla="*/ 1062842 h 2903517"/>
              <a:gd name="connsiteX44" fmla="*/ 166254 w 2143496"/>
              <a:gd name="connsiteY44" fmla="*/ 1045029 h 2903517"/>
              <a:gd name="connsiteX45" fmla="*/ 148441 w 2143496"/>
              <a:gd name="connsiteY45" fmla="*/ 1021278 h 2903517"/>
              <a:gd name="connsiteX46" fmla="*/ 136566 w 2143496"/>
              <a:gd name="connsiteY46" fmla="*/ 973777 h 2903517"/>
              <a:gd name="connsiteX47" fmla="*/ 136566 w 2143496"/>
              <a:gd name="connsiteY47" fmla="*/ 866899 h 2903517"/>
              <a:gd name="connsiteX48" fmla="*/ 124691 w 2143496"/>
              <a:gd name="connsiteY48" fmla="*/ 849086 h 2903517"/>
              <a:gd name="connsiteX49" fmla="*/ 77190 w 2143496"/>
              <a:gd name="connsiteY49" fmla="*/ 730332 h 2903517"/>
              <a:gd name="connsiteX50" fmla="*/ 71252 w 2143496"/>
              <a:gd name="connsiteY50" fmla="*/ 712519 h 2903517"/>
              <a:gd name="connsiteX51" fmla="*/ 59377 w 2143496"/>
              <a:gd name="connsiteY51" fmla="*/ 653143 h 2903517"/>
              <a:gd name="connsiteX52" fmla="*/ 53439 w 2143496"/>
              <a:gd name="connsiteY52" fmla="*/ 439387 h 2903517"/>
              <a:gd name="connsiteX53" fmla="*/ 71252 w 2143496"/>
              <a:gd name="connsiteY53" fmla="*/ 338447 h 2903517"/>
              <a:gd name="connsiteX54" fmla="*/ 65314 w 2143496"/>
              <a:gd name="connsiteY54" fmla="*/ 100940 h 2903517"/>
              <a:gd name="connsiteX55" fmla="*/ 11875 w 2143496"/>
              <a:gd name="connsiteY55" fmla="*/ 35626 h 2903517"/>
              <a:gd name="connsiteX56" fmla="*/ 0 w 2143496"/>
              <a:gd name="connsiteY56" fmla="*/ 0 h 290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43496" h="2903517">
                <a:moveTo>
                  <a:pt x="2143496" y="2903517"/>
                </a:moveTo>
                <a:cubicBezTo>
                  <a:pt x="2137558" y="2889662"/>
                  <a:pt x="2132829" y="2875225"/>
                  <a:pt x="2125683" y="2861953"/>
                </a:cubicBezTo>
                <a:cubicBezTo>
                  <a:pt x="2118916" y="2849387"/>
                  <a:pt x="2101932" y="2826327"/>
                  <a:pt x="2101932" y="2826327"/>
                </a:cubicBezTo>
                <a:cubicBezTo>
                  <a:pt x="2083129" y="2802576"/>
                  <a:pt x="2030680" y="2740231"/>
                  <a:pt x="2012867" y="2719449"/>
                </a:cubicBezTo>
                <a:cubicBezTo>
                  <a:pt x="2006929" y="2713511"/>
                  <a:pt x="2002041" y="2706294"/>
                  <a:pt x="1995054" y="2701636"/>
                </a:cubicBezTo>
                <a:cubicBezTo>
                  <a:pt x="1975262" y="2695698"/>
                  <a:pt x="1927761" y="2688771"/>
                  <a:pt x="1894114" y="2683823"/>
                </a:cubicBezTo>
                <a:cubicBezTo>
                  <a:pt x="1860467" y="2678875"/>
                  <a:pt x="1817914" y="2698667"/>
                  <a:pt x="1793174" y="2671948"/>
                </a:cubicBezTo>
                <a:cubicBezTo>
                  <a:pt x="1768434" y="2645229"/>
                  <a:pt x="1755569" y="2554184"/>
                  <a:pt x="1745673" y="2523506"/>
                </a:cubicBezTo>
                <a:cubicBezTo>
                  <a:pt x="1742379" y="2511430"/>
                  <a:pt x="1737756" y="2499756"/>
                  <a:pt x="1733797" y="2487881"/>
                </a:cubicBezTo>
                <a:cubicBezTo>
                  <a:pt x="1729283" y="2474341"/>
                  <a:pt x="1710047" y="2452255"/>
                  <a:pt x="1710047" y="2452255"/>
                </a:cubicBezTo>
                <a:cubicBezTo>
                  <a:pt x="1700151" y="2426525"/>
                  <a:pt x="1682338" y="2370117"/>
                  <a:pt x="1674421" y="2333501"/>
                </a:cubicBezTo>
                <a:cubicBezTo>
                  <a:pt x="1669886" y="2274550"/>
                  <a:pt x="1674100" y="2273006"/>
                  <a:pt x="1662545" y="2232561"/>
                </a:cubicBezTo>
                <a:cubicBezTo>
                  <a:pt x="1660826" y="2226543"/>
                  <a:pt x="1659407" y="2220346"/>
                  <a:pt x="1656608" y="2214748"/>
                </a:cubicBezTo>
                <a:cubicBezTo>
                  <a:pt x="1642754" y="2202873"/>
                  <a:pt x="1600200" y="2177143"/>
                  <a:pt x="1579418" y="2161309"/>
                </a:cubicBezTo>
                <a:cubicBezTo>
                  <a:pt x="1564688" y="2156399"/>
                  <a:pt x="1537768" y="2125596"/>
                  <a:pt x="1531917" y="2119745"/>
                </a:cubicBezTo>
                <a:cubicBezTo>
                  <a:pt x="1514999" y="2102827"/>
                  <a:pt x="1524694" y="2110972"/>
                  <a:pt x="1502228" y="2095995"/>
                </a:cubicBezTo>
                <a:cubicBezTo>
                  <a:pt x="1500249" y="2090057"/>
                  <a:pt x="1499608" y="2083489"/>
                  <a:pt x="1496291" y="2078182"/>
                </a:cubicBezTo>
                <a:cubicBezTo>
                  <a:pt x="1489574" y="2067435"/>
                  <a:pt x="1480788" y="2058116"/>
                  <a:pt x="1472540" y="2048494"/>
                </a:cubicBezTo>
                <a:cubicBezTo>
                  <a:pt x="1468897" y="2044244"/>
                  <a:pt x="1463919" y="2041173"/>
                  <a:pt x="1460665" y="2036618"/>
                </a:cubicBezTo>
                <a:cubicBezTo>
                  <a:pt x="1449779" y="2025732"/>
                  <a:pt x="1418112" y="1995054"/>
                  <a:pt x="1407226" y="1983179"/>
                </a:cubicBezTo>
                <a:cubicBezTo>
                  <a:pt x="1403268" y="1977241"/>
                  <a:pt x="1398542" y="1971749"/>
                  <a:pt x="1395351" y="1965366"/>
                </a:cubicBezTo>
                <a:cubicBezTo>
                  <a:pt x="1392552" y="1959768"/>
                  <a:pt x="1393323" y="1952440"/>
                  <a:pt x="1389413" y="1947553"/>
                </a:cubicBezTo>
                <a:cubicBezTo>
                  <a:pt x="1379517" y="1935678"/>
                  <a:pt x="1353787" y="1909948"/>
                  <a:pt x="1335974" y="1894114"/>
                </a:cubicBezTo>
                <a:cubicBezTo>
                  <a:pt x="1321130" y="1880260"/>
                  <a:pt x="1296390" y="1864426"/>
                  <a:pt x="1282535" y="1852551"/>
                </a:cubicBezTo>
                <a:cubicBezTo>
                  <a:pt x="1272639" y="1842655"/>
                  <a:pt x="1257273" y="1836139"/>
                  <a:pt x="1252847" y="1822862"/>
                </a:cubicBezTo>
                <a:cubicBezTo>
                  <a:pt x="1232065" y="1811976"/>
                  <a:pt x="1182584" y="1799111"/>
                  <a:pt x="1157844" y="1787236"/>
                </a:cubicBezTo>
                <a:cubicBezTo>
                  <a:pt x="1134093" y="1778330"/>
                  <a:pt x="1127166" y="1760516"/>
                  <a:pt x="1104405" y="1751610"/>
                </a:cubicBezTo>
                <a:cubicBezTo>
                  <a:pt x="1079843" y="1737965"/>
                  <a:pt x="1047799" y="1737112"/>
                  <a:pt x="1021278" y="1733797"/>
                </a:cubicBezTo>
                <a:lnTo>
                  <a:pt x="831273" y="1692234"/>
                </a:lnTo>
                <a:cubicBezTo>
                  <a:pt x="824890" y="1689043"/>
                  <a:pt x="820019" y="1683169"/>
                  <a:pt x="813460" y="1680358"/>
                </a:cubicBezTo>
                <a:cubicBezTo>
                  <a:pt x="805959" y="1677143"/>
                  <a:pt x="797556" y="1676663"/>
                  <a:pt x="789709" y="1674421"/>
                </a:cubicBezTo>
                <a:cubicBezTo>
                  <a:pt x="770906" y="1654629"/>
                  <a:pt x="731322" y="1589314"/>
                  <a:pt x="700644" y="1561605"/>
                </a:cubicBezTo>
                <a:cubicBezTo>
                  <a:pt x="679862" y="1545771"/>
                  <a:pt x="630381" y="1524989"/>
                  <a:pt x="605641" y="1508166"/>
                </a:cubicBezTo>
                <a:cubicBezTo>
                  <a:pt x="589807" y="1498270"/>
                  <a:pt x="563089" y="1470561"/>
                  <a:pt x="552203" y="1460665"/>
                </a:cubicBezTo>
                <a:cubicBezTo>
                  <a:pt x="548706" y="1456294"/>
                  <a:pt x="544286" y="1452748"/>
                  <a:pt x="540327" y="1448790"/>
                </a:cubicBezTo>
                <a:cubicBezTo>
                  <a:pt x="529441" y="1439884"/>
                  <a:pt x="506680" y="1418112"/>
                  <a:pt x="486888" y="1407226"/>
                </a:cubicBezTo>
                <a:cubicBezTo>
                  <a:pt x="467188" y="1394093"/>
                  <a:pt x="444071" y="1389099"/>
                  <a:pt x="421574" y="1383475"/>
                </a:cubicBezTo>
                <a:cubicBezTo>
                  <a:pt x="409699" y="1371600"/>
                  <a:pt x="399922" y="1357165"/>
                  <a:pt x="385948" y="1347849"/>
                </a:cubicBezTo>
                <a:cubicBezTo>
                  <a:pt x="374073" y="1339932"/>
                  <a:pt x="360414" y="1334191"/>
                  <a:pt x="350322" y="1324099"/>
                </a:cubicBezTo>
                <a:lnTo>
                  <a:pt x="302821" y="1270660"/>
                </a:lnTo>
                <a:cubicBezTo>
                  <a:pt x="293915" y="1259774"/>
                  <a:pt x="281049" y="1241961"/>
                  <a:pt x="273132" y="1235034"/>
                </a:cubicBezTo>
                <a:cubicBezTo>
                  <a:pt x="268245" y="1231124"/>
                  <a:pt x="261257" y="1231075"/>
                  <a:pt x="255319" y="1229096"/>
                </a:cubicBezTo>
                <a:cubicBezTo>
                  <a:pt x="246413" y="1221179"/>
                  <a:pt x="233547" y="1215241"/>
                  <a:pt x="219693" y="1187532"/>
                </a:cubicBezTo>
                <a:cubicBezTo>
                  <a:pt x="209797" y="1164771"/>
                  <a:pt x="181098" y="1086592"/>
                  <a:pt x="172192" y="1062842"/>
                </a:cubicBezTo>
                <a:cubicBezTo>
                  <a:pt x="170213" y="1056904"/>
                  <a:pt x="169359" y="1050463"/>
                  <a:pt x="166254" y="1045029"/>
                </a:cubicBezTo>
                <a:cubicBezTo>
                  <a:pt x="161344" y="1036437"/>
                  <a:pt x="154379" y="1029195"/>
                  <a:pt x="148441" y="1021278"/>
                </a:cubicBezTo>
                <a:cubicBezTo>
                  <a:pt x="143757" y="1007224"/>
                  <a:pt x="136566" y="988103"/>
                  <a:pt x="136566" y="973777"/>
                </a:cubicBezTo>
                <a:cubicBezTo>
                  <a:pt x="134587" y="948047"/>
                  <a:pt x="138545" y="887681"/>
                  <a:pt x="136566" y="866899"/>
                </a:cubicBezTo>
                <a:cubicBezTo>
                  <a:pt x="135393" y="859860"/>
                  <a:pt x="128839" y="854893"/>
                  <a:pt x="124691" y="849086"/>
                </a:cubicBezTo>
                <a:cubicBezTo>
                  <a:pt x="114795" y="826325"/>
                  <a:pt x="86097" y="753093"/>
                  <a:pt x="77190" y="730332"/>
                </a:cubicBezTo>
                <a:cubicBezTo>
                  <a:pt x="76305" y="724136"/>
                  <a:pt x="72972" y="718537"/>
                  <a:pt x="71252" y="712519"/>
                </a:cubicBezTo>
                <a:cubicBezTo>
                  <a:pt x="64165" y="687715"/>
                  <a:pt x="64043" y="681143"/>
                  <a:pt x="59377" y="653143"/>
                </a:cubicBezTo>
                <a:cubicBezTo>
                  <a:pt x="56408" y="607621"/>
                  <a:pt x="51460" y="491836"/>
                  <a:pt x="53439" y="439387"/>
                </a:cubicBezTo>
                <a:cubicBezTo>
                  <a:pt x="57088" y="391957"/>
                  <a:pt x="48854" y="372045"/>
                  <a:pt x="71252" y="338447"/>
                </a:cubicBezTo>
                <a:cubicBezTo>
                  <a:pt x="73231" y="282039"/>
                  <a:pt x="75210" y="151410"/>
                  <a:pt x="65314" y="100940"/>
                </a:cubicBezTo>
                <a:cubicBezTo>
                  <a:pt x="53439" y="83127"/>
                  <a:pt x="22761" y="52449"/>
                  <a:pt x="11875" y="35626"/>
                </a:cubicBezTo>
                <a:lnTo>
                  <a:pt x="0" y="0"/>
                </a:lnTo>
              </a:path>
            </a:pathLst>
          </a:cu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" y="3987564"/>
            <a:ext cx="3048910" cy="726762"/>
          </a:xfrm>
          <a:custGeom>
            <a:avLst/>
            <a:gdLst>
              <a:gd name="connsiteX0" fmla="*/ 2796639 w 2796639"/>
              <a:gd name="connsiteY0" fmla="*/ 659081 h 659081"/>
              <a:gd name="connsiteX1" fmla="*/ 2778826 w 2796639"/>
              <a:gd name="connsiteY1" fmla="*/ 647205 h 659081"/>
              <a:gd name="connsiteX2" fmla="*/ 2761013 w 2796639"/>
              <a:gd name="connsiteY2" fmla="*/ 641268 h 659081"/>
              <a:gd name="connsiteX3" fmla="*/ 2749137 w 2796639"/>
              <a:gd name="connsiteY3" fmla="*/ 629392 h 659081"/>
              <a:gd name="connsiteX4" fmla="*/ 2689761 w 2796639"/>
              <a:gd name="connsiteY4" fmla="*/ 623455 h 659081"/>
              <a:gd name="connsiteX5" fmla="*/ 2642259 w 2796639"/>
              <a:gd name="connsiteY5" fmla="*/ 617517 h 659081"/>
              <a:gd name="connsiteX6" fmla="*/ 2624446 w 2796639"/>
              <a:gd name="connsiteY6" fmla="*/ 611579 h 659081"/>
              <a:gd name="connsiteX7" fmla="*/ 2582883 w 2796639"/>
              <a:gd name="connsiteY7" fmla="*/ 587829 h 659081"/>
              <a:gd name="connsiteX8" fmla="*/ 2576945 w 2796639"/>
              <a:gd name="connsiteY8" fmla="*/ 570016 h 659081"/>
              <a:gd name="connsiteX9" fmla="*/ 2505693 w 2796639"/>
              <a:gd name="connsiteY9" fmla="*/ 534390 h 659081"/>
              <a:gd name="connsiteX10" fmla="*/ 2487880 w 2796639"/>
              <a:gd name="connsiteY10" fmla="*/ 528452 h 659081"/>
              <a:gd name="connsiteX11" fmla="*/ 2470067 w 2796639"/>
              <a:gd name="connsiteY11" fmla="*/ 516577 h 659081"/>
              <a:gd name="connsiteX12" fmla="*/ 2446317 w 2796639"/>
              <a:gd name="connsiteY12" fmla="*/ 510639 h 659081"/>
              <a:gd name="connsiteX13" fmla="*/ 2404753 w 2796639"/>
              <a:gd name="connsiteY13" fmla="*/ 486888 h 659081"/>
              <a:gd name="connsiteX14" fmla="*/ 2351314 w 2796639"/>
              <a:gd name="connsiteY14" fmla="*/ 469075 h 659081"/>
              <a:gd name="connsiteX15" fmla="*/ 2333501 w 2796639"/>
              <a:gd name="connsiteY15" fmla="*/ 457200 h 659081"/>
              <a:gd name="connsiteX16" fmla="*/ 2309750 w 2796639"/>
              <a:gd name="connsiteY16" fmla="*/ 451262 h 659081"/>
              <a:gd name="connsiteX17" fmla="*/ 2262249 w 2796639"/>
              <a:gd name="connsiteY17" fmla="*/ 397823 h 659081"/>
              <a:gd name="connsiteX18" fmla="*/ 2244436 w 2796639"/>
              <a:gd name="connsiteY18" fmla="*/ 385948 h 659081"/>
              <a:gd name="connsiteX19" fmla="*/ 2214748 w 2796639"/>
              <a:gd name="connsiteY19" fmla="*/ 362197 h 659081"/>
              <a:gd name="connsiteX20" fmla="*/ 2196935 w 2796639"/>
              <a:gd name="connsiteY20" fmla="*/ 344385 h 659081"/>
              <a:gd name="connsiteX21" fmla="*/ 2179122 w 2796639"/>
              <a:gd name="connsiteY21" fmla="*/ 332509 h 659081"/>
              <a:gd name="connsiteX22" fmla="*/ 2167246 w 2796639"/>
              <a:gd name="connsiteY22" fmla="*/ 320634 h 659081"/>
              <a:gd name="connsiteX23" fmla="*/ 2149433 w 2796639"/>
              <a:gd name="connsiteY23" fmla="*/ 308759 h 659081"/>
              <a:gd name="connsiteX24" fmla="*/ 2101932 w 2796639"/>
              <a:gd name="connsiteY24" fmla="*/ 273133 h 659081"/>
              <a:gd name="connsiteX25" fmla="*/ 2078182 w 2796639"/>
              <a:gd name="connsiteY25" fmla="*/ 261257 h 659081"/>
              <a:gd name="connsiteX26" fmla="*/ 2048493 w 2796639"/>
              <a:gd name="connsiteY26" fmla="*/ 243444 h 659081"/>
              <a:gd name="connsiteX27" fmla="*/ 2006930 w 2796639"/>
              <a:gd name="connsiteY27" fmla="*/ 201881 h 659081"/>
              <a:gd name="connsiteX28" fmla="*/ 1995054 w 2796639"/>
              <a:gd name="connsiteY28" fmla="*/ 190005 h 659081"/>
              <a:gd name="connsiteX29" fmla="*/ 1977241 w 2796639"/>
              <a:gd name="connsiteY29" fmla="*/ 184068 h 659081"/>
              <a:gd name="connsiteX30" fmla="*/ 1917865 w 2796639"/>
              <a:gd name="connsiteY30" fmla="*/ 148442 h 659081"/>
              <a:gd name="connsiteX31" fmla="*/ 1894114 w 2796639"/>
              <a:gd name="connsiteY31" fmla="*/ 136566 h 659081"/>
              <a:gd name="connsiteX32" fmla="*/ 1846613 w 2796639"/>
              <a:gd name="connsiteY32" fmla="*/ 130629 h 659081"/>
              <a:gd name="connsiteX33" fmla="*/ 1828800 w 2796639"/>
              <a:gd name="connsiteY33" fmla="*/ 124691 h 659081"/>
              <a:gd name="connsiteX34" fmla="*/ 1810987 w 2796639"/>
              <a:gd name="connsiteY34" fmla="*/ 112816 h 659081"/>
              <a:gd name="connsiteX35" fmla="*/ 1799111 w 2796639"/>
              <a:gd name="connsiteY35" fmla="*/ 100940 h 659081"/>
              <a:gd name="connsiteX36" fmla="*/ 1781298 w 2796639"/>
              <a:gd name="connsiteY36" fmla="*/ 95003 h 659081"/>
              <a:gd name="connsiteX37" fmla="*/ 1733797 w 2796639"/>
              <a:gd name="connsiteY37" fmla="*/ 83127 h 659081"/>
              <a:gd name="connsiteX38" fmla="*/ 1698171 w 2796639"/>
              <a:gd name="connsiteY38" fmla="*/ 53439 h 659081"/>
              <a:gd name="connsiteX39" fmla="*/ 1573480 w 2796639"/>
              <a:gd name="connsiteY39" fmla="*/ 35626 h 659081"/>
              <a:gd name="connsiteX40" fmla="*/ 1531917 w 2796639"/>
              <a:gd name="connsiteY40" fmla="*/ 23751 h 659081"/>
              <a:gd name="connsiteX41" fmla="*/ 1520041 w 2796639"/>
              <a:gd name="connsiteY41" fmla="*/ 11875 h 659081"/>
              <a:gd name="connsiteX42" fmla="*/ 1484415 w 2796639"/>
              <a:gd name="connsiteY42" fmla="*/ 0 h 659081"/>
              <a:gd name="connsiteX43" fmla="*/ 1371600 w 2796639"/>
              <a:gd name="connsiteY43" fmla="*/ 5938 h 659081"/>
              <a:gd name="connsiteX44" fmla="*/ 1205345 w 2796639"/>
              <a:gd name="connsiteY44" fmla="*/ 23751 h 659081"/>
              <a:gd name="connsiteX45" fmla="*/ 1116280 w 2796639"/>
              <a:gd name="connsiteY45" fmla="*/ 53439 h 659081"/>
              <a:gd name="connsiteX46" fmla="*/ 1068779 w 2796639"/>
              <a:gd name="connsiteY46" fmla="*/ 59377 h 659081"/>
              <a:gd name="connsiteX47" fmla="*/ 1033153 w 2796639"/>
              <a:gd name="connsiteY47" fmla="*/ 71252 h 659081"/>
              <a:gd name="connsiteX48" fmla="*/ 1021278 w 2796639"/>
              <a:gd name="connsiteY48" fmla="*/ 89065 h 659081"/>
              <a:gd name="connsiteX49" fmla="*/ 985652 w 2796639"/>
              <a:gd name="connsiteY49" fmla="*/ 100940 h 659081"/>
              <a:gd name="connsiteX50" fmla="*/ 967839 w 2796639"/>
              <a:gd name="connsiteY50" fmla="*/ 106878 h 659081"/>
              <a:gd name="connsiteX51" fmla="*/ 890649 w 2796639"/>
              <a:gd name="connsiteY51" fmla="*/ 118753 h 659081"/>
              <a:gd name="connsiteX52" fmla="*/ 825335 w 2796639"/>
              <a:gd name="connsiteY52" fmla="*/ 124691 h 659081"/>
              <a:gd name="connsiteX53" fmla="*/ 789709 w 2796639"/>
              <a:gd name="connsiteY53" fmla="*/ 130629 h 659081"/>
              <a:gd name="connsiteX54" fmla="*/ 765958 w 2796639"/>
              <a:gd name="connsiteY54" fmla="*/ 136566 h 659081"/>
              <a:gd name="connsiteX55" fmla="*/ 712519 w 2796639"/>
              <a:gd name="connsiteY55" fmla="*/ 142504 h 659081"/>
              <a:gd name="connsiteX56" fmla="*/ 694706 w 2796639"/>
              <a:gd name="connsiteY56" fmla="*/ 148442 h 659081"/>
              <a:gd name="connsiteX57" fmla="*/ 659080 w 2796639"/>
              <a:gd name="connsiteY57" fmla="*/ 166255 h 659081"/>
              <a:gd name="connsiteX58" fmla="*/ 516576 w 2796639"/>
              <a:gd name="connsiteY58" fmla="*/ 172192 h 659081"/>
              <a:gd name="connsiteX59" fmla="*/ 433449 w 2796639"/>
              <a:gd name="connsiteY59" fmla="*/ 184068 h 659081"/>
              <a:gd name="connsiteX60" fmla="*/ 344384 w 2796639"/>
              <a:gd name="connsiteY60" fmla="*/ 195943 h 659081"/>
              <a:gd name="connsiteX61" fmla="*/ 326571 w 2796639"/>
              <a:gd name="connsiteY61" fmla="*/ 201881 h 659081"/>
              <a:gd name="connsiteX62" fmla="*/ 285008 w 2796639"/>
              <a:gd name="connsiteY62" fmla="*/ 213756 h 659081"/>
              <a:gd name="connsiteX63" fmla="*/ 172192 w 2796639"/>
              <a:gd name="connsiteY63" fmla="*/ 219694 h 659081"/>
              <a:gd name="connsiteX64" fmla="*/ 154379 w 2796639"/>
              <a:gd name="connsiteY64" fmla="*/ 237507 h 659081"/>
              <a:gd name="connsiteX65" fmla="*/ 118753 w 2796639"/>
              <a:gd name="connsiteY65" fmla="*/ 243444 h 659081"/>
              <a:gd name="connsiteX66" fmla="*/ 77189 w 2796639"/>
              <a:gd name="connsiteY66" fmla="*/ 255320 h 659081"/>
              <a:gd name="connsiteX67" fmla="*/ 29688 w 2796639"/>
              <a:gd name="connsiteY67" fmla="*/ 290946 h 659081"/>
              <a:gd name="connsiteX68" fmla="*/ 0 w 2796639"/>
              <a:gd name="connsiteY68" fmla="*/ 308759 h 659081"/>
              <a:gd name="connsiteX0" fmla="*/ 2796639 w 2796639"/>
              <a:gd name="connsiteY0" fmla="*/ 659081 h 659081"/>
              <a:gd name="connsiteX1" fmla="*/ 2761013 w 2796639"/>
              <a:gd name="connsiteY1" fmla="*/ 641268 h 659081"/>
              <a:gd name="connsiteX2" fmla="*/ 2749137 w 2796639"/>
              <a:gd name="connsiteY2" fmla="*/ 629392 h 659081"/>
              <a:gd name="connsiteX3" fmla="*/ 2689761 w 2796639"/>
              <a:gd name="connsiteY3" fmla="*/ 623455 h 659081"/>
              <a:gd name="connsiteX4" fmla="*/ 2642259 w 2796639"/>
              <a:gd name="connsiteY4" fmla="*/ 617517 h 659081"/>
              <a:gd name="connsiteX5" fmla="*/ 2624446 w 2796639"/>
              <a:gd name="connsiteY5" fmla="*/ 611579 h 659081"/>
              <a:gd name="connsiteX6" fmla="*/ 2582883 w 2796639"/>
              <a:gd name="connsiteY6" fmla="*/ 587829 h 659081"/>
              <a:gd name="connsiteX7" fmla="*/ 2576945 w 2796639"/>
              <a:gd name="connsiteY7" fmla="*/ 570016 h 659081"/>
              <a:gd name="connsiteX8" fmla="*/ 2505693 w 2796639"/>
              <a:gd name="connsiteY8" fmla="*/ 534390 h 659081"/>
              <a:gd name="connsiteX9" fmla="*/ 2487880 w 2796639"/>
              <a:gd name="connsiteY9" fmla="*/ 528452 h 659081"/>
              <a:gd name="connsiteX10" fmla="*/ 2470067 w 2796639"/>
              <a:gd name="connsiteY10" fmla="*/ 516577 h 659081"/>
              <a:gd name="connsiteX11" fmla="*/ 2446317 w 2796639"/>
              <a:gd name="connsiteY11" fmla="*/ 510639 h 659081"/>
              <a:gd name="connsiteX12" fmla="*/ 2404753 w 2796639"/>
              <a:gd name="connsiteY12" fmla="*/ 486888 h 659081"/>
              <a:gd name="connsiteX13" fmla="*/ 2351314 w 2796639"/>
              <a:gd name="connsiteY13" fmla="*/ 469075 h 659081"/>
              <a:gd name="connsiteX14" fmla="*/ 2333501 w 2796639"/>
              <a:gd name="connsiteY14" fmla="*/ 457200 h 659081"/>
              <a:gd name="connsiteX15" fmla="*/ 2309750 w 2796639"/>
              <a:gd name="connsiteY15" fmla="*/ 451262 h 659081"/>
              <a:gd name="connsiteX16" fmla="*/ 2262249 w 2796639"/>
              <a:gd name="connsiteY16" fmla="*/ 397823 h 659081"/>
              <a:gd name="connsiteX17" fmla="*/ 2244436 w 2796639"/>
              <a:gd name="connsiteY17" fmla="*/ 385948 h 659081"/>
              <a:gd name="connsiteX18" fmla="*/ 2214748 w 2796639"/>
              <a:gd name="connsiteY18" fmla="*/ 362197 h 659081"/>
              <a:gd name="connsiteX19" fmla="*/ 2196935 w 2796639"/>
              <a:gd name="connsiteY19" fmla="*/ 344385 h 659081"/>
              <a:gd name="connsiteX20" fmla="*/ 2179122 w 2796639"/>
              <a:gd name="connsiteY20" fmla="*/ 332509 h 659081"/>
              <a:gd name="connsiteX21" fmla="*/ 2167246 w 2796639"/>
              <a:gd name="connsiteY21" fmla="*/ 320634 h 659081"/>
              <a:gd name="connsiteX22" fmla="*/ 2149433 w 2796639"/>
              <a:gd name="connsiteY22" fmla="*/ 308759 h 659081"/>
              <a:gd name="connsiteX23" fmla="*/ 2101932 w 2796639"/>
              <a:gd name="connsiteY23" fmla="*/ 273133 h 659081"/>
              <a:gd name="connsiteX24" fmla="*/ 2078182 w 2796639"/>
              <a:gd name="connsiteY24" fmla="*/ 261257 h 659081"/>
              <a:gd name="connsiteX25" fmla="*/ 2048493 w 2796639"/>
              <a:gd name="connsiteY25" fmla="*/ 243444 h 659081"/>
              <a:gd name="connsiteX26" fmla="*/ 2006930 w 2796639"/>
              <a:gd name="connsiteY26" fmla="*/ 201881 h 659081"/>
              <a:gd name="connsiteX27" fmla="*/ 1995054 w 2796639"/>
              <a:gd name="connsiteY27" fmla="*/ 190005 h 659081"/>
              <a:gd name="connsiteX28" fmla="*/ 1977241 w 2796639"/>
              <a:gd name="connsiteY28" fmla="*/ 184068 h 659081"/>
              <a:gd name="connsiteX29" fmla="*/ 1917865 w 2796639"/>
              <a:gd name="connsiteY29" fmla="*/ 148442 h 659081"/>
              <a:gd name="connsiteX30" fmla="*/ 1894114 w 2796639"/>
              <a:gd name="connsiteY30" fmla="*/ 136566 h 659081"/>
              <a:gd name="connsiteX31" fmla="*/ 1846613 w 2796639"/>
              <a:gd name="connsiteY31" fmla="*/ 130629 h 659081"/>
              <a:gd name="connsiteX32" fmla="*/ 1828800 w 2796639"/>
              <a:gd name="connsiteY32" fmla="*/ 124691 h 659081"/>
              <a:gd name="connsiteX33" fmla="*/ 1810987 w 2796639"/>
              <a:gd name="connsiteY33" fmla="*/ 112816 h 659081"/>
              <a:gd name="connsiteX34" fmla="*/ 1799111 w 2796639"/>
              <a:gd name="connsiteY34" fmla="*/ 100940 h 659081"/>
              <a:gd name="connsiteX35" fmla="*/ 1781298 w 2796639"/>
              <a:gd name="connsiteY35" fmla="*/ 95003 h 659081"/>
              <a:gd name="connsiteX36" fmla="*/ 1733797 w 2796639"/>
              <a:gd name="connsiteY36" fmla="*/ 83127 h 659081"/>
              <a:gd name="connsiteX37" fmla="*/ 1698171 w 2796639"/>
              <a:gd name="connsiteY37" fmla="*/ 53439 h 659081"/>
              <a:gd name="connsiteX38" fmla="*/ 1573480 w 2796639"/>
              <a:gd name="connsiteY38" fmla="*/ 35626 h 659081"/>
              <a:gd name="connsiteX39" fmla="*/ 1531917 w 2796639"/>
              <a:gd name="connsiteY39" fmla="*/ 23751 h 659081"/>
              <a:gd name="connsiteX40" fmla="*/ 1520041 w 2796639"/>
              <a:gd name="connsiteY40" fmla="*/ 11875 h 659081"/>
              <a:gd name="connsiteX41" fmla="*/ 1484415 w 2796639"/>
              <a:gd name="connsiteY41" fmla="*/ 0 h 659081"/>
              <a:gd name="connsiteX42" fmla="*/ 1371600 w 2796639"/>
              <a:gd name="connsiteY42" fmla="*/ 5938 h 659081"/>
              <a:gd name="connsiteX43" fmla="*/ 1205345 w 2796639"/>
              <a:gd name="connsiteY43" fmla="*/ 23751 h 659081"/>
              <a:gd name="connsiteX44" fmla="*/ 1116280 w 2796639"/>
              <a:gd name="connsiteY44" fmla="*/ 53439 h 659081"/>
              <a:gd name="connsiteX45" fmla="*/ 1068779 w 2796639"/>
              <a:gd name="connsiteY45" fmla="*/ 59377 h 659081"/>
              <a:gd name="connsiteX46" fmla="*/ 1033153 w 2796639"/>
              <a:gd name="connsiteY46" fmla="*/ 71252 h 659081"/>
              <a:gd name="connsiteX47" fmla="*/ 1021278 w 2796639"/>
              <a:gd name="connsiteY47" fmla="*/ 89065 h 659081"/>
              <a:gd name="connsiteX48" fmla="*/ 985652 w 2796639"/>
              <a:gd name="connsiteY48" fmla="*/ 100940 h 659081"/>
              <a:gd name="connsiteX49" fmla="*/ 967839 w 2796639"/>
              <a:gd name="connsiteY49" fmla="*/ 106878 h 659081"/>
              <a:gd name="connsiteX50" fmla="*/ 890649 w 2796639"/>
              <a:gd name="connsiteY50" fmla="*/ 118753 h 659081"/>
              <a:gd name="connsiteX51" fmla="*/ 825335 w 2796639"/>
              <a:gd name="connsiteY51" fmla="*/ 124691 h 659081"/>
              <a:gd name="connsiteX52" fmla="*/ 789709 w 2796639"/>
              <a:gd name="connsiteY52" fmla="*/ 130629 h 659081"/>
              <a:gd name="connsiteX53" fmla="*/ 765958 w 2796639"/>
              <a:gd name="connsiteY53" fmla="*/ 136566 h 659081"/>
              <a:gd name="connsiteX54" fmla="*/ 712519 w 2796639"/>
              <a:gd name="connsiteY54" fmla="*/ 142504 h 659081"/>
              <a:gd name="connsiteX55" fmla="*/ 694706 w 2796639"/>
              <a:gd name="connsiteY55" fmla="*/ 148442 h 659081"/>
              <a:gd name="connsiteX56" fmla="*/ 659080 w 2796639"/>
              <a:gd name="connsiteY56" fmla="*/ 166255 h 659081"/>
              <a:gd name="connsiteX57" fmla="*/ 516576 w 2796639"/>
              <a:gd name="connsiteY57" fmla="*/ 172192 h 659081"/>
              <a:gd name="connsiteX58" fmla="*/ 433449 w 2796639"/>
              <a:gd name="connsiteY58" fmla="*/ 184068 h 659081"/>
              <a:gd name="connsiteX59" fmla="*/ 344384 w 2796639"/>
              <a:gd name="connsiteY59" fmla="*/ 195943 h 659081"/>
              <a:gd name="connsiteX60" fmla="*/ 326571 w 2796639"/>
              <a:gd name="connsiteY60" fmla="*/ 201881 h 659081"/>
              <a:gd name="connsiteX61" fmla="*/ 285008 w 2796639"/>
              <a:gd name="connsiteY61" fmla="*/ 213756 h 659081"/>
              <a:gd name="connsiteX62" fmla="*/ 172192 w 2796639"/>
              <a:gd name="connsiteY62" fmla="*/ 219694 h 659081"/>
              <a:gd name="connsiteX63" fmla="*/ 154379 w 2796639"/>
              <a:gd name="connsiteY63" fmla="*/ 237507 h 659081"/>
              <a:gd name="connsiteX64" fmla="*/ 118753 w 2796639"/>
              <a:gd name="connsiteY64" fmla="*/ 243444 h 659081"/>
              <a:gd name="connsiteX65" fmla="*/ 77189 w 2796639"/>
              <a:gd name="connsiteY65" fmla="*/ 255320 h 659081"/>
              <a:gd name="connsiteX66" fmla="*/ 29688 w 2796639"/>
              <a:gd name="connsiteY66" fmla="*/ 290946 h 659081"/>
              <a:gd name="connsiteX67" fmla="*/ 0 w 2796639"/>
              <a:gd name="connsiteY67" fmla="*/ 308759 h 659081"/>
              <a:gd name="connsiteX0" fmla="*/ 2761013 w 2761013"/>
              <a:gd name="connsiteY0" fmla="*/ 641268 h 641268"/>
              <a:gd name="connsiteX1" fmla="*/ 2749137 w 2761013"/>
              <a:gd name="connsiteY1" fmla="*/ 629392 h 641268"/>
              <a:gd name="connsiteX2" fmla="*/ 2689761 w 2761013"/>
              <a:gd name="connsiteY2" fmla="*/ 623455 h 641268"/>
              <a:gd name="connsiteX3" fmla="*/ 2642259 w 2761013"/>
              <a:gd name="connsiteY3" fmla="*/ 617517 h 641268"/>
              <a:gd name="connsiteX4" fmla="*/ 2624446 w 2761013"/>
              <a:gd name="connsiteY4" fmla="*/ 611579 h 641268"/>
              <a:gd name="connsiteX5" fmla="*/ 2582883 w 2761013"/>
              <a:gd name="connsiteY5" fmla="*/ 587829 h 641268"/>
              <a:gd name="connsiteX6" fmla="*/ 2576945 w 2761013"/>
              <a:gd name="connsiteY6" fmla="*/ 570016 h 641268"/>
              <a:gd name="connsiteX7" fmla="*/ 2505693 w 2761013"/>
              <a:gd name="connsiteY7" fmla="*/ 534390 h 641268"/>
              <a:gd name="connsiteX8" fmla="*/ 2487880 w 2761013"/>
              <a:gd name="connsiteY8" fmla="*/ 528452 h 641268"/>
              <a:gd name="connsiteX9" fmla="*/ 2470067 w 2761013"/>
              <a:gd name="connsiteY9" fmla="*/ 516577 h 641268"/>
              <a:gd name="connsiteX10" fmla="*/ 2446317 w 2761013"/>
              <a:gd name="connsiteY10" fmla="*/ 510639 h 641268"/>
              <a:gd name="connsiteX11" fmla="*/ 2404753 w 2761013"/>
              <a:gd name="connsiteY11" fmla="*/ 486888 h 641268"/>
              <a:gd name="connsiteX12" fmla="*/ 2351314 w 2761013"/>
              <a:gd name="connsiteY12" fmla="*/ 469075 h 641268"/>
              <a:gd name="connsiteX13" fmla="*/ 2333501 w 2761013"/>
              <a:gd name="connsiteY13" fmla="*/ 457200 h 641268"/>
              <a:gd name="connsiteX14" fmla="*/ 2309750 w 2761013"/>
              <a:gd name="connsiteY14" fmla="*/ 451262 h 641268"/>
              <a:gd name="connsiteX15" fmla="*/ 2262249 w 2761013"/>
              <a:gd name="connsiteY15" fmla="*/ 397823 h 641268"/>
              <a:gd name="connsiteX16" fmla="*/ 2244436 w 2761013"/>
              <a:gd name="connsiteY16" fmla="*/ 385948 h 641268"/>
              <a:gd name="connsiteX17" fmla="*/ 2214748 w 2761013"/>
              <a:gd name="connsiteY17" fmla="*/ 362197 h 641268"/>
              <a:gd name="connsiteX18" fmla="*/ 2196935 w 2761013"/>
              <a:gd name="connsiteY18" fmla="*/ 344385 h 641268"/>
              <a:gd name="connsiteX19" fmla="*/ 2179122 w 2761013"/>
              <a:gd name="connsiteY19" fmla="*/ 332509 h 641268"/>
              <a:gd name="connsiteX20" fmla="*/ 2167246 w 2761013"/>
              <a:gd name="connsiteY20" fmla="*/ 320634 h 641268"/>
              <a:gd name="connsiteX21" fmla="*/ 2149433 w 2761013"/>
              <a:gd name="connsiteY21" fmla="*/ 308759 h 641268"/>
              <a:gd name="connsiteX22" fmla="*/ 2101932 w 2761013"/>
              <a:gd name="connsiteY22" fmla="*/ 273133 h 641268"/>
              <a:gd name="connsiteX23" fmla="*/ 2078182 w 2761013"/>
              <a:gd name="connsiteY23" fmla="*/ 261257 h 641268"/>
              <a:gd name="connsiteX24" fmla="*/ 2048493 w 2761013"/>
              <a:gd name="connsiteY24" fmla="*/ 243444 h 641268"/>
              <a:gd name="connsiteX25" fmla="*/ 2006930 w 2761013"/>
              <a:gd name="connsiteY25" fmla="*/ 201881 h 641268"/>
              <a:gd name="connsiteX26" fmla="*/ 1995054 w 2761013"/>
              <a:gd name="connsiteY26" fmla="*/ 190005 h 641268"/>
              <a:gd name="connsiteX27" fmla="*/ 1977241 w 2761013"/>
              <a:gd name="connsiteY27" fmla="*/ 184068 h 641268"/>
              <a:gd name="connsiteX28" fmla="*/ 1917865 w 2761013"/>
              <a:gd name="connsiteY28" fmla="*/ 148442 h 641268"/>
              <a:gd name="connsiteX29" fmla="*/ 1894114 w 2761013"/>
              <a:gd name="connsiteY29" fmla="*/ 136566 h 641268"/>
              <a:gd name="connsiteX30" fmla="*/ 1846613 w 2761013"/>
              <a:gd name="connsiteY30" fmla="*/ 130629 h 641268"/>
              <a:gd name="connsiteX31" fmla="*/ 1828800 w 2761013"/>
              <a:gd name="connsiteY31" fmla="*/ 124691 h 641268"/>
              <a:gd name="connsiteX32" fmla="*/ 1810987 w 2761013"/>
              <a:gd name="connsiteY32" fmla="*/ 112816 h 641268"/>
              <a:gd name="connsiteX33" fmla="*/ 1799111 w 2761013"/>
              <a:gd name="connsiteY33" fmla="*/ 100940 h 641268"/>
              <a:gd name="connsiteX34" fmla="*/ 1781298 w 2761013"/>
              <a:gd name="connsiteY34" fmla="*/ 95003 h 641268"/>
              <a:gd name="connsiteX35" fmla="*/ 1733797 w 2761013"/>
              <a:gd name="connsiteY35" fmla="*/ 83127 h 641268"/>
              <a:gd name="connsiteX36" fmla="*/ 1698171 w 2761013"/>
              <a:gd name="connsiteY36" fmla="*/ 53439 h 641268"/>
              <a:gd name="connsiteX37" fmla="*/ 1573480 w 2761013"/>
              <a:gd name="connsiteY37" fmla="*/ 35626 h 641268"/>
              <a:gd name="connsiteX38" fmla="*/ 1531917 w 2761013"/>
              <a:gd name="connsiteY38" fmla="*/ 23751 h 641268"/>
              <a:gd name="connsiteX39" fmla="*/ 1520041 w 2761013"/>
              <a:gd name="connsiteY39" fmla="*/ 11875 h 641268"/>
              <a:gd name="connsiteX40" fmla="*/ 1484415 w 2761013"/>
              <a:gd name="connsiteY40" fmla="*/ 0 h 641268"/>
              <a:gd name="connsiteX41" fmla="*/ 1371600 w 2761013"/>
              <a:gd name="connsiteY41" fmla="*/ 5938 h 641268"/>
              <a:gd name="connsiteX42" fmla="*/ 1205345 w 2761013"/>
              <a:gd name="connsiteY42" fmla="*/ 23751 h 641268"/>
              <a:gd name="connsiteX43" fmla="*/ 1116280 w 2761013"/>
              <a:gd name="connsiteY43" fmla="*/ 53439 h 641268"/>
              <a:gd name="connsiteX44" fmla="*/ 1068779 w 2761013"/>
              <a:gd name="connsiteY44" fmla="*/ 59377 h 641268"/>
              <a:gd name="connsiteX45" fmla="*/ 1033153 w 2761013"/>
              <a:gd name="connsiteY45" fmla="*/ 71252 h 641268"/>
              <a:gd name="connsiteX46" fmla="*/ 1021278 w 2761013"/>
              <a:gd name="connsiteY46" fmla="*/ 89065 h 641268"/>
              <a:gd name="connsiteX47" fmla="*/ 985652 w 2761013"/>
              <a:gd name="connsiteY47" fmla="*/ 100940 h 641268"/>
              <a:gd name="connsiteX48" fmla="*/ 967839 w 2761013"/>
              <a:gd name="connsiteY48" fmla="*/ 106878 h 641268"/>
              <a:gd name="connsiteX49" fmla="*/ 890649 w 2761013"/>
              <a:gd name="connsiteY49" fmla="*/ 118753 h 641268"/>
              <a:gd name="connsiteX50" fmla="*/ 825335 w 2761013"/>
              <a:gd name="connsiteY50" fmla="*/ 124691 h 641268"/>
              <a:gd name="connsiteX51" fmla="*/ 789709 w 2761013"/>
              <a:gd name="connsiteY51" fmla="*/ 130629 h 641268"/>
              <a:gd name="connsiteX52" fmla="*/ 765958 w 2761013"/>
              <a:gd name="connsiteY52" fmla="*/ 136566 h 641268"/>
              <a:gd name="connsiteX53" fmla="*/ 712519 w 2761013"/>
              <a:gd name="connsiteY53" fmla="*/ 142504 h 641268"/>
              <a:gd name="connsiteX54" fmla="*/ 694706 w 2761013"/>
              <a:gd name="connsiteY54" fmla="*/ 148442 h 641268"/>
              <a:gd name="connsiteX55" fmla="*/ 659080 w 2761013"/>
              <a:gd name="connsiteY55" fmla="*/ 166255 h 641268"/>
              <a:gd name="connsiteX56" fmla="*/ 516576 w 2761013"/>
              <a:gd name="connsiteY56" fmla="*/ 172192 h 641268"/>
              <a:gd name="connsiteX57" fmla="*/ 433449 w 2761013"/>
              <a:gd name="connsiteY57" fmla="*/ 184068 h 641268"/>
              <a:gd name="connsiteX58" fmla="*/ 344384 w 2761013"/>
              <a:gd name="connsiteY58" fmla="*/ 195943 h 641268"/>
              <a:gd name="connsiteX59" fmla="*/ 326571 w 2761013"/>
              <a:gd name="connsiteY59" fmla="*/ 201881 h 641268"/>
              <a:gd name="connsiteX60" fmla="*/ 285008 w 2761013"/>
              <a:gd name="connsiteY60" fmla="*/ 213756 h 641268"/>
              <a:gd name="connsiteX61" fmla="*/ 172192 w 2761013"/>
              <a:gd name="connsiteY61" fmla="*/ 219694 h 641268"/>
              <a:gd name="connsiteX62" fmla="*/ 154379 w 2761013"/>
              <a:gd name="connsiteY62" fmla="*/ 237507 h 641268"/>
              <a:gd name="connsiteX63" fmla="*/ 118753 w 2761013"/>
              <a:gd name="connsiteY63" fmla="*/ 243444 h 641268"/>
              <a:gd name="connsiteX64" fmla="*/ 77189 w 2761013"/>
              <a:gd name="connsiteY64" fmla="*/ 255320 h 641268"/>
              <a:gd name="connsiteX65" fmla="*/ 29688 w 2761013"/>
              <a:gd name="connsiteY65" fmla="*/ 290946 h 641268"/>
              <a:gd name="connsiteX66" fmla="*/ 0 w 2761013"/>
              <a:gd name="connsiteY66" fmla="*/ 308759 h 641268"/>
              <a:gd name="connsiteX0" fmla="*/ 2751631 w 2751631"/>
              <a:gd name="connsiteY0" fmla="*/ 641268 h 641268"/>
              <a:gd name="connsiteX1" fmla="*/ 2739755 w 2751631"/>
              <a:gd name="connsiteY1" fmla="*/ 629392 h 641268"/>
              <a:gd name="connsiteX2" fmla="*/ 2680379 w 2751631"/>
              <a:gd name="connsiteY2" fmla="*/ 623455 h 641268"/>
              <a:gd name="connsiteX3" fmla="*/ 2632877 w 2751631"/>
              <a:gd name="connsiteY3" fmla="*/ 617517 h 641268"/>
              <a:gd name="connsiteX4" fmla="*/ 2615064 w 2751631"/>
              <a:gd name="connsiteY4" fmla="*/ 611579 h 641268"/>
              <a:gd name="connsiteX5" fmla="*/ 2573501 w 2751631"/>
              <a:gd name="connsiteY5" fmla="*/ 587829 h 641268"/>
              <a:gd name="connsiteX6" fmla="*/ 2567563 w 2751631"/>
              <a:gd name="connsiteY6" fmla="*/ 570016 h 641268"/>
              <a:gd name="connsiteX7" fmla="*/ 2496311 w 2751631"/>
              <a:gd name="connsiteY7" fmla="*/ 534390 h 641268"/>
              <a:gd name="connsiteX8" fmla="*/ 2478498 w 2751631"/>
              <a:gd name="connsiteY8" fmla="*/ 528452 h 641268"/>
              <a:gd name="connsiteX9" fmla="*/ 2460685 w 2751631"/>
              <a:gd name="connsiteY9" fmla="*/ 516577 h 641268"/>
              <a:gd name="connsiteX10" fmla="*/ 2436935 w 2751631"/>
              <a:gd name="connsiteY10" fmla="*/ 510639 h 641268"/>
              <a:gd name="connsiteX11" fmla="*/ 2395371 w 2751631"/>
              <a:gd name="connsiteY11" fmla="*/ 486888 h 641268"/>
              <a:gd name="connsiteX12" fmla="*/ 2341932 w 2751631"/>
              <a:gd name="connsiteY12" fmla="*/ 469075 h 641268"/>
              <a:gd name="connsiteX13" fmla="*/ 2324119 w 2751631"/>
              <a:gd name="connsiteY13" fmla="*/ 457200 h 641268"/>
              <a:gd name="connsiteX14" fmla="*/ 2300368 w 2751631"/>
              <a:gd name="connsiteY14" fmla="*/ 451262 h 641268"/>
              <a:gd name="connsiteX15" fmla="*/ 2252867 w 2751631"/>
              <a:gd name="connsiteY15" fmla="*/ 397823 h 641268"/>
              <a:gd name="connsiteX16" fmla="*/ 2235054 w 2751631"/>
              <a:gd name="connsiteY16" fmla="*/ 385948 h 641268"/>
              <a:gd name="connsiteX17" fmla="*/ 2205366 w 2751631"/>
              <a:gd name="connsiteY17" fmla="*/ 362197 h 641268"/>
              <a:gd name="connsiteX18" fmla="*/ 2187553 w 2751631"/>
              <a:gd name="connsiteY18" fmla="*/ 344385 h 641268"/>
              <a:gd name="connsiteX19" fmla="*/ 2169740 w 2751631"/>
              <a:gd name="connsiteY19" fmla="*/ 332509 h 641268"/>
              <a:gd name="connsiteX20" fmla="*/ 2157864 w 2751631"/>
              <a:gd name="connsiteY20" fmla="*/ 320634 h 641268"/>
              <a:gd name="connsiteX21" fmla="*/ 2140051 w 2751631"/>
              <a:gd name="connsiteY21" fmla="*/ 308759 h 641268"/>
              <a:gd name="connsiteX22" fmla="*/ 2092550 w 2751631"/>
              <a:gd name="connsiteY22" fmla="*/ 273133 h 641268"/>
              <a:gd name="connsiteX23" fmla="*/ 2068800 w 2751631"/>
              <a:gd name="connsiteY23" fmla="*/ 261257 h 641268"/>
              <a:gd name="connsiteX24" fmla="*/ 2039111 w 2751631"/>
              <a:gd name="connsiteY24" fmla="*/ 243444 h 641268"/>
              <a:gd name="connsiteX25" fmla="*/ 1997548 w 2751631"/>
              <a:gd name="connsiteY25" fmla="*/ 201881 h 641268"/>
              <a:gd name="connsiteX26" fmla="*/ 1985672 w 2751631"/>
              <a:gd name="connsiteY26" fmla="*/ 190005 h 641268"/>
              <a:gd name="connsiteX27" fmla="*/ 1967859 w 2751631"/>
              <a:gd name="connsiteY27" fmla="*/ 184068 h 641268"/>
              <a:gd name="connsiteX28" fmla="*/ 1908483 w 2751631"/>
              <a:gd name="connsiteY28" fmla="*/ 148442 h 641268"/>
              <a:gd name="connsiteX29" fmla="*/ 1884732 w 2751631"/>
              <a:gd name="connsiteY29" fmla="*/ 136566 h 641268"/>
              <a:gd name="connsiteX30" fmla="*/ 1837231 w 2751631"/>
              <a:gd name="connsiteY30" fmla="*/ 130629 h 641268"/>
              <a:gd name="connsiteX31" fmla="*/ 1819418 w 2751631"/>
              <a:gd name="connsiteY31" fmla="*/ 124691 h 641268"/>
              <a:gd name="connsiteX32" fmla="*/ 1801605 w 2751631"/>
              <a:gd name="connsiteY32" fmla="*/ 112816 h 641268"/>
              <a:gd name="connsiteX33" fmla="*/ 1789729 w 2751631"/>
              <a:gd name="connsiteY33" fmla="*/ 100940 h 641268"/>
              <a:gd name="connsiteX34" fmla="*/ 1771916 w 2751631"/>
              <a:gd name="connsiteY34" fmla="*/ 95003 h 641268"/>
              <a:gd name="connsiteX35" fmla="*/ 1724415 w 2751631"/>
              <a:gd name="connsiteY35" fmla="*/ 83127 h 641268"/>
              <a:gd name="connsiteX36" fmla="*/ 1688789 w 2751631"/>
              <a:gd name="connsiteY36" fmla="*/ 53439 h 641268"/>
              <a:gd name="connsiteX37" fmla="*/ 1564098 w 2751631"/>
              <a:gd name="connsiteY37" fmla="*/ 35626 h 641268"/>
              <a:gd name="connsiteX38" fmla="*/ 1522535 w 2751631"/>
              <a:gd name="connsiteY38" fmla="*/ 23751 h 641268"/>
              <a:gd name="connsiteX39" fmla="*/ 1510659 w 2751631"/>
              <a:gd name="connsiteY39" fmla="*/ 11875 h 641268"/>
              <a:gd name="connsiteX40" fmla="*/ 1475033 w 2751631"/>
              <a:gd name="connsiteY40" fmla="*/ 0 h 641268"/>
              <a:gd name="connsiteX41" fmla="*/ 1362218 w 2751631"/>
              <a:gd name="connsiteY41" fmla="*/ 5938 h 641268"/>
              <a:gd name="connsiteX42" fmla="*/ 1195963 w 2751631"/>
              <a:gd name="connsiteY42" fmla="*/ 23751 h 641268"/>
              <a:gd name="connsiteX43" fmla="*/ 1106898 w 2751631"/>
              <a:gd name="connsiteY43" fmla="*/ 53439 h 641268"/>
              <a:gd name="connsiteX44" fmla="*/ 1059397 w 2751631"/>
              <a:gd name="connsiteY44" fmla="*/ 59377 h 641268"/>
              <a:gd name="connsiteX45" fmla="*/ 1023771 w 2751631"/>
              <a:gd name="connsiteY45" fmla="*/ 71252 h 641268"/>
              <a:gd name="connsiteX46" fmla="*/ 1011896 w 2751631"/>
              <a:gd name="connsiteY46" fmla="*/ 89065 h 641268"/>
              <a:gd name="connsiteX47" fmla="*/ 976270 w 2751631"/>
              <a:gd name="connsiteY47" fmla="*/ 100940 h 641268"/>
              <a:gd name="connsiteX48" fmla="*/ 958457 w 2751631"/>
              <a:gd name="connsiteY48" fmla="*/ 106878 h 641268"/>
              <a:gd name="connsiteX49" fmla="*/ 881267 w 2751631"/>
              <a:gd name="connsiteY49" fmla="*/ 118753 h 641268"/>
              <a:gd name="connsiteX50" fmla="*/ 815953 w 2751631"/>
              <a:gd name="connsiteY50" fmla="*/ 124691 h 641268"/>
              <a:gd name="connsiteX51" fmla="*/ 780327 w 2751631"/>
              <a:gd name="connsiteY51" fmla="*/ 130629 h 641268"/>
              <a:gd name="connsiteX52" fmla="*/ 756576 w 2751631"/>
              <a:gd name="connsiteY52" fmla="*/ 136566 h 641268"/>
              <a:gd name="connsiteX53" fmla="*/ 703137 w 2751631"/>
              <a:gd name="connsiteY53" fmla="*/ 142504 h 641268"/>
              <a:gd name="connsiteX54" fmla="*/ 685324 w 2751631"/>
              <a:gd name="connsiteY54" fmla="*/ 148442 h 641268"/>
              <a:gd name="connsiteX55" fmla="*/ 649698 w 2751631"/>
              <a:gd name="connsiteY55" fmla="*/ 166255 h 641268"/>
              <a:gd name="connsiteX56" fmla="*/ 507194 w 2751631"/>
              <a:gd name="connsiteY56" fmla="*/ 172192 h 641268"/>
              <a:gd name="connsiteX57" fmla="*/ 424067 w 2751631"/>
              <a:gd name="connsiteY57" fmla="*/ 184068 h 641268"/>
              <a:gd name="connsiteX58" fmla="*/ 335002 w 2751631"/>
              <a:gd name="connsiteY58" fmla="*/ 195943 h 641268"/>
              <a:gd name="connsiteX59" fmla="*/ 317189 w 2751631"/>
              <a:gd name="connsiteY59" fmla="*/ 201881 h 641268"/>
              <a:gd name="connsiteX60" fmla="*/ 275626 w 2751631"/>
              <a:gd name="connsiteY60" fmla="*/ 213756 h 641268"/>
              <a:gd name="connsiteX61" fmla="*/ 162810 w 2751631"/>
              <a:gd name="connsiteY61" fmla="*/ 219694 h 641268"/>
              <a:gd name="connsiteX62" fmla="*/ 144997 w 2751631"/>
              <a:gd name="connsiteY62" fmla="*/ 237507 h 641268"/>
              <a:gd name="connsiteX63" fmla="*/ 109371 w 2751631"/>
              <a:gd name="connsiteY63" fmla="*/ 243444 h 641268"/>
              <a:gd name="connsiteX64" fmla="*/ 67807 w 2751631"/>
              <a:gd name="connsiteY64" fmla="*/ 255320 h 641268"/>
              <a:gd name="connsiteX65" fmla="*/ 20306 w 2751631"/>
              <a:gd name="connsiteY65" fmla="*/ 290946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55964 w 2683824"/>
              <a:gd name="connsiteY45" fmla="*/ 71252 h 641268"/>
              <a:gd name="connsiteX46" fmla="*/ 944089 w 2683824"/>
              <a:gd name="connsiteY46" fmla="*/ 89065 h 641268"/>
              <a:gd name="connsiteX47" fmla="*/ 908463 w 2683824"/>
              <a:gd name="connsiteY47" fmla="*/ 100940 h 641268"/>
              <a:gd name="connsiteX48" fmla="*/ 890650 w 2683824"/>
              <a:gd name="connsiteY48" fmla="*/ 106878 h 641268"/>
              <a:gd name="connsiteX49" fmla="*/ 813460 w 2683824"/>
              <a:gd name="connsiteY49" fmla="*/ 118753 h 641268"/>
              <a:gd name="connsiteX50" fmla="*/ 748146 w 2683824"/>
              <a:gd name="connsiteY50" fmla="*/ 124691 h 641268"/>
              <a:gd name="connsiteX51" fmla="*/ 712520 w 2683824"/>
              <a:gd name="connsiteY51" fmla="*/ 130629 h 641268"/>
              <a:gd name="connsiteX52" fmla="*/ 688769 w 2683824"/>
              <a:gd name="connsiteY52" fmla="*/ 136566 h 641268"/>
              <a:gd name="connsiteX53" fmla="*/ 635330 w 2683824"/>
              <a:gd name="connsiteY53" fmla="*/ 142504 h 641268"/>
              <a:gd name="connsiteX54" fmla="*/ 617517 w 2683824"/>
              <a:gd name="connsiteY54" fmla="*/ 148442 h 641268"/>
              <a:gd name="connsiteX55" fmla="*/ 581891 w 2683824"/>
              <a:gd name="connsiteY55" fmla="*/ 166255 h 641268"/>
              <a:gd name="connsiteX56" fmla="*/ 439387 w 2683824"/>
              <a:gd name="connsiteY56" fmla="*/ 172192 h 641268"/>
              <a:gd name="connsiteX57" fmla="*/ 356260 w 2683824"/>
              <a:gd name="connsiteY57" fmla="*/ 184068 h 641268"/>
              <a:gd name="connsiteX58" fmla="*/ 267195 w 2683824"/>
              <a:gd name="connsiteY58" fmla="*/ 195943 h 641268"/>
              <a:gd name="connsiteX59" fmla="*/ 249382 w 2683824"/>
              <a:gd name="connsiteY59" fmla="*/ 201881 h 641268"/>
              <a:gd name="connsiteX60" fmla="*/ 207819 w 2683824"/>
              <a:gd name="connsiteY60" fmla="*/ 213756 h 641268"/>
              <a:gd name="connsiteX61" fmla="*/ 95003 w 2683824"/>
              <a:gd name="connsiteY61" fmla="*/ 219694 h 641268"/>
              <a:gd name="connsiteX62" fmla="*/ 77190 w 2683824"/>
              <a:gd name="connsiteY62" fmla="*/ 237507 h 641268"/>
              <a:gd name="connsiteX63" fmla="*/ 41564 w 2683824"/>
              <a:gd name="connsiteY63" fmla="*/ 243444 h 641268"/>
              <a:gd name="connsiteX64" fmla="*/ 0 w 2683824"/>
              <a:gd name="connsiteY64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55964 w 2683824"/>
              <a:gd name="connsiteY45" fmla="*/ 71252 h 641268"/>
              <a:gd name="connsiteX46" fmla="*/ 944089 w 2683824"/>
              <a:gd name="connsiteY46" fmla="*/ 89065 h 641268"/>
              <a:gd name="connsiteX47" fmla="*/ 908463 w 2683824"/>
              <a:gd name="connsiteY47" fmla="*/ 100940 h 641268"/>
              <a:gd name="connsiteX48" fmla="*/ 890650 w 2683824"/>
              <a:gd name="connsiteY48" fmla="*/ 106878 h 641268"/>
              <a:gd name="connsiteX49" fmla="*/ 813460 w 2683824"/>
              <a:gd name="connsiteY49" fmla="*/ 118753 h 641268"/>
              <a:gd name="connsiteX50" fmla="*/ 748146 w 2683824"/>
              <a:gd name="connsiteY50" fmla="*/ 124691 h 641268"/>
              <a:gd name="connsiteX51" fmla="*/ 712520 w 2683824"/>
              <a:gd name="connsiteY51" fmla="*/ 130629 h 641268"/>
              <a:gd name="connsiteX52" fmla="*/ 635330 w 2683824"/>
              <a:gd name="connsiteY52" fmla="*/ 142504 h 641268"/>
              <a:gd name="connsiteX53" fmla="*/ 617517 w 2683824"/>
              <a:gd name="connsiteY53" fmla="*/ 148442 h 641268"/>
              <a:gd name="connsiteX54" fmla="*/ 581891 w 2683824"/>
              <a:gd name="connsiteY54" fmla="*/ 166255 h 641268"/>
              <a:gd name="connsiteX55" fmla="*/ 439387 w 2683824"/>
              <a:gd name="connsiteY55" fmla="*/ 172192 h 641268"/>
              <a:gd name="connsiteX56" fmla="*/ 356260 w 2683824"/>
              <a:gd name="connsiteY56" fmla="*/ 184068 h 641268"/>
              <a:gd name="connsiteX57" fmla="*/ 267195 w 2683824"/>
              <a:gd name="connsiteY57" fmla="*/ 195943 h 641268"/>
              <a:gd name="connsiteX58" fmla="*/ 249382 w 2683824"/>
              <a:gd name="connsiteY58" fmla="*/ 201881 h 641268"/>
              <a:gd name="connsiteX59" fmla="*/ 207819 w 2683824"/>
              <a:gd name="connsiteY59" fmla="*/ 213756 h 641268"/>
              <a:gd name="connsiteX60" fmla="*/ 95003 w 2683824"/>
              <a:gd name="connsiteY60" fmla="*/ 219694 h 641268"/>
              <a:gd name="connsiteX61" fmla="*/ 77190 w 2683824"/>
              <a:gd name="connsiteY61" fmla="*/ 237507 h 641268"/>
              <a:gd name="connsiteX62" fmla="*/ 41564 w 2683824"/>
              <a:gd name="connsiteY62" fmla="*/ 243444 h 641268"/>
              <a:gd name="connsiteX63" fmla="*/ 0 w 2683824"/>
              <a:gd name="connsiteY63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55964 w 2683824"/>
              <a:gd name="connsiteY45" fmla="*/ 71252 h 641268"/>
              <a:gd name="connsiteX46" fmla="*/ 944089 w 2683824"/>
              <a:gd name="connsiteY46" fmla="*/ 89065 h 641268"/>
              <a:gd name="connsiteX47" fmla="*/ 890650 w 2683824"/>
              <a:gd name="connsiteY47" fmla="*/ 106878 h 641268"/>
              <a:gd name="connsiteX48" fmla="*/ 813460 w 2683824"/>
              <a:gd name="connsiteY48" fmla="*/ 118753 h 641268"/>
              <a:gd name="connsiteX49" fmla="*/ 748146 w 2683824"/>
              <a:gd name="connsiteY49" fmla="*/ 124691 h 641268"/>
              <a:gd name="connsiteX50" fmla="*/ 712520 w 2683824"/>
              <a:gd name="connsiteY50" fmla="*/ 130629 h 641268"/>
              <a:gd name="connsiteX51" fmla="*/ 635330 w 2683824"/>
              <a:gd name="connsiteY51" fmla="*/ 142504 h 641268"/>
              <a:gd name="connsiteX52" fmla="*/ 617517 w 2683824"/>
              <a:gd name="connsiteY52" fmla="*/ 148442 h 641268"/>
              <a:gd name="connsiteX53" fmla="*/ 581891 w 2683824"/>
              <a:gd name="connsiteY53" fmla="*/ 166255 h 641268"/>
              <a:gd name="connsiteX54" fmla="*/ 439387 w 2683824"/>
              <a:gd name="connsiteY54" fmla="*/ 172192 h 641268"/>
              <a:gd name="connsiteX55" fmla="*/ 356260 w 2683824"/>
              <a:gd name="connsiteY55" fmla="*/ 184068 h 641268"/>
              <a:gd name="connsiteX56" fmla="*/ 267195 w 2683824"/>
              <a:gd name="connsiteY56" fmla="*/ 195943 h 641268"/>
              <a:gd name="connsiteX57" fmla="*/ 249382 w 2683824"/>
              <a:gd name="connsiteY57" fmla="*/ 201881 h 641268"/>
              <a:gd name="connsiteX58" fmla="*/ 207819 w 2683824"/>
              <a:gd name="connsiteY58" fmla="*/ 213756 h 641268"/>
              <a:gd name="connsiteX59" fmla="*/ 95003 w 2683824"/>
              <a:gd name="connsiteY59" fmla="*/ 219694 h 641268"/>
              <a:gd name="connsiteX60" fmla="*/ 77190 w 2683824"/>
              <a:gd name="connsiteY60" fmla="*/ 237507 h 641268"/>
              <a:gd name="connsiteX61" fmla="*/ 41564 w 2683824"/>
              <a:gd name="connsiteY61" fmla="*/ 243444 h 641268"/>
              <a:gd name="connsiteX62" fmla="*/ 0 w 2683824"/>
              <a:gd name="connsiteY62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44089 w 2683824"/>
              <a:gd name="connsiteY45" fmla="*/ 89065 h 641268"/>
              <a:gd name="connsiteX46" fmla="*/ 890650 w 2683824"/>
              <a:gd name="connsiteY46" fmla="*/ 106878 h 641268"/>
              <a:gd name="connsiteX47" fmla="*/ 813460 w 2683824"/>
              <a:gd name="connsiteY47" fmla="*/ 118753 h 641268"/>
              <a:gd name="connsiteX48" fmla="*/ 748146 w 2683824"/>
              <a:gd name="connsiteY48" fmla="*/ 124691 h 641268"/>
              <a:gd name="connsiteX49" fmla="*/ 712520 w 2683824"/>
              <a:gd name="connsiteY49" fmla="*/ 130629 h 641268"/>
              <a:gd name="connsiteX50" fmla="*/ 635330 w 2683824"/>
              <a:gd name="connsiteY50" fmla="*/ 142504 h 641268"/>
              <a:gd name="connsiteX51" fmla="*/ 617517 w 2683824"/>
              <a:gd name="connsiteY51" fmla="*/ 148442 h 641268"/>
              <a:gd name="connsiteX52" fmla="*/ 581891 w 2683824"/>
              <a:gd name="connsiteY52" fmla="*/ 166255 h 641268"/>
              <a:gd name="connsiteX53" fmla="*/ 439387 w 2683824"/>
              <a:gd name="connsiteY53" fmla="*/ 172192 h 641268"/>
              <a:gd name="connsiteX54" fmla="*/ 356260 w 2683824"/>
              <a:gd name="connsiteY54" fmla="*/ 184068 h 641268"/>
              <a:gd name="connsiteX55" fmla="*/ 267195 w 2683824"/>
              <a:gd name="connsiteY55" fmla="*/ 195943 h 641268"/>
              <a:gd name="connsiteX56" fmla="*/ 249382 w 2683824"/>
              <a:gd name="connsiteY56" fmla="*/ 201881 h 641268"/>
              <a:gd name="connsiteX57" fmla="*/ 207819 w 2683824"/>
              <a:gd name="connsiteY57" fmla="*/ 213756 h 641268"/>
              <a:gd name="connsiteX58" fmla="*/ 95003 w 2683824"/>
              <a:gd name="connsiteY58" fmla="*/ 219694 h 641268"/>
              <a:gd name="connsiteX59" fmla="*/ 77190 w 2683824"/>
              <a:gd name="connsiteY59" fmla="*/ 237507 h 641268"/>
              <a:gd name="connsiteX60" fmla="*/ 41564 w 2683824"/>
              <a:gd name="connsiteY60" fmla="*/ 243444 h 641268"/>
              <a:gd name="connsiteX61" fmla="*/ 0 w 2683824"/>
              <a:gd name="connsiteY61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991590 w 2683824"/>
              <a:gd name="connsiteY43" fmla="*/ 59377 h 641268"/>
              <a:gd name="connsiteX44" fmla="*/ 944089 w 2683824"/>
              <a:gd name="connsiteY44" fmla="*/ 89065 h 641268"/>
              <a:gd name="connsiteX45" fmla="*/ 890650 w 2683824"/>
              <a:gd name="connsiteY45" fmla="*/ 106878 h 641268"/>
              <a:gd name="connsiteX46" fmla="*/ 813460 w 2683824"/>
              <a:gd name="connsiteY46" fmla="*/ 118753 h 641268"/>
              <a:gd name="connsiteX47" fmla="*/ 748146 w 2683824"/>
              <a:gd name="connsiteY47" fmla="*/ 124691 h 641268"/>
              <a:gd name="connsiteX48" fmla="*/ 712520 w 2683824"/>
              <a:gd name="connsiteY48" fmla="*/ 130629 h 641268"/>
              <a:gd name="connsiteX49" fmla="*/ 635330 w 2683824"/>
              <a:gd name="connsiteY49" fmla="*/ 142504 h 641268"/>
              <a:gd name="connsiteX50" fmla="*/ 617517 w 2683824"/>
              <a:gd name="connsiteY50" fmla="*/ 148442 h 641268"/>
              <a:gd name="connsiteX51" fmla="*/ 581891 w 2683824"/>
              <a:gd name="connsiteY51" fmla="*/ 166255 h 641268"/>
              <a:gd name="connsiteX52" fmla="*/ 439387 w 2683824"/>
              <a:gd name="connsiteY52" fmla="*/ 172192 h 641268"/>
              <a:gd name="connsiteX53" fmla="*/ 356260 w 2683824"/>
              <a:gd name="connsiteY53" fmla="*/ 184068 h 641268"/>
              <a:gd name="connsiteX54" fmla="*/ 267195 w 2683824"/>
              <a:gd name="connsiteY54" fmla="*/ 195943 h 641268"/>
              <a:gd name="connsiteX55" fmla="*/ 249382 w 2683824"/>
              <a:gd name="connsiteY55" fmla="*/ 201881 h 641268"/>
              <a:gd name="connsiteX56" fmla="*/ 207819 w 2683824"/>
              <a:gd name="connsiteY56" fmla="*/ 213756 h 641268"/>
              <a:gd name="connsiteX57" fmla="*/ 95003 w 2683824"/>
              <a:gd name="connsiteY57" fmla="*/ 219694 h 641268"/>
              <a:gd name="connsiteX58" fmla="*/ 77190 w 2683824"/>
              <a:gd name="connsiteY58" fmla="*/ 237507 h 641268"/>
              <a:gd name="connsiteX59" fmla="*/ 41564 w 2683824"/>
              <a:gd name="connsiteY59" fmla="*/ 243444 h 641268"/>
              <a:gd name="connsiteX60" fmla="*/ 0 w 2683824"/>
              <a:gd name="connsiteY60" fmla="*/ 255320 h 641268"/>
              <a:gd name="connsiteX0" fmla="*/ 2642260 w 2642260"/>
              <a:gd name="connsiteY0" fmla="*/ 641268 h 641268"/>
              <a:gd name="connsiteX1" fmla="*/ 2630384 w 2642260"/>
              <a:gd name="connsiteY1" fmla="*/ 629392 h 641268"/>
              <a:gd name="connsiteX2" fmla="*/ 2571008 w 2642260"/>
              <a:gd name="connsiteY2" fmla="*/ 623455 h 641268"/>
              <a:gd name="connsiteX3" fmla="*/ 2523506 w 2642260"/>
              <a:gd name="connsiteY3" fmla="*/ 617517 h 641268"/>
              <a:gd name="connsiteX4" fmla="*/ 2505693 w 2642260"/>
              <a:gd name="connsiteY4" fmla="*/ 611579 h 641268"/>
              <a:gd name="connsiteX5" fmla="*/ 2464130 w 2642260"/>
              <a:gd name="connsiteY5" fmla="*/ 587829 h 641268"/>
              <a:gd name="connsiteX6" fmla="*/ 2458192 w 2642260"/>
              <a:gd name="connsiteY6" fmla="*/ 570016 h 641268"/>
              <a:gd name="connsiteX7" fmla="*/ 2386940 w 2642260"/>
              <a:gd name="connsiteY7" fmla="*/ 534390 h 641268"/>
              <a:gd name="connsiteX8" fmla="*/ 2369127 w 2642260"/>
              <a:gd name="connsiteY8" fmla="*/ 528452 h 641268"/>
              <a:gd name="connsiteX9" fmla="*/ 2351314 w 2642260"/>
              <a:gd name="connsiteY9" fmla="*/ 516577 h 641268"/>
              <a:gd name="connsiteX10" fmla="*/ 2327564 w 2642260"/>
              <a:gd name="connsiteY10" fmla="*/ 510639 h 641268"/>
              <a:gd name="connsiteX11" fmla="*/ 2286000 w 2642260"/>
              <a:gd name="connsiteY11" fmla="*/ 486888 h 641268"/>
              <a:gd name="connsiteX12" fmla="*/ 2232561 w 2642260"/>
              <a:gd name="connsiteY12" fmla="*/ 469075 h 641268"/>
              <a:gd name="connsiteX13" fmla="*/ 2214748 w 2642260"/>
              <a:gd name="connsiteY13" fmla="*/ 457200 h 641268"/>
              <a:gd name="connsiteX14" fmla="*/ 2190997 w 2642260"/>
              <a:gd name="connsiteY14" fmla="*/ 451262 h 641268"/>
              <a:gd name="connsiteX15" fmla="*/ 2143496 w 2642260"/>
              <a:gd name="connsiteY15" fmla="*/ 397823 h 641268"/>
              <a:gd name="connsiteX16" fmla="*/ 2125683 w 2642260"/>
              <a:gd name="connsiteY16" fmla="*/ 385948 h 641268"/>
              <a:gd name="connsiteX17" fmla="*/ 2095995 w 2642260"/>
              <a:gd name="connsiteY17" fmla="*/ 362197 h 641268"/>
              <a:gd name="connsiteX18" fmla="*/ 2078182 w 2642260"/>
              <a:gd name="connsiteY18" fmla="*/ 344385 h 641268"/>
              <a:gd name="connsiteX19" fmla="*/ 2060369 w 2642260"/>
              <a:gd name="connsiteY19" fmla="*/ 332509 h 641268"/>
              <a:gd name="connsiteX20" fmla="*/ 2048493 w 2642260"/>
              <a:gd name="connsiteY20" fmla="*/ 320634 h 641268"/>
              <a:gd name="connsiteX21" fmla="*/ 2030680 w 2642260"/>
              <a:gd name="connsiteY21" fmla="*/ 308759 h 641268"/>
              <a:gd name="connsiteX22" fmla="*/ 1983179 w 2642260"/>
              <a:gd name="connsiteY22" fmla="*/ 273133 h 641268"/>
              <a:gd name="connsiteX23" fmla="*/ 1959429 w 2642260"/>
              <a:gd name="connsiteY23" fmla="*/ 261257 h 641268"/>
              <a:gd name="connsiteX24" fmla="*/ 1929740 w 2642260"/>
              <a:gd name="connsiteY24" fmla="*/ 243444 h 641268"/>
              <a:gd name="connsiteX25" fmla="*/ 1888177 w 2642260"/>
              <a:gd name="connsiteY25" fmla="*/ 201881 h 641268"/>
              <a:gd name="connsiteX26" fmla="*/ 1876301 w 2642260"/>
              <a:gd name="connsiteY26" fmla="*/ 190005 h 641268"/>
              <a:gd name="connsiteX27" fmla="*/ 1858488 w 2642260"/>
              <a:gd name="connsiteY27" fmla="*/ 184068 h 641268"/>
              <a:gd name="connsiteX28" fmla="*/ 1799112 w 2642260"/>
              <a:gd name="connsiteY28" fmla="*/ 148442 h 641268"/>
              <a:gd name="connsiteX29" fmla="*/ 1775361 w 2642260"/>
              <a:gd name="connsiteY29" fmla="*/ 136566 h 641268"/>
              <a:gd name="connsiteX30" fmla="*/ 1727860 w 2642260"/>
              <a:gd name="connsiteY30" fmla="*/ 130629 h 641268"/>
              <a:gd name="connsiteX31" fmla="*/ 1710047 w 2642260"/>
              <a:gd name="connsiteY31" fmla="*/ 124691 h 641268"/>
              <a:gd name="connsiteX32" fmla="*/ 1692234 w 2642260"/>
              <a:gd name="connsiteY32" fmla="*/ 112816 h 641268"/>
              <a:gd name="connsiteX33" fmla="*/ 1680358 w 2642260"/>
              <a:gd name="connsiteY33" fmla="*/ 100940 h 641268"/>
              <a:gd name="connsiteX34" fmla="*/ 1662545 w 2642260"/>
              <a:gd name="connsiteY34" fmla="*/ 95003 h 641268"/>
              <a:gd name="connsiteX35" fmla="*/ 1615044 w 2642260"/>
              <a:gd name="connsiteY35" fmla="*/ 83127 h 641268"/>
              <a:gd name="connsiteX36" fmla="*/ 1579418 w 2642260"/>
              <a:gd name="connsiteY36" fmla="*/ 53439 h 641268"/>
              <a:gd name="connsiteX37" fmla="*/ 1454727 w 2642260"/>
              <a:gd name="connsiteY37" fmla="*/ 35626 h 641268"/>
              <a:gd name="connsiteX38" fmla="*/ 1413164 w 2642260"/>
              <a:gd name="connsiteY38" fmla="*/ 23751 h 641268"/>
              <a:gd name="connsiteX39" fmla="*/ 1401288 w 2642260"/>
              <a:gd name="connsiteY39" fmla="*/ 11875 h 641268"/>
              <a:gd name="connsiteX40" fmla="*/ 1365662 w 2642260"/>
              <a:gd name="connsiteY40" fmla="*/ 0 h 641268"/>
              <a:gd name="connsiteX41" fmla="*/ 1252847 w 2642260"/>
              <a:gd name="connsiteY41" fmla="*/ 5938 h 641268"/>
              <a:gd name="connsiteX42" fmla="*/ 1086592 w 2642260"/>
              <a:gd name="connsiteY42" fmla="*/ 23751 h 641268"/>
              <a:gd name="connsiteX43" fmla="*/ 950026 w 2642260"/>
              <a:gd name="connsiteY43" fmla="*/ 59377 h 641268"/>
              <a:gd name="connsiteX44" fmla="*/ 902525 w 2642260"/>
              <a:gd name="connsiteY44" fmla="*/ 89065 h 641268"/>
              <a:gd name="connsiteX45" fmla="*/ 849086 w 2642260"/>
              <a:gd name="connsiteY45" fmla="*/ 106878 h 641268"/>
              <a:gd name="connsiteX46" fmla="*/ 771896 w 2642260"/>
              <a:gd name="connsiteY46" fmla="*/ 118753 h 641268"/>
              <a:gd name="connsiteX47" fmla="*/ 706582 w 2642260"/>
              <a:gd name="connsiteY47" fmla="*/ 124691 h 641268"/>
              <a:gd name="connsiteX48" fmla="*/ 670956 w 2642260"/>
              <a:gd name="connsiteY48" fmla="*/ 130629 h 641268"/>
              <a:gd name="connsiteX49" fmla="*/ 593766 w 2642260"/>
              <a:gd name="connsiteY49" fmla="*/ 142504 h 641268"/>
              <a:gd name="connsiteX50" fmla="*/ 575953 w 2642260"/>
              <a:gd name="connsiteY50" fmla="*/ 148442 h 641268"/>
              <a:gd name="connsiteX51" fmla="*/ 540327 w 2642260"/>
              <a:gd name="connsiteY51" fmla="*/ 166255 h 641268"/>
              <a:gd name="connsiteX52" fmla="*/ 397823 w 2642260"/>
              <a:gd name="connsiteY52" fmla="*/ 172192 h 641268"/>
              <a:gd name="connsiteX53" fmla="*/ 314696 w 2642260"/>
              <a:gd name="connsiteY53" fmla="*/ 184068 h 641268"/>
              <a:gd name="connsiteX54" fmla="*/ 225631 w 2642260"/>
              <a:gd name="connsiteY54" fmla="*/ 195943 h 641268"/>
              <a:gd name="connsiteX55" fmla="*/ 207818 w 2642260"/>
              <a:gd name="connsiteY55" fmla="*/ 201881 h 641268"/>
              <a:gd name="connsiteX56" fmla="*/ 166255 w 2642260"/>
              <a:gd name="connsiteY56" fmla="*/ 213756 h 641268"/>
              <a:gd name="connsiteX57" fmla="*/ 53439 w 2642260"/>
              <a:gd name="connsiteY57" fmla="*/ 219694 h 641268"/>
              <a:gd name="connsiteX58" fmla="*/ 35626 w 2642260"/>
              <a:gd name="connsiteY58" fmla="*/ 237507 h 641268"/>
              <a:gd name="connsiteX59" fmla="*/ 0 w 2642260"/>
              <a:gd name="connsiteY59" fmla="*/ 243444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2012867 w 2606634"/>
              <a:gd name="connsiteY20" fmla="*/ 320634 h 641268"/>
              <a:gd name="connsiteX21" fmla="*/ 1995054 w 2606634"/>
              <a:gd name="connsiteY21" fmla="*/ 308759 h 641268"/>
              <a:gd name="connsiteX22" fmla="*/ 1947553 w 2606634"/>
              <a:gd name="connsiteY22" fmla="*/ 273133 h 641268"/>
              <a:gd name="connsiteX23" fmla="*/ 1923803 w 2606634"/>
              <a:gd name="connsiteY23" fmla="*/ 261257 h 641268"/>
              <a:gd name="connsiteX24" fmla="*/ 1894114 w 2606634"/>
              <a:gd name="connsiteY24" fmla="*/ 243444 h 641268"/>
              <a:gd name="connsiteX25" fmla="*/ 1852551 w 2606634"/>
              <a:gd name="connsiteY25" fmla="*/ 201881 h 641268"/>
              <a:gd name="connsiteX26" fmla="*/ 1840675 w 2606634"/>
              <a:gd name="connsiteY26" fmla="*/ 190005 h 641268"/>
              <a:gd name="connsiteX27" fmla="*/ 1822862 w 2606634"/>
              <a:gd name="connsiteY27" fmla="*/ 184068 h 641268"/>
              <a:gd name="connsiteX28" fmla="*/ 1763486 w 2606634"/>
              <a:gd name="connsiteY28" fmla="*/ 148442 h 641268"/>
              <a:gd name="connsiteX29" fmla="*/ 1739735 w 2606634"/>
              <a:gd name="connsiteY29" fmla="*/ 136566 h 641268"/>
              <a:gd name="connsiteX30" fmla="*/ 1692234 w 2606634"/>
              <a:gd name="connsiteY30" fmla="*/ 130629 h 641268"/>
              <a:gd name="connsiteX31" fmla="*/ 1674421 w 2606634"/>
              <a:gd name="connsiteY31" fmla="*/ 124691 h 641268"/>
              <a:gd name="connsiteX32" fmla="*/ 1656608 w 2606634"/>
              <a:gd name="connsiteY32" fmla="*/ 112816 h 641268"/>
              <a:gd name="connsiteX33" fmla="*/ 1644732 w 2606634"/>
              <a:gd name="connsiteY33" fmla="*/ 100940 h 641268"/>
              <a:gd name="connsiteX34" fmla="*/ 1626919 w 2606634"/>
              <a:gd name="connsiteY34" fmla="*/ 95003 h 641268"/>
              <a:gd name="connsiteX35" fmla="*/ 1579418 w 2606634"/>
              <a:gd name="connsiteY35" fmla="*/ 83127 h 641268"/>
              <a:gd name="connsiteX36" fmla="*/ 1543792 w 2606634"/>
              <a:gd name="connsiteY36" fmla="*/ 53439 h 641268"/>
              <a:gd name="connsiteX37" fmla="*/ 1419101 w 2606634"/>
              <a:gd name="connsiteY37" fmla="*/ 35626 h 641268"/>
              <a:gd name="connsiteX38" fmla="*/ 1377538 w 2606634"/>
              <a:gd name="connsiteY38" fmla="*/ 23751 h 641268"/>
              <a:gd name="connsiteX39" fmla="*/ 1365662 w 2606634"/>
              <a:gd name="connsiteY39" fmla="*/ 11875 h 641268"/>
              <a:gd name="connsiteX40" fmla="*/ 1330036 w 2606634"/>
              <a:gd name="connsiteY40" fmla="*/ 0 h 641268"/>
              <a:gd name="connsiteX41" fmla="*/ 1217221 w 2606634"/>
              <a:gd name="connsiteY41" fmla="*/ 5938 h 641268"/>
              <a:gd name="connsiteX42" fmla="*/ 1050966 w 2606634"/>
              <a:gd name="connsiteY42" fmla="*/ 23751 h 641268"/>
              <a:gd name="connsiteX43" fmla="*/ 914400 w 2606634"/>
              <a:gd name="connsiteY43" fmla="*/ 59377 h 641268"/>
              <a:gd name="connsiteX44" fmla="*/ 866899 w 2606634"/>
              <a:gd name="connsiteY44" fmla="*/ 89065 h 641268"/>
              <a:gd name="connsiteX45" fmla="*/ 813460 w 2606634"/>
              <a:gd name="connsiteY45" fmla="*/ 106878 h 641268"/>
              <a:gd name="connsiteX46" fmla="*/ 736270 w 2606634"/>
              <a:gd name="connsiteY46" fmla="*/ 118753 h 641268"/>
              <a:gd name="connsiteX47" fmla="*/ 670956 w 2606634"/>
              <a:gd name="connsiteY47" fmla="*/ 124691 h 641268"/>
              <a:gd name="connsiteX48" fmla="*/ 635330 w 2606634"/>
              <a:gd name="connsiteY48" fmla="*/ 130629 h 641268"/>
              <a:gd name="connsiteX49" fmla="*/ 558140 w 2606634"/>
              <a:gd name="connsiteY49" fmla="*/ 142504 h 641268"/>
              <a:gd name="connsiteX50" fmla="*/ 540327 w 2606634"/>
              <a:gd name="connsiteY50" fmla="*/ 148442 h 641268"/>
              <a:gd name="connsiteX51" fmla="*/ 504701 w 2606634"/>
              <a:gd name="connsiteY51" fmla="*/ 166255 h 641268"/>
              <a:gd name="connsiteX52" fmla="*/ 362197 w 2606634"/>
              <a:gd name="connsiteY52" fmla="*/ 172192 h 641268"/>
              <a:gd name="connsiteX53" fmla="*/ 279070 w 2606634"/>
              <a:gd name="connsiteY53" fmla="*/ 184068 h 641268"/>
              <a:gd name="connsiteX54" fmla="*/ 190005 w 2606634"/>
              <a:gd name="connsiteY54" fmla="*/ 195943 h 641268"/>
              <a:gd name="connsiteX55" fmla="*/ 172192 w 2606634"/>
              <a:gd name="connsiteY55" fmla="*/ 201881 h 641268"/>
              <a:gd name="connsiteX56" fmla="*/ 130629 w 2606634"/>
              <a:gd name="connsiteY56" fmla="*/ 213756 h 641268"/>
              <a:gd name="connsiteX57" fmla="*/ 17813 w 2606634"/>
              <a:gd name="connsiteY57" fmla="*/ 219694 h 641268"/>
              <a:gd name="connsiteX58" fmla="*/ 0 w 2606634"/>
              <a:gd name="connsiteY58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94114 w 2606634"/>
              <a:gd name="connsiteY23" fmla="*/ 243444 h 641268"/>
              <a:gd name="connsiteX24" fmla="*/ 1852551 w 2606634"/>
              <a:gd name="connsiteY24" fmla="*/ 201881 h 641268"/>
              <a:gd name="connsiteX25" fmla="*/ 1840675 w 2606634"/>
              <a:gd name="connsiteY25" fmla="*/ 190005 h 641268"/>
              <a:gd name="connsiteX26" fmla="*/ 1822862 w 2606634"/>
              <a:gd name="connsiteY26" fmla="*/ 184068 h 641268"/>
              <a:gd name="connsiteX27" fmla="*/ 1763486 w 2606634"/>
              <a:gd name="connsiteY27" fmla="*/ 148442 h 641268"/>
              <a:gd name="connsiteX28" fmla="*/ 1739735 w 2606634"/>
              <a:gd name="connsiteY28" fmla="*/ 136566 h 641268"/>
              <a:gd name="connsiteX29" fmla="*/ 1692234 w 2606634"/>
              <a:gd name="connsiteY29" fmla="*/ 130629 h 641268"/>
              <a:gd name="connsiteX30" fmla="*/ 1674421 w 2606634"/>
              <a:gd name="connsiteY30" fmla="*/ 124691 h 641268"/>
              <a:gd name="connsiteX31" fmla="*/ 1656608 w 2606634"/>
              <a:gd name="connsiteY31" fmla="*/ 112816 h 641268"/>
              <a:gd name="connsiteX32" fmla="*/ 1644732 w 2606634"/>
              <a:gd name="connsiteY32" fmla="*/ 100940 h 641268"/>
              <a:gd name="connsiteX33" fmla="*/ 1626919 w 2606634"/>
              <a:gd name="connsiteY33" fmla="*/ 95003 h 641268"/>
              <a:gd name="connsiteX34" fmla="*/ 1579418 w 2606634"/>
              <a:gd name="connsiteY34" fmla="*/ 83127 h 641268"/>
              <a:gd name="connsiteX35" fmla="*/ 1543792 w 2606634"/>
              <a:gd name="connsiteY35" fmla="*/ 53439 h 641268"/>
              <a:gd name="connsiteX36" fmla="*/ 1419101 w 2606634"/>
              <a:gd name="connsiteY36" fmla="*/ 35626 h 641268"/>
              <a:gd name="connsiteX37" fmla="*/ 1377538 w 2606634"/>
              <a:gd name="connsiteY37" fmla="*/ 23751 h 641268"/>
              <a:gd name="connsiteX38" fmla="*/ 1365662 w 2606634"/>
              <a:gd name="connsiteY38" fmla="*/ 11875 h 641268"/>
              <a:gd name="connsiteX39" fmla="*/ 1330036 w 2606634"/>
              <a:gd name="connsiteY39" fmla="*/ 0 h 641268"/>
              <a:gd name="connsiteX40" fmla="*/ 1217221 w 2606634"/>
              <a:gd name="connsiteY40" fmla="*/ 5938 h 641268"/>
              <a:gd name="connsiteX41" fmla="*/ 1050966 w 2606634"/>
              <a:gd name="connsiteY41" fmla="*/ 23751 h 641268"/>
              <a:gd name="connsiteX42" fmla="*/ 914400 w 2606634"/>
              <a:gd name="connsiteY42" fmla="*/ 59377 h 641268"/>
              <a:gd name="connsiteX43" fmla="*/ 866899 w 2606634"/>
              <a:gd name="connsiteY43" fmla="*/ 89065 h 641268"/>
              <a:gd name="connsiteX44" fmla="*/ 813460 w 2606634"/>
              <a:gd name="connsiteY44" fmla="*/ 106878 h 641268"/>
              <a:gd name="connsiteX45" fmla="*/ 736270 w 2606634"/>
              <a:gd name="connsiteY45" fmla="*/ 118753 h 641268"/>
              <a:gd name="connsiteX46" fmla="*/ 670956 w 2606634"/>
              <a:gd name="connsiteY46" fmla="*/ 124691 h 641268"/>
              <a:gd name="connsiteX47" fmla="*/ 635330 w 2606634"/>
              <a:gd name="connsiteY47" fmla="*/ 130629 h 641268"/>
              <a:gd name="connsiteX48" fmla="*/ 558140 w 2606634"/>
              <a:gd name="connsiteY48" fmla="*/ 142504 h 641268"/>
              <a:gd name="connsiteX49" fmla="*/ 540327 w 2606634"/>
              <a:gd name="connsiteY49" fmla="*/ 148442 h 641268"/>
              <a:gd name="connsiteX50" fmla="*/ 504701 w 2606634"/>
              <a:gd name="connsiteY50" fmla="*/ 166255 h 641268"/>
              <a:gd name="connsiteX51" fmla="*/ 362197 w 2606634"/>
              <a:gd name="connsiteY51" fmla="*/ 172192 h 641268"/>
              <a:gd name="connsiteX52" fmla="*/ 279070 w 2606634"/>
              <a:gd name="connsiteY52" fmla="*/ 184068 h 641268"/>
              <a:gd name="connsiteX53" fmla="*/ 190005 w 2606634"/>
              <a:gd name="connsiteY53" fmla="*/ 195943 h 641268"/>
              <a:gd name="connsiteX54" fmla="*/ 172192 w 2606634"/>
              <a:gd name="connsiteY54" fmla="*/ 201881 h 641268"/>
              <a:gd name="connsiteX55" fmla="*/ 130629 w 2606634"/>
              <a:gd name="connsiteY55" fmla="*/ 213756 h 641268"/>
              <a:gd name="connsiteX56" fmla="*/ 17813 w 2606634"/>
              <a:gd name="connsiteY56" fmla="*/ 219694 h 641268"/>
              <a:gd name="connsiteX57" fmla="*/ 0 w 2606634"/>
              <a:gd name="connsiteY57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74421 w 2606634"/>
              <a:gd name="connsiteY29" fmla="*/ 124691 h 641268"/>
              <a:gd name="connsiteX30" fmla="*/ 1656608 w 2606634"/>
              <a:gd name="connsiteY30" fmla="*/ 112816 h 641268"/>
              <a:gd name="connsiteX31" fmla="*/ 1644732 w 2606634"/>
              <a:gd name="connsiteY31" fmla="*/ 100940 h 641268"/>
              <a:gd name="connsiteX32" fmla="*/ 1626919 w 2606634"/>
              <a:gd name="connsiteY32" fmla="*/ 95003 h 641268"/>
              <a:gd name="connsiteX33" fmla="*/ 1579418 w 2606634"/>
              <a:gd name="connsiteY33" fmla="*/ 83127 h 641268"/>
              <a:gd name="connsiteX34" fmla="*/ 1543792 w 2606634"/>
              <a:gd name="connsiteY34" fmla="*/ 53439 h 641268"/>
              <a:gd name="connsiteX35" fmla="*/ 1419101 w 2606634"/>
              <a:gd name="connsiteY35" fmla="*/ 35626 h 641268"/>
              <a:gd name="connsiteX36" fmla="*/ 1377538 w 2606634"/>
              <a:gd name="connsiteY36" fmla="*/ 23751 h 641268"/>
              <a:gd name="connsiteX37" fmla="*/ 1365662 w 2606634"/>
              <a:gd name="connsiteY37" fmla="*/ 11875 h 641268"/>
              <a:gd name="connsiteX38" fmla="*/ 1330036 w 2606634"/>
              <a:gd name="connsiteY38" fmla="*/ 0 h 641268"/>
              <a:gd name="connsiteX39" fmla="*/ 1217221 w 2606634"/>
              <a:gd name="connsiteY39" fmla="*/ 5938 h 641268"/>
              <a:gd name="connsiteX40" fmla="*/ 1050966 w 2606634"/>
              <a:gd name="connsiteY40" fmla="*/ 23751 h 641268"/>
              <a:gd name="connsiteX41" fmla="*/ 914400 w 2606634"/>
              <a:gd name="connsiteY41" fmla="*/ 59377 h 641268"/>
              <a:gd name="connsiteX42" fmla="*/ 866899 w 2606634"/>
              <a:gd name="connsiteY42" fmla="*/ 89065 h 641268"/>
              <a:gd name="connsiteX43" fmla="*/ 813460 w 2606634"/>
              <a:gd name="connsiteY43" fmla="*/ 106878 h 641268"/>
              <a:gd name="connsiteX44" fmla="*/ 736270 w 2606634"/>
              <a:gd name="connsiteY44" fmla="*/ 118753 h 641268"/>
              <a:gd name="connsiteX45" fmla="*/ 670956 w 2606634"/>
              <a:gd name="connsiteY45" fmla="*/ 124691 h 641268"/>
              <a:gd name="connsiteX46" fmla="*/ 635330 w 2606634"/>
              <a:gd name="connsiteY46" fmla="*/ 130629 h 641268"/>
              <a:gd name="connsiteX47" fmla="*/ 558140 w 2606634"/>
              <a:gd name="connsiteY47" fmla="*/ 142504 h 641268"/>
              <a:gd name="connsiteX48" fmla="*/ 540327 w 2606634"/>
              <a:gd name="connsiteY48" fmla="*/ 148442 h 641268"/>
              <a:gd name="connsiteX49" fmla="*/ 504701 w 2606634"/>
              <a:gd name="connsiteY49" fmla="*/ 166255 h 641268"/>
              <a:gd name="connsiteX50" fmla="*/ 362197 w 2606634"/>
              <a:gd name="connsiteY50" fmla="*/ 172192 h 641268"/>
              <a:gd name="connsiteX51" fmla="*/ 279070 w 2606634"/>
              <a:gd name="connsiteY51" fmla="*/ 184068 h 641268"/>
              <a:gd name="connsiteX52" fmla="*/ 190005 w 2606634"/>
              <a:gd name="connsiteY52" fmla="*/ 195943 h 641268"/>
              <a:gd name="connsiteX53" fmla="*/ 172192 w 2606634"/>
              <a:gd name="connsiteY53" fmla="*/ 201881 h 641268"/>
              <a:gd name="connsiteX54" fmla="*/ 130629 w 2606634"/>
              <a:gd name="connsiteY54" fmla="*/ 213756 h 641268"/>
              <a:gd name="connsiteX55" fmla="*/ 17813 w 2606634"/>
              <a:gd name="connsiteY55" fmla="*/ 219694 h 641268"/>
              <a:gd name="connsiteX56" fmla="*/ 0 w 2606634"/>
              <a:gd name="connsiteY56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44732 w 2606634"/>
              <a:gd name="connsiteY30" fmla="*/ 100940 h 641268"/>
              <a:gd name="connsiteX31" fmla="*/ 1626919 w 2606634"/>
              <a:gd name="connsiteY31" fmla="*/ 95003 h 641268"/>
              <a:gd name="connsiteX32" fmla="*/ 1579418 w 2606634"/>
              <a:gd name="connsiteY32" fmla="*/ 83127 h 641268"/>
              <a:gd name="connsiteX33" fmla="*/ 1543792 w 2606634"/>
              <a:gd name="connsiteY33" fmla="*/ 53439 h 641268"/>
              <a:gd name="connsiteX34" fmla="*/ 1419101 w 2606634"/>
              <a:gd name="connsiteY34" fmla="*/ 35626 h 641268"/>
              <a:gd name="connsiteX35" fmla="*/ 1377538 w 2606634"/>
              <a:gd name="connsiteY35" fmla="*/ 23751 h 641268"/>
              <a:gd name="connsiteX36" fmla="*/ 1365662 w 2606634"/>
              <a:gd name="connsiteY36" fmla="*/ 11875 h 641268"/>
              <a:gd name="connsiteX37" fmla="*/ 1330036 w 2606634"/>
              <a:gd name="connsiteY37" fmla="*/ 0 h 641268"/>
              <a:gd name="connsiteX38" fmla="*/ 1217221 w 2606634"/>
              <a:gd name="connsiteY38" fmla="*/ 5938 h 641268"/>
              <a:gd name="connsiteX39" fmla="*/ 1050966 w 2606634"/>
              <a:gd name="connsiteY39" fmla="*/ 23751 h 641268"/>
              <a:gd name="connsiteX40" fmla="*/ 914400 w 2606634"/>
              <a:gd name="connsiteY40" fmla="*/ 59377 h 641268"/>
              <a:gd name="connsiteX41" fmla="*/ 866899 w 2606634"/>
              <a:gd name="connsiteY41" fmla="*/ 89065 h 641268"/>
              <a:gd name="connsiteX42" fmla="*/ 813460 w 2606634"/>
              <a:gd name="connsiteY42" fmla="*/ 106878 h 641268"/>
              <a:gd name="connsiteX43" fmla="*/ 736270 w 2606634"/>
              <a:gd name="connsiteY43" fmla="*/ 118753 h 641268"/>
              <a:gd name="connsiteX44" fmla="*/ 670956 w 2606634"/>
              <a:gd name="connsiteY44" fmla="*/ 124691 h 641268"/>
              <a:gd name="connsiteX45" fmla="*/ 635330 w 2606634"/>
              <a:gd name="connsiteY45" fmla="*/ 130629 h 641268"/>
              <a:gd name="connsiteX46" fmla="*/ 558140 w 2606634"/>
              <a:gd name="connsiteY46" fmla="*/ 142504 h 641268"/>
              <a:gd name="connsiteX47" fmla="*/ 540327 w 2606634"/>
              <a:gd name="connsiteY47" fmla="*/ 148442 h 641268"/>
              <a:gd name="connsiteX48" fmla="*/ 504701 w 2606634"/>
              <a:gd name="connsiteY48" fmla="*/ 166255 h 641268"/>
              <a:gd name="connsiteX49" fmla="*/ 362197 w 2606634"/>
              <a:gd name="connsiteY49" fmla="*/ 172192 h 641268"/>
              <a:gd name="connsiteX50" fmla="*/ 279070 w 2606634"/>
              <a:gd name="connsiteY50" fmla="*/ 184068 h 641268"/>
              <a:gd name="connsiteX51" fmla="*/ 190005 w 2606634"/>
              <a:gd name="connsiteY51" fmla="*/ 195943 h 641268"/>
              <a:gd name="connsiteX52" fmla="*/ 172192 w 2606634"/>
              <a:gd name="connsiteY52" fmla="*/ 201881 h 641268"/>
              <a:gd name="connsiteX53" fmla="*/ 130629 w 2606634"/>
              <a:gd name="connsiteY53" fmla="*/ 213756 h 641268"/>
              <a:gd name="connsiteX54" fmla="*/ 17813 w 2606634"/>
              <a:gd name="connsiteY54" fmla="*/ 219694 h 641268"/>
              <a:gd name="connsiteX55" fmla="*/ 0 w 2606634"/>
              <a:gd name="connsiteY55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26919 w 2606634"/>
              <a:gd name="connsiteY30" fmla="*/ 95003 h 641268"/>
              <a:gd name="connsiteX31" fmla="*/ 1579418 w 2606634"/>
              <a:gd name="connsiteY31" fmla="*/ 83127 h 641268"/>
              <a:gd name="connsiteX32" fmla="*/ 1543792 w 2606634"/>
              <a:gd name="connsiteY32" fmla="*/ 53439 h 641268"/>
              <a:gd name="connsiteX33" fmla="*/ 1419101 w 2606634"/>
              <a:gd name="connsiteY33" fmla="*/ 35626 h 641268"/>
              <a:gd name="connsiteX34" fmla="*/ 1377538 w 2606634"/>
              <a:gd name="connsiteY34" fmla="*/ 23751 h 641268"/>
              <a:gd name="connsiteX35" fmla="*/ 1365662 w 2606634"/>
              <a:gd name="connsiteY35" fmla="*/ 11875 h 641268"/>
              <a:gd name="connsiteX36" fmla="*/ 1330036 w 2606634"/>
              <a:gd name="connsiteY36" fmla="*/ 0 h 641268"/>
              <a:gd name="connsiteX37" fmla="*/ 1217221 w 2606634"/>
              <a:gd name="connsiteY37" fmla="*/ 5938 h 641268"/>
              <a:gd name="connsiteX38" fmla="*/ 1050966 w 2606634"/>
              <a:gd name="connsiteY38" fmla="*/ 23751 h 641268"/>
              <a:gd name="connsiteX39" fmla="*/ 914400 w 2606634"/>
              <a:gd name="connsiteY39" fmla="*/ 59377 h 641268"/>
              <a:gd name="connsiteX40" fmla="*/ 866899 w 2606634"/>
              <a:gd name="connsiteY40" fmla="*/ 89065 h 641268"/>
              <a:gd name="connsiteX41" fmla="*/ 813460 w 2606634"/>
              <a:gd name="connsiteY41" fmla="*/ 106878 h 641268"/>
              <a:gd name="connsiteX42" fmla="*/ 736270 w 2606634"/>
              <a:gd name="connsiteY42" fmla="*/ 118753 h 641268"/>
              <a:gd name="connsiteX43" fmla="*/ 670956 w 2606634"/>
              <a:gd name="connsiteY43" fmla="*/ 124691 h 641268"/>
              <a:gd name="connsiteX44" fmla="*/ 635330 w 2606634"/>
              <a:gd name="connsiteY44" fmla="*/ 130629 h 641268"/>
              <a:gd name="connsiteX45" fmla="*/ 558140 w 2606634"/>
              <a:gd name="connsiteY45" fmla="*/ 142504 h 641268"/>
              <a:gd name="connsiteX46" fmla="*/ 540327 w 2606634"/>
              <a:gd name="connsiteY46" fmla="*/ 148442 h 641268"/>
              <a:gd name="connsiteX47" fmla="*/ 504701 w 2606634"/>
              <a:gd name="connsiteY47" fmla="*/ 166255 h 641268"/>
              <a:gd name="connsiteX48" fmla="*/ 362197 w 2606634"/>
              <a:gd name="connsiteY48" fmla="*/ 172192 h 641268"/>
              <a:gd name="connsiteX49" fmla="*/ 279070 w 2606634"/>
              <a:gd name="connsiteY49" fmla="*/ 184068 h 641268"/>
              <a:gd name="connsiteX50" fmla="*/ 190005 w 2606634"/>
              <a:gd name="connsiteY50" fmla="*/ 195943 h 641268"/>
              <a:gd name="connsiteX51" fmla="*/ 172192 w 2606634"/>
              <a:gd name="connsiteY51" fmla="*/ 201881 h 641268"/>
              <a:gd name="connsiteX52" fmla="*/ 130629 w 2606634"/>
              <a:gd name="connsiteY52" fmla="*/ 213756 h 641268"/>
              <a:gd name="connsiteX53" fmla="*/ 17813 w 2606634"/>
              <a:gd name="connsiteY53" fmla="*/ 219694 h 641268"/>
              <a:gd name="connsiteX54" fmla="*/ 0 w 2606634"/>
              <a:gd name="connsiteY54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26919 w 2606634"/>
              <a:gd name="connsiteY30" fmla="*/ 95003 h 641268"/>
              <a:gd name="connsiteX31" fmla="*/ 1543792 w 2606634"/>
              <a:gd name="connsiteY31" fmla="*/ 53439 h 641268"/>
              <a:gd name="connsiteX32" fmla="*/ 1419101 w 2606634"/>
              <a:gd name="connsiteY32" fmla="*/ 35626 h 641268"/>
              <a:gd name="connsiteX33" fmla="*/ 1377538 w 2606634"/>
              <a:gd name="connsiteY33" fmla="*/ 23751 h 641268"/>
              <a:gd name="connsiteX34" fmla="*/ 1365662 w 2606634"/>
              <a:gd name="connsiteY34" fmla="*/ 11875 h 641268"/>
              <a:gd name="connsiteX35" fmla="*/ 1330036 w 2606634"/>
              <a:gd name="connsiteY35" fmla="*/ 0 h 641268"/>
              <a:gd name="connsiteX36" fmla="*/ 1217221 w 2606634"/>
              <a:gd name="connsiteY36" fmla="*/ 5938 h 641268"/>
              <a:gd name="connsiteX37" fmla="*/ 1050966 w 2606634"/>
              <a:gd name="connsiteY37" fmla="*/ 23751 h 641268"/>
              <a:gd name="connsiteX38" fmla="*/ 914400 w 2606634"/>
              <a:gd name="connsiteY38" fmla="*/ 59377 h 641268"/>
              <a:gd name="connsiteX39" fmla="*/ 866899 w 2606634"/>
              <a:gd name="connsiteY39" fmla="*/ 89065 h 641268"/>
              <a:gd name="connsiteX40" fmla="*/ 813460 w 2606634"/>
              <a:gd name="connsiteY40" fmla="*/ 106878 h 641268"/>
              <a:gd name="connsiteX41" fmla="*/ 736270 w 2606634"/>
              <a:gd name="connsiteY41" fmla="*/ 118753 h 641268"/>
              <a:gd name="connsiteX42" fmla="*/ 670956 w 2606634"/>
              <a:gd name="connsiteY42" fmla="*/ 124691 h 641268"/>
              <a:gd name="connsiteX43" fmla="*/ 635330 w 2606634"/>
              <a:gd name="connsiteY43" fmla="*/ 130629 h 641268"/>
              <a:gd name="connsiteX44" fmla="*/ 558140 w 2606634"/>
              <a:gd name="connsiteY44" fmla="*/ 142504 h 641268"/>
              <a:gd name="connsiteX45" fmla="*/ 540327 w 2606634"/>
              <a:gd name="connsiteY45" fmla="*/ 148442 h 641268"/>
              <a:gd name="connsiteX46" fmla="*/ 504701 w 2606634"/>
              <a:gd name="connsiteY46" fmla="*/ 166255 h 641268"/>
              <a:gd name="connsiteX47" fmla="*/ 362197 w 2606634"/>
              <a:gd name="connsiteY47" fmla="*/ 172192 h 641268"/>
              <a:gd name="connsiteX48" fmla="*/ 279070 w 2606634"/>
              <a:gd name="connsiteY48" fmla="*/ 184068 h 641268"/>
              <a:gd name="connsiteX49" fmla="*/ 190005 w 2606634"/>
              <a:gd name="connsiteY49" fmla="*/ 195943 h 641268"/>
              <a:gd name="connsiteX50" fmla="*/ 172192 w 2606634"/>
              <a:gd name="connsiteY50" fmla="*/ 201881 h 641268"/>
              <a:gd name="connsiteX51" fmla="*/ 130629 w 2606634"/>
              <a:gd name="connsiteY51" fmla="*/ 213756 h 641268"/>
              <a:gd name="connsiteX52" fmla="*/ 17813 w 2606634"/>
              <a:gd name="connsiteY52" fmla="*/ 219694 h 641268"/>
              <a:gd name="connsiteX53" fmla="*/ 0 w 2606634"/>
              <a:gd name="connsiteY53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26919 w 2606634"/>
              <a:gd name="connsiteY30" fmla="*/ 95003 h 641268"/>
              <a:gd name="connsiteX31" fmla="*/ 1543792 w 2606634"/>
              <a:gd name="connsiteY31" fmla="*/ 53439 h 641268"/>
              <a:gd name="connsiteX32" fmla="*/ 1419101 w 2606634"/>
              <a:gd name="connsiteY32" fmla="*/ 35626 h 641268"/>
              <a:gd name="connsiteX33" fmla="*/ 1377538 w 2606634"/>
              <a:gd name="connsiteY33" fmla="*/ 23751 h 641268"/>
              <a:gd name="connsiteX34" fmla="*/ 1330036 w 2606634"/>
              <a:gd name="connsiteY34" fmla="*/ 0 h 641268"/>
              <a:gd name="connsiteX35" fmla="*/ 1217221 w 2606634"/>
              <a:gd name="connsiteY35" fmla="*/ 5938 h 641268"/>
              <a:gd name="connsiteX36" fmla="*/ 1050966 w 2606634"/>
              <a:gd name="connsiteY36" fmla="*/ 23751 h 641268"/>
              <a:gd name="connsiteX37" fmla="*/ 914400 w 2606634"/>
              <a:gd name="connsiteY37" fmla="*/ 59377 h 641268"/>
              <a:gd name="connsiteX38" fmla="*/ 866899 w 2606634"/>
              <a:gd name="connsiteY38" fmla="*/ 89065 h 641268"/>
              <a:gd name="connsiteX39" fmla="*/ 813460 w 2606634"/>
              <a:gd name="connsiteY39" fmla="*/ 106878 h 641268"/>
              <a:gd name="connsiteX40" fmla="*/ 736270 w 2606634"/>
              <a:gd name="connsiteY40" fmla="*/ 118753 h 641268"/>
              <a:gd name="connsiteX41" fmla="*/ 670956 w 2606634"/>
              <a:gd name="connsiteY41" fmla="*/ 124691 h 641268"/>
              <a:gd name="connsiteX42" fmla="*/ 635330 w 2606634"/>
              <a:gd name="connsiteY42" fmla="*/ 130629 h 641268"/>
              <a:gd name="connsiteX43" fmla="*/ 558140 w 2606634"/>
              <a:gd name="connsiteY43" fmla="*/ 142504 h 641268"/>
              <a:gd name="connsiteX44" fmla="*/ 540327 w 2606634"/>
              <a:gd name="connsiteY44" fmla="*/ 148442 h 641268"/>
              <a:gd name="connsiteX45" fmla="*/ 504701 w 2606634"/>
              <a:gd name="connsiteY45" fmla="*/ 166255 h 641268"/>
              <a:gd name="connsiteX46" fmla="*/ 362197 w 2606634"/>
              <a:gd name="connsiteY46" fmla="*/ 172192 h 641268"/>
              <a:gd name="connsiteX47" fmla="*/ 279070 w 2606634"/>
              <a:gd name="connsiteY47" fmla="*/ 184068 h 641268"/>
              <a:gd name="connsiteX48" fmla="*/ 190005 w 2606634"/>
              <a:gd name="connsiteY48" fmla="*/ 195943 h 641268"/>
              <a:gd name="connsiteX49" fmla="*/ 172192 w 2606634"/>
              <a:gd name="connsiteY49" fmla="*/ 201881 h 641268"/>
              <a:gd name="connsiteX50" fmla="*/ 130629 w 2606634"/>
              <a:gd name="connsiteY50" fmla="*/ 213756 h 641268"/>
              <a:gd name="connsiteX51" fmla="*/ 17813 w 2606634"/>
              <a:gd name="connsiteY51" fmla="*/ 219694 h 641268"/>
              <a:gd name="connsiteX52" fmla="*/ 0 w 2606634"/>
              <a:gd name="connsiteY52" fmla="*/ 237507 h 641268"/>
              <a:gd name="connsiteX0" fmla="*/ 2606634 w 2606634"/>
              <a:gd name="connsiteY0" fmla="*/ 635330 h 635330"/>
              <a:gd name="connsiteX1" fmla="*/ 2594758 w 2606634"/>
              <a:gd name="connsiteY1" fmla="*/ 623454 h 635330"/>
              <a:gd name="connsiteX2" fmla="*/ 2535382 w 2606634"/>
              <a:gd name="connsiteY2" fmla="*/ 617517 h 635330"/>
              <a:gd name="connsiteX3" fmla="*/ 2487880 w 2606634"/>
              <a:gd name="connsiteY3" fmla="*/ 611579 h 635330"/>
              <a:gd name="connsiteX4" fmla="*/ 2470067 w 2606634"/>
              <a:gd name="connsiteY4" fmla="*/ 605641 h 635330"/>
              <a:gd name="connsiteX5" fmla="*/ 2428504 w 2606634"/>
              <a:gd name="connsiteY5" fmla="*/ 581891 h 635330"/>
              <a:gd name="connsiteX6" fmla="*/ 2422566 w 2606634"/>
              <a:gd name="connsiteY6" fmla="*/ 564078 h 635330"/>
              <a:gd name="connsiteX7" fmla="*/ 2351314 w 2606634"/>
              <a:gd name="connsiteY7" fmla="*/ 528452 h 635330"/>
              <a:gd name="connsiteX8" fmla="*/ 2333501 w 2606634"/>
              <a:gd name="connsiteY8" fmla="*/ 522514 h 635330"/>
              <a:gd name="connsiteX9" fmla="*/ 2315688 w 2606634"/>
              <a:gd name="connsiteY9" fmla="*/ 510639 h 635330"/>
              <a:gd name="connsiteX10" fmla="*/ 2291938 w 2606634"/>
              <a:gd name="connsiteY10" fmla="*/ 504701 h 635330"/>
              <a:gd name="connsiteX11" fmla="*/ 2250374 w 2606634"/>
              <a:gd name="connsiteY11" fmla="*/ 480950 h 635330"/>
              <a:gd name="connsiteX12" fmla="*/ 2196935 w 2606634"/>
              <a:gd name="connsiteY12" fmla="*/ 463137 h 635330"/>
              <a:gd name="connsiteX13" fmla="*/ 2179122 w 2606634"/>
              <a:gd name="connsiteY13" fmla="*/ 451262 h 635330"/>
              <a:gd name="connsiteX14" fmla="*/ 2155371 w 2606634"/>
              <a:gd name="connsiteY14" fmla="*/ 445324 h 635330"/>
              <a:gd name="connsiteX15" fmla="*/ 2107870 w 2606634"/>
              <a:gd name="connsiteY15" fmla="*/ 391885 h 635330"/>
              <a:gd name="connsiteX16" fmla="*/ 2090057 w 2606634"/>
              <a:gd name="connsiteY16" fmla="*/ 380010 h 635330"/>
              <a:gd name="connsiteX17" fmla="*/ 2060369 w 2606634"/>
              <a:gd name="connsiteY17" fmla="*/ 356259 h 635330"/>
              <a:gd name="connsiteX18" fmla="*/ 2042556 w 2606634"/>
              <a:gd name="connsiteY18" fmla="*/ 338447 h 635330"/>
              <a:gd name="connsiteX19" fmla="*/ 2024743 w 2606634"/>
              <a:gd name="connsiteY19" fmla="*/ 326571 h 635330"/>
              <a:gd name="connsiteX20" fmla="*/ 1995054 w 2606634"/>
              <a:gd name="connsiteY20" fmla="*/ 302821 h 635330"/>
              <a:gd name="connsiteX21" fmla="*/ 1947553 w 2606634"/>
              <a:gd name="connsiteY21" fmla="*/ 267195 h 635330"/>
              <a:gd name="connsiteX22" fmla="*/ 1923803 w 2606634"/>
              <a:gd name="connsiteY22" fmla="*/ 255319 h 635330"/>
              <a:gd name="connsiteX23" fmla="*/ 1852551 w 2606634"/>
              <a:gd name="connsiteY23" fmla="*/ 195943 h 635330"/>
              <a:gd name="connsiteX24" fmla="*/ 1840675 w 2606634"/>
              <a:gd name="connsiteY24" fmla="*/ 184067 h 635330"/>
              <a:gd name="connsiteX25" fmla="*/ 1822862 w 2606634"/>
              <a:gd name="connsiteY25" fmla="*/ 178130 h 635330"/>
              <a:gd name="connsiteX26" fmla="*/ 1763486 w 2606634"/>
              <a:gd name="connsiteY26" fmla="*/ 142504 h 635330"/>
              <a:gd name="connsiteX27" fmla="*/ 1739735 w 2606634"/>
              <a:gd name="connsiteY27" fmla="*/ 130628 h 635330"/>
              <a:gd name="connsiteX28" fmla="*/ 1692234 w 2606634"/>
              <a:gd name="connsiteY28" fmla="*/ 124691 h 635330"/>
              <a:gd name="connsiteX29" fmla="*/ 1656608 w 2606634"/>
              <a:gd name="connsiteY29" fmla="*/ 106878 h 635330"/>
              <a:gd name="connsiteX30" fmla="*/ 1626919 w 2606634"/>
              <a:gd name="connsiteY30" fmla="*/ 89065 h 635330"/>
              <a:gd name="connsiteX31" fmla="*/ 1543792 w 2606634"/>
              <a:gd name="connsiteY31" fmla="*/ 47501 h 635330"/>
              <a:gd name="connsiteX32" fmla="*/ 1419101 w 2606634"/>
              <a:gd name="connsiteY32" fmla="*/ 29688 h 635330"/>
              <a:gd name="connsiteX33" fmla="*/ 1377538 w 2606634"/>
              <a:gd name="connsiteY33" fmla="*/ 17813 h 635330"/>
              <a:gd name="connsiteX34" fmla="*/ 1217221 w 2606634"/>
              <a:gd name="connsiteY34" fmla="*/ 0 h 635330"/>
              <a:gd name="connsiteX35" fmla="*/ 1050966 w 2606634"/>
              <a:gd name="connsiteY35" fmla="*/ 17813 h 635330"/>
              <a:gd name="connsiteX36" fmla="*/ 914400 w 2606634"/>
              <a:gd name="connsiteY36" fmla="*/ 53439 h 635330"/>
              <a:gd name="connsiteX37" fmla="*/ 866899 w 2606634"/>
              <a:gd name="connsiteY37" fmla="*/ 83127 h 635330"/>
              <a:gd name="connsiteX38" fmla="*/ 813460 w 2606634"/>
              <a:gd name="connsiteY38" fmla="*/ 100940 h 635330"/>
              <a:gd name="connsiteX39" fmla="*/ 736270 w 2606634"/>
              <a:gd name="connsiteY39" fmla="*/ 112815 h 635330"/>
              <a:gd name="connsiteX40" fmla="*/ 670956 w 2606634"/>
              <a:gd name="connsiteY40" fmla="*/ 118753 h 635330"/>
              <a:gd name="connsiteX41" fmla="*/ 635330 w 2606634"/>
              <a:gd name="connsiteY41" fmla="*/ 124691 h 635330"/>
              <a:gd name="connsiteX42" fmla="*/ 558140 w 2606634"/>
              <a:gd name="connsiteY42" fmla="*/ 136566 h 635330"/>
              <a:gd name="connsiteX43" fmla="*/ 540327 w 2606634"/>
              <a:gd name="connsiteY43" fmla="*/ 142504 h 635330"/>
              <a:gd name="connsiteX44" fmla="*/ 504701 w 2606634"/>
              <a:gd name="connsiteY44" fmla="*/ 160317 h 635330"/>
              <a:gd name="connsiteX45" fmla="*/ 362197 w 2606634"/>
              <a:gd name="connsiteY45" fmla="*/ 166254 h 635330"/>
              <a:gd name="connsiteX46" fmla="*/ 279070 w 2606634"/>
              <a:gd name="connsiteY46" fmla="*/ 178130 h 635330"/>
              <a:gd name="connsiteX47" fmla="*/ 190005 w 2606634"/>
              <a:gd name="connsiteY47" fmla="*/ 190005 h 635330"/>
              <a:gd name="connsiteX48" fmla="*/ 172192 w 2606634"/>
              <a:gd name="connsiteY48" fmla="*/ 195943 h 635330"/>
              <a:gd name="connsiteX49" fmla="*/ 130629 w 2606634"/>
              <a:gd name="connsiteY49" fmla="*/ 207818 h 635330"/>
              <a:gd name="connsiteX50" fmla="*/ 17813 w 2606634"/>
              <a:gd name="connsiteY50" fmla="*/ 213756 h 635330"/>
              <a:gd name="connsiteX51" fmla="*/ 0 w 2606634"/>
              <a:gd name="connsiteY51" fmla="*/ 231569 h 635330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95054 w 2606634"/>
              <a:gd name="connsiteY20" fmla="*/ 290946 h 623455"/>
              <a:gd name="connsiteX21" fmla="*/ 1947553 w 2606634"/>
              <a:gd name="connsiteY21" fmla="*/ 255320 h 623455"/>
              <a:gd name="connsiteX22" fmla="*/ 1923803 w 2606634"/>
              <a:gd name="connsiteY22" fmla="*/ 243444 h 623455"/>
              <a:gd name="connsiteX23" fmla="*/ 1852551 w 2606634"/>
              <a:gd name="connsiteY23" fmla="*/ 184068 h 623455"/>
              <a:gd name="connsiteX24" fmla="*/ 1840675 w 2606634"/>
              <a:gd name="connsiteY24" fmla="*/ 172192 h 623455"/>
              <a:gd name="connsiteX25" fmla="*/ 1822862 w 2606634"/>
              <a:gd name="connsiteY25" fmla="*/ 166255 h 623455"/>
              <a:gd name="connsiteX26" fmla="*/ 1763486 w 2606634"/>
              <a:gd name="connsiteY26" fmla="*/ 130629 h 623455"/>
              <a:gd name="connsiteX27" fmla="*/ 1739735 w 2606634"/>
              <a:gd name="connsiteY27" fmla="*/ 118753 h 623455"/>
              <a:gd name="connsiteX28" fmla="*/ 1692234 w 2606634"/>
              <a:gd name="connsiteY28" fmla="*/ 112816 h 623455"/>
              <a:gd name="connsiteX29" fmla="*/ 1656608 w 2606634"/>
              <a:gd name="connsiteY29" fmla="*/ 95003 h 623455"/>
              <a:gd name="connsiteX30" fmla="*/ 1626919 w 2606634"/>
              <a:gd name="connsiteY30" fmla="*/ 77190 h 623455"/>
              <a:gd name="connsiteX31" fmla="*/ 1543792 w 2606634"/>
              <a:gd name="connsiteY31" fmla="*/ 35626 h 623455"/>
              <a:gd name="connsiteX32" fmla="*/ 1419101 w 2606634"/>
              <a:gd name="connsiteY32" fmla="*/ 17813 h 623455"/>
              <a:gd name="connsiteX33" fmla="*/ 1377538 w 2606634"/>
              <a:gd name="connsiteY33" fmla="*/ 5938 h 623455"/>
              <a:gd name="connsiteX34" fmla="*/ 1050966 w 2606634"/>
              <a:gd name="connsiteY34" fmla="*/ 5938 h 623455"/>
              <a:gd name="connsiteX35" fmla="*/ 914400 w 2606634"/>
              <a:gd name="connsiteY35" fmla="*/ 41564 h 623455"/>
              <a:gd name="connsiteX36" fmla="*/ 866899 w 2606634"/>
              <a:gd name="connsiteY36" fmla="*/ 71252 h 623455"/>
              <a:gd name="connsiteX37" fmla="*/ 813460 w 2606634"/>
              <a:gd name="connsiteY37" fmla="*/ 89065 h 623455"/>
              <a:gd name="connsiteX38" fmla="*/ 736270 w 2606634"/>
              <a:gd name="connsiteY38" fmla="*/ 100940 h 623455"/>
              <a:gd name="connsiteX39" fmla="*/ 670956 w 2606634"/>
              <a:gd name="connsiteY39" fmla="*/ 106878 h 623455"/>
              <a:gd name="connsiteX40" fmla="*/ 635330 w 2606634"/>
              <a:gd name="connsiteY40" fmla="*/ 112816 h 623455"/>
              <a:gd name="connsiteX41" fmla="*/ 558140 w 2606634"/>
              <a:gd name="connsiteY41" fmla="*/ 124691 h 623455"/>
              <a:gd name="connsiteX42" fmla="*/ 540327 w 2606634"/>
              <a:gd name="connsiteY42" fmla="*/ 130629 h 623455"/>
              <a:gd name="connsiteX43" fmla="*/ 504701 w 2606634"/>
              <a:gd name="connsiteY43" fmla="*/ 148442 h 623455"/>
              <a:gd name="connsiteX44" fmla="*/ 362197 w 2606634"/>
              <a:gd name="connsiteY44" fmla="*/ 154379 h 623455"/>
              <a:gd name="connsiteX45" fmla="*/ 279070 w 2606634"/>
              <a:gd name="connsiteY45" fmla="*/ 166255 h 623455"/>
              <a:gd name="connsiteX46" fmla="*/ 190005 w 2606634"/>
              <a:gd name="connsiteY46" fmla="*/ 178130 h 623455"/>
              <a:gd name="connsiteX47" fmla="*/ 172192 w 2606634"/>
              <a:gd name="connsiteY47" fmla="*/ 184068 h 623455"/>
              <a:gd name="connsiteX48" fmla="*/ 130629 w 2606634"/>
              <a:gd name="connsiteY48" fmla="*/ 195943 h 623455"/>
              <a:gd name="connsiteX49" fmla="*/ 17813 w 2606634"/>
              <a:gd name="connsiteY49" fmla="*/ 201881 h 623455"/>
              <a:gd name="connsiteX50" fmla="*/ 0 w 2606634"/>
              <a:gd name="connsiteY50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95054 w 2606634"/>
              <a:gd name="connsiteY20" fmla="*/ 290946 h 623455"/>
              <a:gd name="connsiteX21" fmla="*/ 1947553 w 2606634"/>
              <a:gd name="connsiteY21" fmla="*/ 255320 h 623455"/>
              <a:gd name="connsiteX22" fmla="*/ 1923803 w 2606634"/>
              <a:gd name="connsiteY22" fmla="*/ 243444 h 623455"/>
              <a:gd name="connsiteX23" fmla="*/ 1852551 w 2606634"/>
              <a:gd name="connsiteY23" fmla="*/ 184068 h 623455"/>
              <a:gd name="connsiteX24" fmla="*/ 1840675 w 2606634"/>
              <a:gd name="connsiteY24" fmla="*/ 172192 h 623455"/>
              <a:gd name="connsiteX25" fmla="*/ 1822862 w 2606634"/>
              <a:gd name="connsiteY25" fmla="*/ 166255 h 623455"/>
              <a:gd name="connsiteX26" fmla="*/ 1763486 w 2606634"/>
              <a:gd name="connsiteY26" fmla="*/ 130629 h 623455"/>
              <a:gd name="connsiteX27" fmla="*/ 1739735 w 2606634"/>
              <a:gd name="connsiteY27" fmla="*/ 118753 h 623455"/>
              <a:gd name="connsiteX28" fmla="*/ 1692234 w 2606634"/>
              <a:gd name="connsiteY28" fmla="*/ 112816 h 623455"/>
              <a:gd name="connsiteX29" fmla="*/ 1656608 w 2606634"/>
              <a:gd name="connsiteY29" fmla="*/ 95003 h 623455"/>
              <a:gd name="connsiteX30" fmla="*/ 1626919 w 2606634"/>
              <a:gd name="connsiteY30" fmla="*/ 77190 h 623455"/>
              <a:gd name="connsiteX31" fmla="*/ 1543792 w 2606634"/>
              <a:gd name="connsiteY31" fmla="*/ 35626 h 623455"/>
              <a:gd name="connsiteX32" fmla="*/ 1419101 w 2606634"/>
              <a:gd name="connsiteY32" fmla="*/ 17813 h 623455"/>
              <a:gd name="connsiteX33" fmla="*/ 1377538 w 2606634"/>
              <a:gd name="connsiteY33" fmla="*/ 5938 h 623455"/>
              <a:gd name="connsiteX34" fmla="*/ 1050966 w 2606634"/>
              <a:gd name="connsiteY34" fmla="*/ 5938 h 623455"/>
              <a:gd name="connsiteX35" fmla="*/ 866899 w 2606634"/>
              <a:gd name="connsiteY35" fmla="*/ 71252 h 623455"/>
              <a:gd name="connsiteX36" fmla="*/ 813460 w 2606634"/>
              <a:gd name="connsiteY36" fmla="*/ 89065 h 623455"/>
              <a:gd name="connsiteX37" fmla="*/ 736270 w 2606634"/>
              <a:gd name="connsiteY37" fmla="*/ 100940 h 623455"/>
              <a:gd name="connsiteX38" fmla="*/ 670956 w 2606634"/>
              <a:gd name="connsiteY38" fmla="*/ 106878 h 623455"/>
              <a:gd name="connsiteX39" fmla="*/ 635330 w 2606634"/>
              <a:gd name="connsiteY39" fmla="*/ 112816 h 623455"/>
              <a:gd name="connsiteX40" fmla="*/ 558140 w 2606634"/>
              <a:gd name="connsiteY40" fmla="*/ 124691 h 623455"/>
              <a:gd name="connsiteX41" fmla="*/ 540327 w 2606634"/>
              <a:gd name="connsiteY41" fmla="*/ 130629 h 623455"/>
              <a:gd name="connsiteX42" fmla="*/ 504701 w 2606634"/>
              <a:gd name="connsiteY42" fmla="*/ 148442 h 623455"/>
              <a:gd name="connsiteX43" fmla="*/ 362197 w 2606634"/>
              <a:gd name="connsiteY43" fmla="*/ 154379 h 623455"/>
              <a:gd name="connsiteX44" fmla="*/ 279070 w 2606634"/>
              <a:gd name="connsiteY44" fmla="*/ 166255 h 623455"/>
              <a:gd name="connsiteX45" fmla="*/ 190005 w 2606634"/>
              <a:gd name="connsiteY45" fmla="*/ 178130 h 623455"/>
              <a:gd name="connsiteX46" fmla="*/ 172192 w 2606634"/>
              <a:gd name="connsiteY46" fmla="*/ 184068 h 623455"/>
              <a:gd name="connsiteX47" fmla="*/ 130629 w 2606634"/>
              <a:gd name="connsiteY47" fmla="*/ 195943 h 623455"/>
              <a:gd name="connsiteX48" fmla="*/ 17813 w 2606634"/>
              <a:gd name="connsiteY48" fmla="*/ 201881 h 623455"/>
              <a:gd name="connsiteX49" fmla="*/ 0 w 2606634"/>
              <a:gd name="connsiteY49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95054 w 2606634"/>
              <a:gd name="connsiteY20" fmla="*/ 290946 h 623455"/>
              <a:gd name="connsiteX21" fmla="*/ 1947553 w 2606634"/>
              <a:gd name="connsiteY21" fmla="*/ 255320 h 623455"/>
              <a:gd name="connsiteX22" fmla="*/ 1923803 w 2606634"/>
              <a:gd name="connsiteY22" fmla="*/ 243444 h 623455"/>
              <a:gd name="connsiteX23" fmla="*/ 1852551 w 2606634"/>
              <a:gd name="connsiteY23" fmla="*/ 184068 h 623455"/>
              <a:gd name="connsiteX24" fmla="*/ 1840675 w 2606634"/>
              <a:gd name="connsiteY24" fmla="*/ 172192 h 623455"/>
              <a:gd name="connsiteX25" fmla="*/ 1822862 w 2606634"/>
              <a:gd name="connsiteY25" fmla="*/ 166255 h 623455"/>
              <a:gd name="connsiteX26" fmla="*/ 1763486 w 2606634"/>
              <a:gd name="connsiteY26" fmla="*/ 130629 h 623455"/>
              <a:gd name="connsiteX27" fmla="*/ 1739735 w 2606634"/>
              <a:gd name="connsiteY27" fmla="*/ 118753 h 623455"/>
              <a:gd name="connsiteX28" fmla="*/ 1692234 w 2606634"/>
              <a:gd name="connsiteY28" fmla="*/ 112816 h 623455"/>
              <a:gd name="connsiteX29" fmla="*/ 1656608 w 2606634"/>
              <a:gd name="connsiteY29" fmla="*/ 95003 h 623455"/>
              <a:gd name="connsiteX30" fmla="*/ 1626919 w 2606634"/>
              <a:gd name="connsiteY30" fmla="*/ 77190 h 623455"/>
              <a:gd name="connsiteX31" fmla="*/ 1543792 w 2606634"/>
              <a:gd name="connsiteY31" fmla="*/ 35626 h 623455"/>
              <a:gd name="connsiteX32" fmla="*/ 1419101 w 2606634"/>
              <a:gd name="connsiteY32" fmla="*/ 17813 h 623455"/>
              <a:gd name="connsiteX33" fmla="*/ 1377538 w 2606634"/>
              <a:gd name="connsiteY33" fmla="*/ 5938 h 623455"/>
              <a:gd name="connsiteX34" fmla="*/ 1050966 w 2606634"/>
              <a:gd name="connsiteY34" fmla="*/ 5938 h 623455"/>
              <a:gd name="connsiteX35" fmla="*/ 866899 w 2606634"/>
              <a:gd name="connsiteY35" fmla="*/ 71252 h 623455"/>
              <a:gd name="connsiteX36" fmla="*/ 813460 w 2606634"/>
              <a:gd name="connsiteY36" fmla="*/ 89065 h 623455"/>
              <a:gd name="connsiteX37" fmla="*/ 736270 w 2606634"/>
              <a:gd name="connsiteY37" fmla="*/ 100940 h 623455"/>
              <a:gd name="connsiteX38" fmla="*/ 670956 w 2606634"/>
              <a:gd name="connsiteY38" fmla="*/ 106878 h 623455"/>
              <a:gd name="connsiteX39" fmla="*/ 635330 w 2606634"/>
              <a:gd name="connsiteY39" fmla="*/ 112816 h 623455"/>
              <a:gd name="connsiteX40" fmla="*/ 558140 w 2606634"/>
              <a:gd name="connsiteY40" fmla="*/ 124691 h 623455"/>
              <a:gd name="connsiteX41" fmla="*/ 504701 w 2606634"/>
              <a:gd name="connsiteY41" fmla="*/ 148442 h 623455"/>
              <a:gd name="connsiteX42" fmla="*/ 362197 w 2606634"/>
              <a:gd name="connsiteY42" fmla="*/ 154379 h 623455"/>
              <a:gd name="connsiteX43" fmla="*/ 279070 w 2606634"/>
              <a:gd name="connsiteY43" fmla="*/ 166255 h 623455"/>
              <a:gd name="connsiteX44" fmla="*/ 190005 w 2606634"/>
              <a:gd name="connsiteY44" fmla="*/ 178130 h 623455"/>
              <a:gd name="connsiteX45" fmla="*/ 172192 w 2606634"/>
              <a:gd name="connsiteY45" fmla="*/ 184068 h 623455"/>
              <a:gd name="connsiteX46" fmla="*/ 130629 w 2606634"/>
              <a:gd name="connsiteY46" fmla="*/ 195943 h 623455"/>
              <a:gd name="connsiteX47" fmla="*/ 17813 w 2606634"/>
              <a:gd name="connsiteY47" fmla="*/ 201881 h 623455"/>
              <a:gd name="connsiteX48" fmla="*/ 0 w 2606634"/>
              <a:gd name="connsiteY48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47553 w 2606634"/>
              <a:gd name="connsiteY20" fmla="*/ 255320 h 623455"/>
              <a:gd name="connsiteX21" fmla="*/ 1923803 w 2606634"/>
              <a:gd name="connsiteY21" fmla="*/ 243444 h 623455"/>
              <a:gd name="connsiteX22" fmla="*/ 1852551 w 2606634"/>
              <a:gd name="connsiteY22" fmla="*/ 184068 h 623455"/>
              <a:gd name="connsiteX23" fmla="*/ 1840675 w 2606634"/>
              <a:gd name="connsiteY23" fmla="*/ 172192 h 623455"/>
              <a:gd name="connsiteX24" fmla="*/ 1822862 w 2606634"/>
              <a:gd name="connsiteY24" fmla="*/ 166255 h 623455"/>
              <a:gd name="connsiteX25" fmla="*/ 1763486 w 2606634"/>
              <a:gd name="connsiteY25" fmla="*/ 130629 h 623455"/>
              <a:gd name="connsiteX26" fmla="*/ 1739735 w 2606634"/>
              <a:gd name="connsiteY26" fmla="*/ 118753 h 623455"/>
              <a:gd name="connsiteX27" fmla="*/ 1692234 w 2606634"/>
              <a:gd name="connsiteY27" fmla="*/ 112816 h 623455"/>
              <a:gd name="connsiteX28" fmla="*/ 1656608 w 2606634"/>
              <a:gd name="connsiteY28" fmla="*/ 95003 h 623455"/>
              <a:gd name="connsiteX29" fmla="*/ 1626919 w 2606634"/>
              <a:gd name="connsiteY29" fmla="*/ 77190 h 623455"/>
              <a:gd name="connsiteX30" fmla="*/ 1543792 w 2606634"/>
              <a:gd name="connsiteY30" fmla="*/ 35626 h 623455"/>
              <a:gd name="connsiteX31" fmla="*/ 1419101 w 2606634"/>
              <a:gd name="connsiteY31" fmla="*/ 17813 h 623455"/>
              <a:gd name="connsiteX32" fmla="*/ 1377538 w 2606634"/>
              <a:gd name="connsiteY32" fmla="*/ 5938 h 623455"/>
              <a:gd name="connsiteX33" fmla="*/ 1050966 w 2606634"/>
              <a:gd name="connsiteY33" fmla="*/ 5938 h 623455"/>
              <a:gd name="connsiteX34" fmla="*/ 866899 w 2606634"/>
              <a:gd name="connsiteY34" fmla="*/ 71252 h 623455"/>
              <a:gd name="connsiteX35" fmla="*/ 813460 w 2606634"/>
              <a:gd name="connsiteY35" fmla="*/ 89065 h 623455"/>
              <a:gd name="connsiteX36" fmla="*/ 736270 w 2606634"/>
              <a:gd name="connsiteY36" fmla="*/ 100940 h 623455"/>
              <a:gd name="connsiteX37" fmla="*/ 670956 w 2606634"/>
              <a:gd name="connsiteY37" fmla="*/ 106878 h 623455"/>
              <a:gd name="connsiteX38" fmla="*/ 635330 w 2606634"/>
              <a:gd name="connsiteY38" fmla="*/ 112816 h 623455"/>
              <a:gd name="connsiteX39" fmla="*/ 558140 w 2606634"/>
              <a:gd name="connsiteY39" fmla="*/ 124691 h 623455"/>
              <a:gd name="connsiteX40" fmla="*/ 504701 w 2606634"/>
              <a:gd name="connsiteY40" fmla="*/ 148442 h 623455"/>
              <a:gd name="connsiteX41" fmla="*/ 362197 w 2606634"/>
              <a:gd name="connsiteY41" fmla="*/ 154379 h 623455"/>
              <a:gd name="connsiteX42" fmla="*/ 279070 w 2606634"/>
              <a:gd name="connsiteY42" fmla="*/ 166255 h 623455"/>
              <a:gd name="connsiteX43" fmla="*/ 190005 w 2606634"/>
              <a:gd name="connsiteY43" fmla="*/ 178130 h 623455"/>
              <a:gd name="connsiteX44" fmla="*/ 172192 w 2606634"/>
              <a:gd name="connsiteY44" fmla="*/ 184068 h 623455"/>
              <a:gd name="connsiteX45" fmla="*/ 130629 w 2606634"/>
              <a:gd name="connsiteY45" fmla="*/ 195943 h 623455"/>
              <a:gd name="connsiteX46" fmla="*/ 17813 w 2606634"/>
              <a:gd name="connsiteY46" fmla="*/ 201881 h 623455"/>
              <a:gd name="connsiteX47" fmla="*/ 0 w 2606634"/>
              <a:gd name="connsiteY47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07870 w 2606634"/>
              <a:gd name="connsiteY14" fmla="*/ 380010 h 623455"/>
              <a:gd name="connsiteX15" fmla="*/ 2090057 w 2606634"/>
              <a:gd name="connsiteY15" fmla="*/ 368135 h 623455"/>
              <a:gd name="connsiteX16" fmla="*/ 2060369 w 2606634"/>
              <a:gd name="connsiteY16" fmla="*/ 344384 h 623455"/>
              <a:gd name="connsiteX17" fmla="*/ 2042556 w 2606634"/>
              <a:gd name="connsiteY17" fmla="*/ 326572 h 623455"/>
              <a:gd name="connsiteX18" fmla="*/ 2024743 w 2606634"/>
              <a:gd name="connsiteY18" fmla="*/ 314696 h 623455"/>
              <a:gd name="connsiteX19" fmla="*/ 1947553 w 2606634"/>
              <a:gd name="connsiteY19" fmla="*/ 255320 h 623455"/>
              <a:gd name="connsiteX20" fmla="*/ 1923803 w 2606634"/>
              <a:gd name="connsiteY20" fmla="*/ 243444 h 623455"/>
              <a:gd name="connsiteX21" fmla="*/ 1852551 w 2606634"/>
              <a:gd name="connsiteY21" fmla="*/ 184068 h 623455"/>
              <a:gd name="connsiteX22" fmla="*/ 1840675 w 2606634"/>
              <a:gd name="connsiteY22" fmla="*/ 172192 h 623455"/>
              <a:gd name="connsiteX23" fmla="*/ 1822862 w 2606634"/>
              <a:gd name="connsiteY23" fmla="*/ 166255 h 623455"/>
              <a:gd name="connsiteX24" fmla="*/ 1763486 w 2606634"/>
              <a:gd name="connsiteY24" fmla="*/ 130629 h 623455"/>
              <a:gd name="connsiteX25" fmla="*/ 1739735 w 2606634"/>
              <a:gd name="connsiteY25" fmla="*/ 118753 h 623455"/>
              <a:gd name="connsiteX26" fmla="*/ 1692234 w 2606634"/>
              <a:gd name="connsiteY26" fmla="*/ 112816 h 623455"/>
              <a:gd name="connsiteX27" fmla="*/ 1656608 w 2606634"/>
              <a:gd name="connsiteY27" fmla="*/ 95003 h 623455"/>
              <a:gd name="connsiteX28" fmla="*/ 1626919 w 2606634"/>
              <a:gd name="connsiteY28" fmla="*/ 77190 h 623455"/>
              <a:gd name="connsiteX29" fmla="*/ 1543792 w 2606634"/>
              <a:gd name="connsiteY29" fmla="*/ 35626 h 623455"/>
              <a:gd name="connsiteX30" fmla="*/ 1419101 w 2606634"/>
              <a:gd name="connsiteY30" fmla="*/ 17813 h 623455"/>
              <a:gd name="connsiteX31" fmla="*/ 1377538 w 2606634"/>
              <a:gd name="connsiteY31" fmla="*/ 5938 h 623455"/>
              <a:gd name="connsiteX32" fmla="*/ 1050966 w 2606634"/>
              <a:gd name="connsiteY32" fmla="*/ 5938 h 623455"/>
              <a:gd name="connsiteX33" fmla="*/ 866899 w 2606634"/>
              <a:gd name="connsiteY33" fmla="*/ 71252 h 623455"/>
              <a:gd name="connsiteX34" fmla="*/ 813460 w 2606634"/>
              <a:gd name="connsiteY34" fmla="*/ 89065 h 623455"/>
              <a:gd name="connsiteX35" fmla="*/ 736270 w 2606634"/>
              <a:gd name="connsiteY35" fmla="*/ 100940 h 623455"/>
              <a:gd name="connsiteX36" fmla="*/ 670956 w 2606634"/>
              <a:gd name="connsiteY36" fmla="*/ 106878 h 623455"/>
              <a:gd name="connsiteX37" fmla="*/ 635330 w 2606634"/>
              <a:gd name="connsiteY37" fmla="*/ 112816 h 623455"/>
              <a:gd name="connsiteX38" fmla="*/ 558140 w 2606634"/>
              <a:gd name="connsiteY38" fmla="*/ 124691 h 623455"/>
              <a:gd name="connsiteX39" fmla="*/ 504701 w 2606634"/>
              <a:gd name="connsiteY39" fmla="*/ 148442 h 623455"/>
              <a:gd name="connsiteX40" fmla="*/ 362197 w 2606634"/>
              <a:gd name="connsiteY40" fmla="*/ 154379 h 623455"/>
              <a:gd name="connsiteX41" fmla="*/ 279070 w 2606634"/>
              <a:gd name="connsiteY41" fmla="*/ 166255 h 623455"/>
              <a:gd name="connsiteX42" fmla="*/ 190005 w 2606634"/>
              <a:gd name="connsiteY42" fmla="*/ 178130 h 623455"/>
              <a:gd name="connsiteX43" fmla="*/ 172192 w 2606634"/>
              <a:gd name="connsiteY43" fmla="*/ 184068 h 623455"/>
              <a:gd name="connsiteX44" fmla="*/ 130629 w 2606634"/>
              <a:gd name="connsiteY44" fmla="*/ 195943 h 623455"/>
              <a:gd name="connsiteX45" fmla="*/ 17813 w 2606634"/>
              <a:gd name="connsiteY45" fmla="*/ 201881 h 623455"/>
              <a:gd name="connsiteX46" fmla="*/ 0 w 2606634"/>
              <a:gd name="connsiteY46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50374 w 2606634"/>
              <a:gd name="connsiteY10" fmla="*/ 469075 h 623455"/>
              <a:gd name="connsiteX11" fmla="*/ 2196935 w 2606634"/>
              <a:gd name="connsiteY11" fmla="*/ 451262 h 623455"/>
              <a:gd name="connsiteX12" fmla="*/ 2179122 w 2606634"/>
              <a:gd name="connsiteY12" fmla="*/ 439387 h 623455"/>
              <a:gd name="connsiteX13" fmla="*/ 2107870 w 2606634"/>
              <a:gd name="connsiteY13" fmla="*/ 380010 h 623455"/>
              <a:gd name="connsiteX14" fmla="*/ 2090057 w 2606634"/>
              <a:gd name="connsiteY14" fmla="*/ 368135 h 623455"/>
              <a:gd name="connsiteX15" fmla="*/ 2060369 w 2606634"/>
              <a:gd name="connsiteY15" fmla="*/ 344384 h 623455"/>
              <a:gd name="connsiteX16" fmla="*/ 2042556 w 2606634"/>
              <a:gd name="connsiteY16" fmla="*/ 326572 h 623455"/>
              <a:gd name="connsiteX17" fmla="*/ 2024743 w 2606634"/>
              <a:gd name="connsiteY17" fmla="*/ 314696 h 623455"/>
              <a:gd name="connsiteX18" fmla="*/ 1947553 w 2606634"/>
              <a:gd name="connsiteY18" fmla="*/ 255320 h 623455"/>
              <a:gd name="connsiteX19" fmla="*/ 1923803 w 2606634"/>
              <a:gd name="connsiteY19" fmla="*/ 243444 h 623455"/>
              <a:gd name="connsiteX20" fmla="*/ 1852551 w 2606634"/>
              <a:gd name="connsiteY20" fmla="*/ 184068 h 623455"/>
              <a:gd name="connsiteX21" fmla="*/ 1840675 w 2606634"/>
              <a:gd name="connsiteY21" fmla="*/ 172192 h 623455"/>
              <a:gd name="connsiteX22" fmla="*/ 1822862 w 2606634"/>
              <a:gd name="connsiteY22" fmla="*/ 166255 h 623455"/>
              <a:gd name="connsiteX23" fmla="*/ 1763486 w 2606634"/>
              <a:gd name="connsiteY23" fmla="*/ 130629 h 623455"/>
              <a:gd name="connsiteX24" fmla="*/ 1739735 w 2606634"/>
              <a:gd name="connsiteY24" fmla="*/ 118753 h 623455"/>
              <a:gd name="connsiteX25" fmla="*/ 1692234 w 2606634"/>
              <a:gd name="connsiteY25" fmla="*/ 112816 h 623455"/>
              <a:gd name="connsiteX26" fmla="*/ 1656608 w 2606634"/>
              <a:gd name="connsiteY26" fmla="*/ 95003 h 623455"/>
              <a:gd name="connsiteX27" fmla="*/ 1626919 w 2606634"/>
              <a:gd name="connsiteY27" fmla="*/ 77190 h 623455"/>
              <a:gd name="connsiteX28" fmla="*/ 1543792 w 2606634"/>
              <a:gd name="connsiteY28" fmla="*/ 35626 h 623455"/>
              <a:gd name="connsiteX29" fmla="*/ 1419101 w 2606634"/>
              <a:gd name="connsiteY29" fmla="*/ 17813 h 623455"/>
              <a:gd name="connsiteX30" fmla="*/ 1377538 w 2606634"/>
              <a:gd name="connsiteY30" fmla="*/ 5938 h 623455"/>
              <a:gd name="connsiteX31" fmla="*/ 1050966 w 2606634"/>
              <a:gd name="connsiteY31" fmla="*/ 5938 h 623455"/>
              <a:gd name="connsiteX32" fmla="*/ 866899 w 2606634"/>
              <a:gd name="connsiteY32" fmla="*/ 71252 h 623455"/>
              <a:gd name="connsiteX33" fmla="*/ 813460 w 2606634"/>
              <a:gd name="connsiteY33" fmla="*/ 89065 h 623455"/>
              <a:gd name="connsiteX34" fmla="*/ 736270 w 2606634"/>
              <a:gd name="connsiteY34" fmla="*/ 100940 h 623455"/>
              <a:gd name="connsiteX35" fmla="*/ 670956 w 2606634"/>
              <a:gd name="connsiteY35" fmla="*/ 106878 h 623455"/>
              <a:gd name="connsiteX36" fmla="*/ 635330 w 2606634"/>
              <a:gd name="connsiteY36" fmla="*/ 112816 h 623455"/>
              <a:gd name="connsiteX37" fmla="*/ 558140 w 2606634"/>
              <a:gd name="connsiteY37" fmla="*/ 124691 h 623455"/>
              <a:gd name="connsiteX38" fmla="*/ 504701 w 2606634"/>
              <a:gd name="connsiteY38" fmla="*/ 148442 h 623455"/>
              <a:gd name="connsiteX39" fmla="*/ 362197 w 2606634"/>
              <a:gd name="connsiteY39" fmla="*/ 154379 h 623455"/>
              <a:gd name="connsiteX40" fmla="*/ 279070 w 2606634"/>
              <a:gd name="connsiteY40" fmla="*/ 166255 h 623455"/>
              <a:gd name="connsiteX41" fmla="*/ 190005 w 2606634"/>
              <a:gd name="connsiteY41" fmla="*/ 178130 h 623455"/>
              <a:gd name="connsiteX42" fmla="*/ 172192 w 2606634"/>
              <a:gd name="connsiteY42" fmla="*/ 184068 h 623455"/>
              <a:gd name="connsiteX43" fmla="*/ 130629 w 2606634"/>
              <a:gd name="connsiteY43" fmla="*/ 195943 h 623455"/>
              <a:gd name="connsiteX44" fmla="*/ 17813 w 2606634"/>
              <a:gd name="connsiteY44" fmla="*/ 201881 h 623455"/>
              <a:gd name="connsiteX45" fmla="*/ 0 w 2606634"/>
              <a:gd name="connsiteY45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28504 w 2606634"/>
              <a:gd name="connsiteY4" fmla="*/ 570016 h 623455"/>
              <a:gd name="connsiteX5" fmla="*/ 2422566 w 2606634"/>
              <a:gd name="connsiteY5" fmla="*/ 552203 h 623455"/>
              <a:gd name="connsiteX6" fmla="*/ 2351314 w 2606634"/>
              <a:gd name="connsiteY6" fmla="*/ 516577 h 623455"/>
              <a:gd name="connsiteX7" fmla="*/ 2333501 w 2606634"/>
              <a:gd name="connsiteY7" fmla="*/ 510639 h 623455"/>
              <a:gd name="connsiteX8" fmla="*/ 2315688 w 2606634"/>
              <a:gd name="connsiteY8" fmla="*/ 498764 h 623455"/>
              <a:gd name="connsiteX9" fmla="*/ 2250374 w 2606634"/>
              <a:gd name="connsiteY9" fmla="*/ 469075 h 623455"/>
              <a:gd name="connsiteX10" fmla="*/ 2196935 w 2606634"/>
              <a:gd name="connsiteY10" fmla="*/ 451262 h 623455"/>
              <a:gd name="connsiteX11" fmla="*/ 2179122 w 2606634"/>
              <a:gd name="connsiteY11" fmla="*/ 439387 h 623455"/>
              <a:gd name="connsiteX12" fmla="*/ 2107870 w 2606634"/>
              <a:gd name="connsiteY12" fmla="*/ 380010 h 623455"/>
              <a:gd name="connsiteX13" fmla="*/ 2090057 w 2606634"/>
              <a:gd name="connsiteY13" fmla="*/ 368135 h 623455"/>
              <a:gd name="connsiteX14" fmla="*/ 2060369 w 2606634"/>
              <a:gd name="connsiteY14" fmla="*/ 344384 h 623455"/>
              <a:gd name="connsiteX15" fmla="*/ 2042556 w 2606634"/>
              <a:gd name="connsiteY15" fmla="*/ 326572 h 623455"/>
              <a:gd name="connsiteX16" fmla="*/ 2024743 w 2606634"/>
              <a:gd name="connsiteY16" fmla="*/ 314696 h 623455"/>
              <a:gd name="connsiteX17" fmla="*/ 1947553 w 2606634"/>
              <a:gd name="connsiteY17" fmla="*/ 255320 h 623455"/>
              <a:gd name="connsiteX18" fmla="*/ 1923803 w 2606634"/>
              <a:gd name="connsiteY18" fmla="*/ 243444 h 623455"/>
              <a:gd name="connsiteX19" fmla="*/ 1852551 w 2606634"/>
              <a:gd name="connsiteY19" fmla="*/ 184068 h 623455"/>
              <a:gd name="connsiteX20" fmla="*/ 1840675 w 2606634"/>
              <a:gd name="connsiteY20" fmla="*/ 172192 h 623455"/>
              <a:gd name="connsiteX21" fmla="*/ 1822862 w 2606634"/>
              <a:gd name="connsiteY21" fmla="*/ 166255 h 623455"/>
              <a:gd name="connsiteX22" fmla="*/ 1763486 w 2606634"/>
              <a:gd name="connsiteY22" fmla="*/ 130629 h 623455"/>
              <a:gd name="connsiteX23" fmla="*/ 1739735 w 2606634"/>
              <a:gd name="connsiteY23" fmla="*/ 118753 h 623455"/>
              <a:gd name="connsiteX24" fmla="*/ 1692234 w 2606634"/>
              <a:gd name="connsiteY24" fmla="*/ 112816 h 623455"/>
              <a:gd name="connsiteX25" fmla="*/ 1656608 w 2606634"/>
              <a:gd name="connsiteY25" fmla="*/ 95003 h 623455"/>
              <a:gd name="connsiteX26" fmla="*/ 1626919 w 2606634"/>
              <a:gd name="connsiteY26" fmla="*/ 77190 h 623455"/>
              <a:gd name="connsiteX27" fmla="*/ 1543792 w 2606634"/>
              <a:gd name="connsiteY27" fmla="*/ 35626 h 623455"/>
              <a:gd name="connsiteX28" fmla="*/ 1419101 w 2606634"/>
              <a:gd name="connsiteY28" fmla="*/ 17813 h 623455"/>
              <a:gd name="connsiteX29" fmla="*/ 1377538 w 2606634"/>
              <a:gd name="connsiteY29" fmla="*/ 5938 h 623455"/>
              <a:gd name="connsiteX30" fmla="*/ 1050966 w 2606634"/>
              <a:gd name="connsiteY30" fmla="*/ 5938 h 623455"/>
              <a:gd name="connsiteX31" fmla="*/ 866899 w 2606634"/>
              <a:gd name="connsiteY31" fmla="*/ 71252 h 623455"/>
              <a:gd name="connsiteX32" fmla="*/ 813460 w 2606634"/>
              <a:gd name="connsiteY32" fmla="*/ 89065 h 623455"/>
              <a:gd name="connsiteX33" fmla="*/ 736270 w 2606634"/>
              <a:gd name="connsiteY33" fmla="*/ 100940 h 623455"/>
              <a:gd name="connsiteX34" fmla="*/ 670956 w 2606634"/>
              <a:gd name="connsiteY34" fmla="*/ 106878 h 623455"/>
              <a:gd name="connsiteX35" fmla="*/ 635330 w 2606634"/>
              <a:gd name="connsiteY35" fmla="*/ 112816 h 623455"/>
              <a:gd name="connsiteX36" fmla="*/ 558140 w 2606634"/>
              <a:gd name="connsiteY36" fmla="*/ 124691 h 623455"/>
              <a:gd name="connsiteX37" fmla="*/ 504701 w 2606634"/>
              <a:gd name="connsiteY37" fmla="*/ 148442 h 623455"/>
              <a:gd name="connsiteX38" fmla="*/ 362197 w 2606634"/>
              <a:gd name="connsiteY38" fmla="*/ 154379 h 623455"/>
              <a:gd name="connsiteX39" fmla="*/ 279070 w 2606634"/>
              <a:gd name="connsiteY39" fmla="*/ 166255 h 623455"/>
              <a:gd name="connsiteX40" fmla="*/ 190005 w 2606634"/>
              <a:gd name="connsiteY40" fmla="*/ 178130 h 623455"/>
              <a:gd name="connsiteX41" fmla="*/ 172192 w 2606634"/>
              <a:gd name="connsiteY41" fmla="*/ 184068 h 623455"/>
              <a:gd name="connsiteX42" fmla="*/ 130629 w 2606634"/>
              <a:gd name="connsiteY42" fmla="*/ 195943 h 623455"/>
              <a:gd name="connsiteX43" fmla="*/ 17813 w 2606634"/>
              <a:gd name="connsiteY43" fmla="*/ 201881 h 623455"/>
              <a:gd name="connsiteX44" fmla="*/ 0 w 2606634"/>
              <a:gd name="connsiteY44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28504 w 2606634"/>
              <a:gd name="connsiteY4" fmla="*/ 570016 h 623455"/>
              <a:gd name="connsiteX5" fmla="*/ 2422566 w 2606634"/>
              <a:gd name="connsiteY5" fmla="*/ 552203 h 623455"/>
              <a:gd name="connsiteX6" fmla="*/ 2351314 w 2606634"/>
              <a:gd name="connsiteY6" fmla="*/ 516577 h 623455"/>
              <a:gd name="connsiteX7" fmla="*/ 2333501 w 2606634"/>
              <a:gd name="connsiteY7" fmla="*/ 510639 h 623455"/>
              <a:gd name="connsiteX8" fmla="*/ 2315688 w 2606634"/>
              <a:gd name="connsiteY8" fmla="*/ 498764 h 623455"/>
              <a:gd name="connsiteX9" fmla="*/ 2250374 w 2606634"/>
              <a:gd name="connsiteY9" fmla="*/ 469075 h 623455"/>
              <a:gd name="connsiteX10" fmla="*/ 2196935 w 2606634"/>
              <a:gd name="connsiteY10" fmla="*/ 451262 h 623455"/>
              <a:gd name="connsiteX11" fmla="*/ 2179122 w 2606634"/>
              <a:gd name="connsiteY11" fmla="*/ 439387 h 623455"/>
              <a:gd name="connsiteX12" fmla="*/ 2107870 w 2606634"/>
              <a:gd name="connsiteY12" fmla="*/ 380010 h 623455"/>
              <a:gd name="connsiteX13" fmla="*/ 2090057 w 2606634"/>
              <a:gd name="connsiteY13" fmla="*/ 368135 h 623455"/>
              <a:gd name="connsiteX14" fmla="*/ 2060369 w 2606634"/>
              <a:gd name="connsiteY14" fmla="*/ 344384 h 623455"/>
              <a:gd name="connsiteX15" fmla="*/ 2042556 w 2606634"/>
              <a:gd name="connsiteY15" fmla="*/ 326572 h 623455"/>
              <a:gd name="connsiteX16" fmla="*/ 1947553 w 2606634"/>
              <a:gd name="connsiteY16" fmla="*/ 255320 h 623455"/>
              <a:gd name="connsiteX17" fmla="*/ 1923803 w 2606634"/>
              <a:gd name="connsiteY17" fmla="*/ 243444 h 623455"/>
              <a:gd name="connsiteX18" fmla="*/ 1852551 w 2606634"/>
              <a:gd name="connsiteY18" fmla="*/ 184068 h 623455"/>
              <a:gd name="connsiteX19" fmla="*/ 1840675 w 2606634"/>
              <a:gd name="connsiteY19" fmla="*/ 172192 h 623455"/>
              <a:gd name="connsiteX20" fmla="*/ 1822862 w 2606634"/>
              <a:gd name="connsiteY20" fmla="*/ 166255 h 623455"/>
              <a:gd name="connsiteX21" fmla="*/ 1763486 w 2606634"/>
              <a:gd name="connsiteY21" fmla="*/ 130629 h 623455"/>
              <a:gd name="connsiteX22" fmla="*/ 1739735 w 2606634"/>
              <a:gd name="connsiteY22" fmla="*/ 118753 h 623455"/>
              <a:gd name="connsiteX23" fmla="*/ 1692234 w 2606634"/>
              <a:gd name="connsiteY23" fmla="*/ 112816 h 623455"/>
              <a:gd name="connsiteX24" fmla="*/ 1656608 w 2606634"/>
              <a:gd name="connsiteY24" fmla="*/ 95003 h 623455"/>
              <a:gd name="connsiteX25" fmla="*/ 1626919 w 2606634"/>
              <a:gd name="connsiteY25" fmla="*/ 77190 h 623455"/>
              <a:gd name="connsiteX26" fmla="*/ 1543792 w 2606634"/>
              <a:gd name="connsiteY26" fmla="*/ 35626 h 623455"/>
              <a:gd name="connsiteX27" fmla="*/ 1419101 w 2606634"/>
              <a:gd name="connsiteY27" fmla="*/ 17813 h 623455"/>
              <a:gd name="connsiteX28" fmla="*/ 1377538 w 2606634"/>
              <a:gd name="connsiteY28" fmla="*/ 5938 h 623455"/>
              <a:gd name="connsiteX29" fmla="*/ 1050966 w 2606634"/>
              <a:gd name="connsiteY29" fmla="*/ 5938 h 623455"/>
              <a:gd name="connsiteX30" fmla="*/ 866899 w 2606634"/>
              <a:gd name="connsiteY30" fmla="*/ 71252 h 623455"/>
              <a:gd name="connsiteX31" fmla="*/ 813460 w 2606634"/>
              <a:gd name="connsiteY31" fmla="*/ 89065 h 623455"/>
              <a:gd name="connsiteX32" fmla="*/ 736270 w 2606634"/>
              <a:gd name="connsiteY32" fmla="*/ 100940 h 623455"/>
              <a:gd name="connsiteX33" fmla="*/ 670956 w 2606634"/>
              <a:gd name="connsiteY33" fmla="*/ 106878 h 623455"/>
              <a:gd name="connsiteX34" fmla="*/ 635330 w 2606634"/>
              <a:gd name="connsiteY34" fmla="*/ 112816 h 623455"/>
              <a:gd name="connsiteX35" fmla="*/ 558140 w 2606634"/>
              <a:gd name="connsiteY35" fmla="*/ 124691 h 623455"/>
              <a:gd name="connsiteX36" fmla="*/ 504701 w 2606634"/>
              <a:gd name="connsiteY36" fmla="*/ 148442 h 623455"/>
              <a:gd name="connsiteX37" fmla="*/ 362197 w 2606634"/>
              <a:gd name="connsiteY37" fmla="*/ 154379 h 623455"/>
              <a:gd name="connsiteX38" fmla="*/ 279070 w 2606634"/>
              <a:gd name="connsiteY38" fmla="*/ 166255 h 623455"/>
              <a:gd name="connsiteX39" fmla="*/ 190005 w 2606634"/>
              <a:gd name="connsiteY39" fmla="*/ 178130 h 623455"/>
              <a:gd name="connsiteX40" fmla="*/ 172192 w 2606634"/>
              <a:gd name="connsiteY40" fmla="*/ 184068 h 623455"/>
              <a:gd name="connsiteX41" fmla="*/ 130629 w 2606634"/>
              <a:gd name="connsiteY41" fmla="*/ 195943 h 623455"/>
              <a:gd name="connsiteX42" fmla="*/ 17813 w 2606634"/>
              <a:gd name="connsiteY42" fmla="*/ 201881 h 623455"/>
              <a:gd name="connsiteX43" fmla="*/ 0 w 2606634"/>
              <a:gd name="connsiteY43" fmla="*/ 219694 h 623455"/>
              <a:gd name="connsiteX0" fmla="*/ 2615517 w 2615517"/>
              <a:gd name="connsiteY0" fmla="*/ 623455 h 623455"/>
              <a:gd name="connsiteX1" fmla="*/ 2603641 w 2615517"/>
              <a:gd name="connsiteY1" fmla="*/ 611579 h 623455"/>
              <a:gd name="connsiteX2" fmla="*/ 2544265 w 2615517"/>
              <a:gd name="connsiteY2" fmla="*/ 605642 h 623455"/>
              <a:gd name="connsiteX3" fmla="*/ 2496763 w 2615517"/>
              <a:gd name="connsiteY3" fmla="*/ 599704 h 623455"/>
              <a:gd name="connsiteX4" fmla="*/ 2437387 w 2615517"/>
              <a:gd name="connsiteY4" fmla="*/ 570016 h 623455"/>
              <a:gd name="connsiteX5" fmla="*/ 2431449 w 2615517"/>
              <a:gd name="connsiteY5" fmla="*/ 552203 h 623455"/>
              <a:gd name="connsiteX6" fmla="*/ 2360197 w 2615517"/>
              <a:gd name="connsiteY6" fmla="*/ 516577 h 623455"/>
              <a:gd name="connsiteX7" fmla="*/ 2342384 w 2615517"/>
              <a:gd name="connsiteY7" fmla="*/ 510639 h 623455"/>
              <a:gd name="connsiteX8" fmla="*/ 2324571 w 2615517"/>
              <a:gd name="connsiteY8" fmla="*/ 498764 h 623455"/>
              <a:gd name="connsiteX9" fmla="*/ 2259257 w 2615517"/>
              <a:gd name="connsiteY9" fmla="*/ 469075 h 623455"/>
              <a:gd name="connsiteX10" fmla="*/ 2205818 w 2615517"/>
              <a:gd name="connsiteY10" fmla="*/ 451262 h 623455"/>
              <a:gd name="connsiteX11" fmla="*/ 2188005 w 2615517"/>
              <a:gd name="connsiteY11" fmla="*/ 439387 h 623455"/>
              <a:gd name="connsiteX12" fmla="*/ 2116753 w 2615517"/>
              <a:gd name="connsiteY12" fmla="*/ 380010 h 623455"/>
              <a:gd name="connsiteX13" fmla="*/ 2098940 w 2615517"/>
              <a:gd name="connsiteY13" fmla="*/ 368135 h 623455"/>
              <a:gd name="connsiteX14" fmla="*/ 2069252 w 2615517"/>
              <a:gd name="connsiteY14" fmla="*/ 344384 h 623455"/>
              <a:gd name="connsiteX15" fmla="*/ 2051439 w 2615517"/>
              <a:gd name="connsiteY15" fmla="*/ 326572 h 623455"/>
              <a:gd name="connsiteX16" fmla="*/ 1956436 w 2615517"/>
              <a:gd name="connsiteY16" fmla="*/ 255320 h 623455"/>
              <a:gd name="connsiteX17" fmla="*/ 1932686 w 2615517"/>
              <a:gd name="connsiteY17" fmla="*/ 243444 h 623455"/>
              <a:gd name="connsiteX18" fmla="*/ 1861434 w 2615517"/>
              <a:gd name="connsiteY18" fmla="*/ 184068 h 623455"/>
              <a:gd name="connsiteX19" fmla="*/ 1849558 w 2615517"/>
              <a:gd name="connsiteY19" fmla="*/ 172192 h 623455"/>
              <a:gd name="connsiteX20" fmla="*/ 1831745 w 2615517"/>
              <a:gd name="connsiteY20" fmla="*/ 166255 h 623455"/>
              <a:gd name="connsiteX21" fmla="*/ 1772369 w 2615517"/>
              <a:gd name="connsiteY21" fmla="*/ 130629 h 623455"/>
              <a:gd name="connsiteX22" fmla="*/ 1748618 w 2615517"/>
              <a:gd name="connsiteY22" fmla="*/ 118753 h 623455"/>
              <a:gd name="connsiteX23" fmla="*/ 1701117 w 2615517"/>
              <a:gd name="connsiteY23" fmla="*/ 112816 h 623455"/>
              <a:gd name="connsiteX24" fmla="*/ 1665491 w 2615517"/>
              <a:gd name="connsiteY24" fmla="*/ 95003 h 623455"/>
              <a:gd name="connsiteX25" fmla="*/ 1635802 w 2615517"/>
              <a:gd name="connsiteY25" fmla="*/ 77190 h 623455"/>
              <a:gd name="connsiteX26" fmla="*/ 1552675 w 2615517"/>
              <a:gd name="connsiteY26" fmla="*/ 35626 h 623455"/>
              <a:gd name="connsiteX27" fmla="*/ 1427984 w 2615517"/>
              <a:gd name="connsiteY27" fmla="*/ 17813 h 623455"/>
              <a:gd name="connsiteX28" fmla="*/ 1386421 w 2615517"/>
              <a:gd name="connsiteY28" fmla="*/ 5938 h 623455"/>
              <a:gd name="connsiteX29" fmla="*/ 1059849 w 2615517"/>
              <a:gd name="connsiteY29" fmla="*/ 5938 h 623455"/>
              <a:gd name="connsiteX30" fmla="*/ 875782 w 2615517"/>
              <a:gd name="connsiteY30" fmla="*/ 71252 h 623455"/>
              <a:gd name="connsiteX31" fmla="*/ 822343 w 2615517"/>
              <a:gd name="connsiteY31" fmla="*/ 89065 h 623455"/>
              <a:gd name="connsiteX32" fmla="*/ 745153 w 2615517"/>
              <a:gd name="connsiteY32" fmla="*/ 100940 h 623455"/>
              <a:gd name="connsiteX33" fmla="*/ 679839 w 2615517"/>
              <a:gd name="connsiteY33" fmla="*/ 106878 h 623455"/>
              <a:gd name="connsiteX34" fmla="*/ 644213 w 2615517"/>
              <a:gd name="connsiteY34" fmla="*/ 112816 h 623455"/>
              <a:gd name="connsiteX35" fmla="*/ 567023 w 2615517"/>
              <a:gd name="connsiteY35" fmla="*/ 124691 h 623455"/>
              <a:gd name="connsiteX36" fmla="*/ 513584 w 2615517"/>
              <a:gd name="connsiteY36" fmla="*/ 148442 h 623455"/>
              <a:gd name="connsiteX37" fmla="*/ 371080 w 2615517"/>
              <a:gd name="connsiteY37" fmla="*/ 154379 h 623455"/>
              <a:gd name="connsiteX38" fmla="*/ 287953 w 2615517"/>
              <a:gd name="connsiteY38" fmla="*/ 166255 h 623455"/>
              <a:gd name="connsiteX39" fmla="*/ 198888 w 2615517"/>
              <a:gd name="connsiteY39" fmla="*/ 178130 h 623455"/>
              <a:gd name="connsiteX40" fmla="*/ 181075 w 2615517"/>
              <a:gd name="connsiteY40" fmla="*/ 184068 h 623455"/>
              <a:gd name="connsiteX41" fmla="*/ 139512 w 2615517"/>
              <a:gd name="connsiteY41" fmla="*/ 195943 h 623455"/>
              <a:gd name="connsiteX42" fmla="*/ 26696 w 2615517"/>
              <a:gd name="connsiteY42" fmla="*/ 201881 h 623455"/>
              <a:gd name="connsiteX43" fmla="*/ 0 w 2615517"/>
              <a:gd name="connsiteY43" fmla="*/ 239887 h 623455"/>
              <a:gd name="connsiteX0" fmla="*/ 2615516 w 2615516"/>
              <a:gd name="connsiteY0" fmla="*/ 623455 h 623455"/>
              <a:gd name="connsiteX1" fmla="*/ 2603640 w 2615516"/>
              <a:gd name="connsiteY1" fmla="*/ 611579 h 623455"/>
              <a:gd name="connsiteX2" fmla="*/ 2544264 w 2615516"/>
              <a:gd name="connsiteY2" fmla="*/ 605642 h 623455"/>
              <a:gd name="connsiteX3" fmla="*/ 2496762 w 2615516"/>
              <a:gd name="connsiteY3" fmla="*/ 599704 h 623455"/>
              <a:gd name="connsiteX4" fmla="*/ 2437386 w 2615516"/>
              <a:gd name="connsiteY4" fmla="*/ 570016 h 623455"/>
              <a:gd name="connsiteX5" fmla="*/ 2431448 w 2615516"/>
              <a:gd name="connsiteY5" fmla="*/ 552203 h 623455"/>
              <a:gd name="connsiteX6" fmla="*/ 2360196 w 2615516"/>
              <a:gd name="connsiteY6" fmla="*/ 516577 h 623455"/>
              <a:gd name="connsiteX7" fmla="*/ 2342383 w 2615516"/>
              <a:gd name="connsiteY7" fmla="*/ 510639 h 623455"/>
              <a:gd name="connsiteX8" fmla="*/ 2324570 w 2615516"/>
              <a:gd name="connsiteY8" fmla="*/ 498764 h 623455"/>
              <a:gd name="connsiteX9" fmla="*/ 2259256 w 2615516"/>
              <a:gd name="connsiteY9" fmla="*/ 469075 h 623455"/>
              <a:gd name="connsiteX10" fmla="*/ 2205817 w 2615516"/>
              <a:gd name="connsiteY10" fmla="*/ 451262 h 623455"/>
              <a:gd name="connsiteX11" fmla="*/ 2188004 w 2615516"/>
              <a:gd name="connsiteY11" fmla="*/ 439387 h 623455"/>
              <a:gd name="connsiteX12" fmla="*/ 2116752 w 2615516"/>
              <a:gd name="connsiteY12" fmla="*/ 380010 h 623455"/>
              <a:gd name="connsiteX13" fmla="*/ 2098939 w 2615516"/>
              <a:gd name="connsiteY13" fmla="*/ 368135 h 623455"/>
              <a:gd name="connsiteX14" fmla="*/ 2069251 w 2615516"/>
              <a:gd name="connsiteY14" fmla="*/ 344384 h 623455"/>
              <a:gd name="connsiteX15" fmla="*/ 2051438 w 2615516"/>
              <a:gd name="connsiteY15" fmla="*/ 326572 h 623455"/>
              <a:gd name="connsiteX16" fmla="*/ 1956435 w 2615516"/>
              <a:gd name="connsiteY16" fmla="*/ 255320 h 623455"/>
              <a:gd name="connsiteX17" fmla="*/ 1932685 w 2615516"/>
              <a:gd name="connsiteY17" fmla="*/ 243444 h 623455"/>
              <a:gd name="connsiteX18" fmla="*/ 1861433 w 2615516"/>
              <a:gd name="connsiteY18" fmla="*/ 184068 h 623455"/>
              <a:gd name="connsiteX19" fmla="*/ 1849557 w 2615516"/>
              <a:gd name="connsiteY19" fmla="*/ 172192 h 623455"/>
              <a:gd name="connsiteX20" fmla="*/ 1831744 w 2615516"/>
              <a:gd name="connsiteY20" fmla="*/ 166255 h 623455"/>
              <a:gd name="connsiteX21" fmla="*/ 1772368 w 2615516"/>
              <a:gd name="connsiteY21" fmla="*/ 130629 h 623455"/>
              <a:gd name="connsiteX22" fmla="*/ 1748617 w 2615516"/>
              <a:gd name="connsiteY22" fmla="*/ 118753 h 623455"/>
              <a:gd name="connsiteX23" fmla="*/ 1701116 w 2615516"/>
              <a:gd name="connsiteY23" fmla="*/ 112816 h 623455"/>
              <a:gd name="connsiteX24" fmla="*/ 1665490 w 2615516"/>
              <a:gd name="connsiteY24" fmla="*/ 95003 h 623455"/>
              <a:gd name="connsiteX25" fmla="*/ 1635801 w 2615516"/>
              <a:gd name="connsiteY25" fmla="*/ 77190 h 623455"/>
              <a:gd name="connsiteX26" fmla="*/ 1552674 w 2615516"/>
              <a:gd name="connsiteY26" fmla="*/ 35626 h 623455"/>
              <a:gd name="connsiteX27" fmla="*/ 1427983 w 2615516"/>
              <a:gd name="connsiteY27" fmla="*/ 17813 h 623455"/>
              <a:gd name="connsiteX28" fmla="*/ 1386420 w 2615516"/>
              <a:gd name="connsiteY28" fmla="*/ 5938 h 623455"/>
              <a:gd name="connsiteX29" fmla="*/ 1059848 w 2615516"/>
              <a:gd name="connsiteY29" fmla="*/ 5938 h 623455"/>
              <a:gd name="connsiteX30" fmla="*/ 875781 w 2615516"/>
              <a:gd name="connsiteY30" fmla="*/ 71252 h 623455"/>
              <a:gd name="connsiteX31" fmla="*/ 822342 w 2615516"/>
              <a:gd name="connsiteY31" fmla="*/ 89065 h 623455"/>
              <a:gd name="connsiteX32" fmla="*/ 745152 w 2615516"/>
              <a:gd name="connsiteY32" fmla="*/ 100940 h 623455"/>
              <a:gd name="connsiteX33" fmla="*/ 679838 w 2615516"/>
              <a:gd name="connsiteY33" fmla="*/ 106878 h 623455"/>
              <a:gd name="connsiteX34" fmla="*/ 644212 w 2615516"/>
              <a:gd name="connsiteY34" fmla="*/ 112816 h 623455"/>
              <a:gd name="connsiteX35" fmla="*/ 567022 w 2615516"/>
              <a:gd name="connsiteY35" fmla="*/ 124691 h 623455"/>
              <a:gd name="connsiteX36" fmla="*/ 513583 w 2615516"/>
              <a:gd name="connsiteY36" fmla="*/ 148442 h 623455"/>
              <a:gd name="connsiteX37" fmla="*/ 371079 w 2615516"/>
              <a:gd name="connsiteY37" fmla="*/ 154379 h 623455"/>
              <a:gd name="connsiteX38" fmla="*/ 287952 w 2615516"/>
              <a:gd name="connsiteY38" fmla="*/ 166255 h 623455"/>
              <a:gd name="connsiteX39" fmla="*/ 198887 w 2615516"/>
              <a:gd name="connsiteY39" fmla="*/ 178130 h 623455"/>
              <a:gd name="connsiteX40" fmla="*/ 181074 w 2615516"/>
              <a:gd name="connsiteY40" fmla="*/ 184068 h 623455"/>
              <a:gd name="connsiteX41" fmla="*/ 139511 w 2615516"/>
              <a:gd name="connsiteY41" fmla="*/ 195943 h 623455"/>
              <a:gd name="connsiteX42" fmla="*/ 26695 w 2615516"/>
              <a:gd name="connsiteY42" fmla="*/ 201881 h 623455"/>
              <a:gd name="connsiteX43" fmla="*/ 0 w 2615516"/>
              <a:gd name="connsiteY43" fmla="*/ 174518 h 623455"/>
              <a:gd name="connsiteX0" fmla="*/ 2615517 w 2615517"/>
              <a:gd name="connsiteY0" fmla="*/ 623455 h 623455"/>
              <a:gd name="connsiteX1" fmla="*/ 2603641 w 2615517"/>
              <a:gd name="connsiteY1" fmla="*/ 611579 h 623455"/>
              <a:gd name="connsiteX2" fmla="*/ 2544265 w 2615517"/>
              <a:gd name="connsiteY2" fmla="*/ 605642 h 623455"/>
              <a:gd name="connsiteX3" fmla="*/ 2496763 w 2615517"/>
              <a:gd name="connsiteY3" fmla="*/ 599704 h 623455"/>
              <a:gd name="connsiteX4" fmla="*/ 2437387 w 2615517"/>
              <a:gd name="connsiteY4" fmla="*/ 570016 h 623455"/>
              <a:gd name="connsiteX5" fmla="*/ 2431449 w 2615517"/>
              <a:gd name="connsiteY5" fmla="*/ 552203 h 623455"/>
              <a:gd name="connsiteX6" fmla="*/ 2360197 w 2615517"/>
              <a:gd name="connsiteY6" fmla="*/ 516577 h 623455"/>
              <a:gd name="connsiteX7" fmla="*/ 2342384 w 2615517"/>
              <a:gd name="connsiteY7" fmla="*/ 510639 h 623455"/>
              <a:gd name="connsiteX8" fmla="*/ 2324571 w 2615517"/>
              <a:gd name="connsiteY8" fmla="*/ 498764 h 623455"/>
              <a:gd name="connsiteX9" fmla="*/ 2259257 w 2615517"/>
              <a:gd name="connsiteY9" fmla="*/ 469075 h 623455"/>
              <a:gd name="connsiteX10" fmla="*/ 2205818 w 2615517"/>
              <a:gd name="connsiteY10" fmla="*/ 451262 h 623455"/>
              <a:gd name="connsiteX11" fmla="*/ 2188005 w 2615517"/>
              <a:gd name="connsiteY11" fmla="*/ 439387 h 623455"/>
              <a:gd name="connsiteX12" fmla="*/ 2116753 w 2615517"/>
              <a:gd name="connsiteY12" fmla="*/ 380010 h 623455"/>
              <a:gd name="connsiteX13" fmla="*/ 2098940 w 2615517"/>
              <a:gd name="connsiteY13" fmla="*/ 368135 h 623455"/>
              <a:gd name="connsiteX14" fmla="*/ 2069252 w 2615517"/>
              <a:gd name="connsiteY14" fmla="*/ 344384 h 623455"/>
              <a:gd name="connsiteX15" fmla="*/ 2051439 w 2615517"/>
              <a:gd name="connsiteY15" fmla="*/ 326572 h 623455"/>
              <a:gd name="connsiteX16" fmla="*/ 1956436 w 2615517"/>
              <a:gd name="connsiteY16" fmla="*/ 255320 h 623455"/>
              <a:gd name="connsiteX17" fmla="*/ 1932686 w 2615517"/>
              <a:gd name="connsiteY17" fmla="*/ 243444 h 623455"/>
              <a:gd name="connsiteX18" fmla="*/ 1861434 w 2615517"/>
              <a:gd name="connsiteY18" fmla="*/ 184068 h 623455"/>
              <a:gd name="connsiteX19" fmla="*/ 1849558 w 2615517"/>
              <a:gd name="connsiteY19" fmla="*/ 172192 h 623455"/>
              <a:gd name="connsiteX20" fmla="*/ 1831745 w 2615517"/>
              <a:gd name="connsiteY20" fmla="*/ 166255 h 623455"/>
              <a:gd name="connsiteX21" fmla="*/ 1772369 w 2615517"/>
              <a:gd name="connsiteY21" fmla="*/ 130629 h 623455"/>
              <a:gd name="connsiteX22" fmla="*/ 1748618 w 2615517"/>
              <a:gd name="connsiteY22" fmla="*/ 118753 h 623455"/>
              <a:gd name="connsiteX23" fmla="*/ 1701117 w 2615517"/>
              <a:gd name="connsiteY23" fmla="*/ 112816 h 623455"/>
              <a:gd name="connsiteX24" fmla="*/ 1665491 w 2615517"/>
              <a:gd name="connsiteY24" fmla="*/ 95003 h 623455"/>
              <a:gd name="connsiteX25" fmla="*/ 1635802 w 2615517"/>
              <a:gd name="connsiteY25" fmla="*/ 77190 h 623455"/>
              <a:gd name="connsiteX26" fmla="*/ 1552675 w 2615517"/>
              <a:gd name="connsiteY26" fmla="*/ 35626 h 623455"/>
              <a:gd name="connsiteX27" fmla="*/ 1427984 w 2615517"/>
              <a:gd name="connsiteY27" fmla="*/ 17813 h 623455"/>
              <a:gd name="connsiteX28" fmla="*/ 1386421 w 2615517"/>
              <a:gd name="connsiteY28" fmla="*/ 5938 h 623455"/>
              <a:gd name="connsiteX29" fmla="*/ 1059849 w 2615517"/>
              <a:gd name="connsiteY29" fmla="*/ 5938 h 623455"/>
              <a:gd name="connsiteX30" fmla="*/ 875782 w 2615517"/>
              <a:gd name="connsiteY30" fmla="*/ 71252 h 623455"/>
              <a:gd name="connsiteX31" fmla="*/ 822343 w 2615517"/>
              <a:gd name="connsiteY31" fmla="*/ 89065 h 623455"/>
              <a:gd name="connsiteX32" fmla="*/ 745153 w 2615517"/>
              <a:gd name="connsiteY32" fmla="*/ 100940 h 623455"/>
              <a:gd name="connsiteX33" fmla="*/ 679839 w 2615517"/>
              <a:gd name="connsiteY33" fmla="*/ 106878 h 623455"/>
              <a:gd name="connsiteX34" fmla="*/ 644213 w 2615517"/>
              <a:gd name="connsiteY34" fmla="*/ 112816 h 623455"/>
              <a:gd name="connsiteX35" fmla="*/ 567023 w 2615517"/>
              <a:gd name="connsiteY35" fmla="*/ 124691 h 623455"/>
              <a:gd name="connsiteX36" fmla="*/ 513584 w 2615517"/>
              <a:gd name="connsiteY36" fmla="*/ 148442 h 623455"/>
              <a:gd name="connsiteX37" fmla="*/ 371080 w 2615517"/>
              <a:gd name="connsiteY37" fmla="*/ 154379 h 623455"/>
              <a:gd name="connsiteX38" fmla="*/ 287953 w 2615517"/>
              <a:gd name="connsiteY38" fmla="*/ 166255 h 623455"/>
              <a:gd name="connsiteX39" fmla="*/ 198888 w 2615517"/>
              <a:gd name="connsiteY39" fmla="*/ 178130 h 623455"/>
              <a:gd name="connsiteX40" fmla="*/ 181075 w 2615517"/>
              <a:gd name="connsiteY40" fmla="*/ 184068 h 623455"/>
              <a:gd name="connsiteX41" fmla="*/ 139512 w 2615517"/>
              <a:gd name="connsiteY41" fmla="*/ 195943 h 623455"/>
              <a:gd name="connsiteX42" fmla="*/ 26696 w 2615517"/>
              <a:gd name="connsiteY42" fmla="*/ 201881 h 623455"/>
              <a:gd name="connsiteX43" fmla="*/ 0 w 2615517"/>
              <a:gd name="connsiteY43" fmla="*/ 174518 h 623455"/>
              <a:gd name="connsiteX0" fmla="*/ 2615516 w 2615516"/>
              <a:gd name="connsiteY0" fmla="*/ 623455 h 623455"/>
              <a:gd name="connsiteX1" fmla="*/ 2603640 w 2615516"/>
              <a:gd name="connsiteY1" fmla="*/ 611579 h 623455"/>
              <a:gd name="connsiteX2" fmla="*/ 2544264 w 2615516"/>
              <a:gd name="connsiteY2" fmla="*/ 605642 h 623455"/>
              <a:gd name="connsiteX3" fmla="*/ 2496762 w 2615516"/>
              <a:gd name="connsiteY3" fmla="*/ 599704 h 623455"/>
              <a:gd name="connsiteX4" fmla="*/ 2437386 w 2615516"/>
              <a:gd name="connsiteY4" fmla="*/ 570016 h 623455"/>
              <a:gd name="connsiteX5" fmla="*/ 2431448 w 2615516"/>
              <a:gd name="connsiteY5" fmla="*/ 552203 h 623455"/>
              <a:gd name="connsiteX6" fmla="*/ 2360196 w 2615516"/>
              <a:gd name="connsiteY6" fmla="*/ 516577 h 623455"/>
              <a:gd name="connsiteX7" fmla="*/ 2342383 w 2615516"/>
              <a:gd name="connsiteY7" fmla="*/ 510639 h 623455"/>
              <a:gd name="connsiteX8" fmla="*/ 2324570 w 2615516"/>
              <a:gd name="connsiteY8" fmla="*/ 498764 h 623455"/>
              <a:gd name="connsiteX9" fmla="*/ 2259256 w 2615516"/>
              <a:gd name="connsiteY9" fmla="*/ 469075 h 623455"/>
              <a:gd name="connsiteX10" fmla="*/ 2205817 w 2615516"/>
              <a:gd name="connsiteY10" fmla="*/ 451262 h 623455"/>
              <a:gd name="connsiteX11" fmla="*/ 2188004 w 2615516"/>
              <a:gd name="connsiteY11" fmla="*/ 439387 h 623455"/>
              <a:gd name="connsiteX12" fmla="*/ 2116752 w 2615516"/>
              <a:gd name="connsiteY12" fmla="*/ 380010 h 623455"/>
              <a:gd name="connsiteX13" fmla="*/ 2098939 w 2615516"/>
              <a:gd name="connsiteY13" fmla="*/ 368135 h 623455"/>
              <a:gd name="connsiteX14" fmla="*/ 2069251 w 2615516"/>
              <a:gd name="connsiteY14" fmla="*/ 344384 h 623455"/>
              <a:gd name="connsiteX15" fmla="*/ 2051438 w 2615516"/>
              <a:gd name="connsiteY15" fmla="*/ 326572 h 623455"/>
              <a:gd name="connsiteX16" fmla="*/ 1956435 w 2615516"/>
              <a:gd name="connsiteY16" fmla="*/ 255320 h 623455"/>
              <a:gd name="connsiteX17" fmla="*/ 1932685 w 2615516"/>
              <a:gd name="connsiteY17" fmla="*/ 243444 h 623455"/>
              <a:gd name="connsiteX18" fmla="*/ 1861433 w 2615516"/>
              <a:gd name="connsiteY18" fmla="*/ 184068 h 623455"/>
              <a:gd name="connsiteX19" fmla="*/ 1849557 w 2615516"/>
              <a:gd name="connsiteY19" fmla="*/ 172192 h 623455"/>
              <a:gd name="connsiteX20" fmla="*/ 1831744 w 2615516"/>
              <a:gd name="connsiteY20" fmla="*/ 166255 h 623455"/>
              <a:gd name="connsiteX21" fmla="*/ 1772368 w 2615516"/>
              <a:gd name="connsiteY21" fmla="*/ 130629 h 623455"/>
              <a:gd name="connsiteX22" fmla="*/ 1748617 w 2615516"/>
              <a:gd name="connsiteY22" fmla="*/ 118753 h 623455"/>
              <a:gd name="connsiteX23" fmla="*/ 1701116 w 2615516"/>
              <a:gd name="connsiteY23" fmla="*/ 112816 h 623455"/>
              <a:gd name="connsiteX24" fmla="*/ 1665490 w 2615516"/>
              <a:gd name="connsiteY24" fmla="*/ 95003 h 623455"/>
              <a:gd name="connsiteX25" fmla="*/ 1635801 w 2615516"/>
              <a:gd name="connsiteY25" fmla="*/ 77190 h 623455"/>
              <a:gd name="connsiteX26" fmla="*/ 1552674 w 2615516"/>
              <a:gd name="connsiteY26" fmla="*/ 35626 h 623455"/>
              <a:gd name="connsiteX27" fmla="*/ 1427983 w 2615516"/>
              <a:gd name="connsiteY27" fmla="*/ 17813 h 623455"/>
              <a:gd name="connsiteX28" fmla="*/ 1386420 w 2615516"/>
              <a:gd name="connsiteY28" fmla="*/ 5938 h 623455"/>
              <a:gd name="connsiteX29" fmla="*/ 1059848 w 2615516"/>
              <a:gd name="connsiteY29" fmla="*/ 5938 h 623455"/>
              <a:gd name="connsiteX30" fmla="*/ 875781 w 2615516"/>
              <a:gd name="connsiteY30" fmla="*/ 71252 h 623455"/>
              <a:gd name="connsiteX31" fmla="*/ 822342 w 2615516"/>
              <a:gd name="connsiteY31" fmla="*/ 89065 h 623455"/>
              <a:gd name="connsiteX32" fmla="*/ 745152 w 2615516"/>
              <a:gd name="connsiteY32" fmla="*/ 100940 h 623455"/>
              <a:gd name="connsiteX33" fmla="*/ 679838 w 2615516"/>
              <a:gd name="connsiteY33" fmla="*/ 106878 h 623455"/>
              <a:gd name="connsiteX34" fmla="*/ 644212 w 2615516"/>
              <a:gd name="connsiteY34" fmla="*/ 112816 h 623455"/>
              <a:gd name="connsiteX35" fmla="*/ 567022 w 2615516"/>
              <a:gd name="connsiteY35" fmla="*/ 124691 h 623455"/>
              <a:gd name="connsiteX36" fmla="*/ 513583 w 2615516"/>
              <a:gd name="connsiteY36" fmla="*/ 148442 h 623455"/>
              <a:gd name="connsiteX37" fmla="*/ 371079 w 2615516"/>
              <a:gd name="connsiteY37" fmla="*/ 154379 h 623455"/>
              <a:gd name="connsiteX38" fmla="*/ 287952 w 2615516"/>
              <a:gd name="connsiteY38" fmla="*/ 166255 h 623455"/>
              <a:gd name="connsiteX39" fmla="*/ 198887 w 2615516"/>
              <a:gd name="connsiteY39" fmla="*/ 178130 h 623455"/>
              <a:gd name="connsiteX40" fmla="*/ 181074 w 2615516"/>
              <a:gd name="connsiteY40" fmla="*/ 184068 h 623455"/>
              <a:gd name="connsiteX41" fmla="*/ 139511 w 2615516"/>
              <a:gd name="connsiteY41" fmla="*/ 195943 h 623455"/>
              <a:gd name="connsiteX42" fmla="*/ 26695 w 2615516"/>
              <a:gd name="connsiteY42" fmla="*/ 201881 h 623455"/>
              <a:gd name="connsiteX43" fmla="*/ 0 w 2615516"/>
              <a:gd name="connsiteY43" fmla="*/ 239887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15516" h="623455">
                <a:moveTo>
                  <a:pt x="2615516" y="623455"/>
                </a:moveTo>
                <a:cubicBezTo>
                  <a:pt x="2610715" y="620575"/>
                  <a:pt x="2609071" y="612937"/>
                  <a:pt x="2603640" y="611579"/>
                </a:cubicBezTo>
                <a:cubicBezTo>
                  <a:pt x="2584343" y="606755"/>
                  <a:pt x="2564033" y="607838"/>
                  <a:pt x="2544264" y="605642"/>
                </a:cubicBezTo>
                <a:cubicBezTo>
                  <a:pt x="2528404" y="603880"/>
                  <a:pt x="2512596" y="601683"/>
                  <a:pt x="2496762" y="599704"/>
                </a:cubicBezTo>
                <a:cubicBezTo>
                  <a:pt x="2478949" y="593766"/>
                  <a:pt x="2448272" y="577933"/>
                  <a:pt x="2437386" y="570016"/>
                </a:cubicBezTo>
                <a:cubicBezTo>
                  <a:pt x="2435407" y="564078"/>
                  <a:pt x="2435874" y="556629"/>
                  <a:pt x="2431448" y="552203"/>
                </a:cubicBezTo>
                <a:cubicBezTo>
                  <a:pt x="2408426" y="529181"/>
                  <a:pt x="2389173" y="526236"/>
                  <a:pt x="2360196" y="516577"/>
                </a:cubicBezTo>
                <a:lnTo>
                  <a:pt x="2342383" y="510639"/>
                </a:lnTo>
                <a:cubicBezTo>
                  <a:pt x="2335613" y="508382"/>
                  <a:pt x="2331129" y="501575"/>
                  <a:pt x="2324570" y="498764"/>
                </a:cubicBezTo>
                <a:cubicBezTo>
                  <a:pt x="2310716" y="491837"/>
                  <a:pt x="2279048" y="476992"/>
                  <a:pt x="2259256" y="469075"/>
                </a:cubicBezTo>
                <a:cubicBezTo>
                  <a:pt x="2217513" y="448203"/>
                  <a:pt x="2271954" y="462285"/>
                  <a:pt x="2205817" y="451262"/>
                </a:cubicBezTo>
                <a:cubicBezTo>
                  <a:pt x="2199879" y="447304"/>
                  <a:pt x="2194563" y="442198"/>
                  <a:pt x="2188004" y="439387"/>
                </a:cubicBezTo>
                <a:cubicBezTo>
                  <a:pt x="2173160" y="427512"/>
                  <a:pt x="2131596" y="391885"/>
                  <a:pt x="2116752" y="380010"/>
                </a:cubicBezTo>
                <a:cubicBezTo>
                  <a:pt x="2111706" y="374964"/>
                  <a:pt x="2104648" y="372417"/>
                  <a:pt x="2098939" y="368135"/>
                </a:cubicBezTo>
                <a:cubicBezTo>
                  <a:pt x="2088800" y="360531"/>
                  <a:pt x="2078789" y="352729"/>
                  <a:pt x="2069251" y="344384"/>
                </a:cubicBezTo>
                <a:cubicBezTo>
                  <a:pt x="2062932" y="338855"/>
                  <a:pt x="2057889" y="331948"/>
                  <a:pt x="2051438" y="326572"/>
                </a:cubicBezTo>
                <a:cubicBezTo>
                  <a:pt x="2032635" y="311728"/>
                  <a:pt x="1976227" y="269175"/>
                  <a:pt x="1956435" y="255320"/>
                </a:cubicBezTo>
                <a:cubicBezTo>
                  <a:pt x="1949354" y="250009"/>
                  <a:pt x="1940050" y="248354"/>
                  <a:pt x="1932685" y="243444"/>
                </a:cubicBezTo>
                <a:cubicBezTo>
                  <a:pt x="1916851" y="231569"/>
                  <a:pt x="1875288" y="195943"/>
                  <a:pt x="1861433" y="184068"/>
                </a:cubicBezTo>
                <a:cubicBezTo>
                  <a:pt x="1857061" y="180571"/>
                  <a:pt x="1854358" y="175072"/>
                  <a:pt x="1849557" y="172192"/>
                </a:cubicBezTo>
                <a:cubicBezTo>
                  <a:pt x="1844190" y="168972"/>
                  <a:pt x="1837682" y="168234"/>
                  <a:pt x="1831744" y="166255"/>
                </a:cubicBezTo>
                <a:cubicBezTo>
                  <a:pt x="1807352" y="141861"/>
                  <a:pt x="1824877" y="156884"/>
                  <a:pt x="1772368" y="130629"/>
                </a:cubicBezTo>
                <a:cubicBezTo>
                  <a:pt x="1764451" y="126670"/>
                  <a:pt x="1757400" y="119851"/>
                  <a:pt x="1748617" y="118753"/>
                </a:cubicBezTo>
                <a:lnTo>
                  <a:pt x="1701116" y="112816"/>
                </a:lnTo>
                <a:cubicBezTo>
                  <a:pt x="1687261" y="108858"/>
                  <a:pt x="1673407" y="99951"/>
                  <a:pt x="1665490" y="95003"/>
                </a:cubicBezTo>
                <a:cubicBezTo>
                  <a:pt x="1654604" y="89065"/>
                  <a:pt x="1648666" y="82138"/>
                  <a:pt x="1635801" y="77190"/>
                </a:cubicBezTo>
                <a:cubicBezTo>
                  <a:pt x="1616998" y="67294"/>
                  <a:pt x="1587310" y="45522"/>
                  <a:pt x="1552674" y="35626"/>
                </a:cubicBezTo>
                <a:cubicBezTo>
                  <a:pt x="1507601" y="15594"/>
                  <a:pt x="1484897" y="21607"/>
                  <a:pt x="1427983" y="17813"/>
                </a:cubicBezTo>
                <a:cubicBezTo>
                  <a:pt x="1423552" y="16705"/>
                  <a:pt x="1392501" y="9586"/>
                  <a:pt x="1386420" y="5938"/>
                </a:cubicBezTo>
                <a:cubicBezTo>
                  <a:pt x="1325064" y="3959"/>
                  <a:pt x="1137038" y="0"/>
                  <a:pt x="1059848" y="5938"/>
                </a:cubicBezTo>
                <a:lnTo>
                  <a:pt x="875781" y="71252"/>
                </a:lnTo>
                <a:cubicBezTo>
                  <a:pt x="864895" y="77190"/>
                  <a:pt x="844113" y="84117"/>
                  <a:pt x="822342" y="89065"/>
                </a:cubicBezTo>
                <a:cubicBezTo>
                  <a:pt x="799183" y="92925"/>
                  <a:pt x="768093" y="98391"/>
                  <a:pt x="745152" y="100940"/>
                </a:cubicBezTo>
                <a:cubicBezTo>
                  <a:pt x="723425" y="103354"/>
                  <a:pt x="701549" y="104324"/>
                  <a:pt x="679838" y="106878"/>
                </a:cubicBezTo>
                <a:cubicBezTo>
                  <a:pt x="667881" y="108285"/>
                  <a:pt x="656017" y="110455"/>
                  <a:pt x="644212" y="112816"/>
                </a:cubicBezTo>
                <a:lnTo>
                  <a:pt x="567022" y="124691"/>
                </a:lnTo>
                <a:cubicBezTo>
                  <a:pt x="545251" y="130629"/>
                  <a:pt x="546240" y="143494"/>
                  <a:pt x="513583" y="148442"/>
                </a:cubicBezTo>
                <a:cubicBezTo>
                  <a:pt x="466170" y="151954"/>
                  <a:pt x="418580" y="152400"/>
                  <a:pt x="371079" y="154379"/>
                </a:cubicBezTo>
                <a:lnTo>
                  <a:pt x="287952" y="166255"/>
                </a:lnTo>
                <a:cubicBezTo>
                  <a:pt x="251918" y="171403"/>
                  <a:pt x="232463" y="170668"/>
                  <a:pt x="198887" y="178130"/>
                </a:cubicBezTo>
                <a:cubicBezTo>
                  <a:pt x="192777" y="179488"/>
                  <a:pt x="187092" y="182349"/>
                  <a:pt x="181074" y="184068"/>
                </a:cubicBezTo>
                <a:cubicBezTo>
                  <a:pt x="128885" y="198979"/>
                  <a:pt x="182221" y="181706"/>
                  <a:pt x="139511" y="195943"/>
                </a:cubicBezTo>
                <a:cubicBezTo>
                  <a:pt x="92653" y="186571"/>
                  <a:pt x="91308" y="182877"/>
                  <a:pt x="26695" y="201881"/>
                </a:cubicBezTo>
                <a:cubicBezTo>
                  <a:pt x="18639" y="204250"/>
                  <a:pt x="7673" y="236477"/>
                  <a:pt x="0" y="239887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-6083" y="3237406"/>
            <a:ext cx="5181945" cy="378795"/>
          </a:xfrm>
          <a:custGeom>
            <a:avLst/>
            <a:gdLst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16100 w 6363048"/>
              <a:gd name="connsiteY68" fmla="*/ 375750 h 2547450"/>
              <a:gd name="connsiteX69" fmla="*/ 1873250 w 6363048"/>
              <a:gd name="connsiteY69" fmla="*/ 331300 h 2547450"/>
              <a:gd name="connsiteX70" fmla="*/ 1917700 w 6363048"/>
              <a:gd name="connsiteY70" fmla="*/ 324950 h 2547450"/>
              <a:gd name="connsiteX71" fmla="*/ 1949450 w 6363048"/>
              <a:gd name="connsiteY71" fmla="*/ 312250 h 2547450"/>
              <a:gd name="connsiteX72" fmla="*/ 2044700 w 6363048"/>
              <a:gd name="connsiteY72" fmla="*/ 286850 h 2547450"/>
              <a:gd name="connsiteX73" fmla="*/ 2108200 w 6363048"/>
              <a:gd name="connsiteY73" fmla="*/ 280500 h 2547450"/>
              <a:gd name="connsiteX74" fmla="*/ 2152650 w 6363048"/>
              <a:gd name="connsiteY74" fmla="*/ 274150 h 2547450"/>
              <a:gd name="connsiteX75" fmla="*/ 2400300 w 6363048"/>
              <a:gd name="connsiteY75" fmla="*/ 261450 h 2547450"/>
              <a:gd name="connsiteX76" fmla="*/ 2419350 w 6363048"/>
              <a:gd name="connsiteY76" fmla="*/ 255100 h 2547450"/>
              <a:gd name="connsiteX77" fmla="*/ 2482850 w 6363048"/>
              <a:gd name="connsiteY77" fmla="*/ 248750 h 2547450"/>
              <a:gd name="connsiteX78" fmla="*/ 2540000 w 6363048"/>
              <a:gd name="connsiteY78" fmla="*/ 229700 h 2547450"/>
              <a:gd name="connsiteX79" fmla="*/ 2679700 w 6363048"/>
              <a:gd name="connsiteY79" fmla="*/ 217000 h 2547450"/>
              <a:gd name="connsiteX80" fmla="*/ 2781300 w 6363048"/>
              <a:gd name="connsiteY80" fmla="*/ 204300 h 2547450"/>
              <a:gd name="connsiteX81" fmla="*/ 2863850 w 6363048"/>
              <a:gd name="connsiteY81" fmla="*/ 197950 h 2547450"/>
              <a:gd name="connsiteX82" fmla="*/ 3187700 w 6363048"/>
              <a:gd name="connsiteY82" fmla="*/ 185250 h 2547450"/>
              <a:gd name="connsiteX83" fmla="*/ 3263900 w 6363048"/>
              <a:gd name="connsiteY83" fmla="*/ 172550 h 2547450"/>
              <a:gd name="connsiteX84" fmla="*/ 3498850 w 6363048"/>
              <a:gd name="connsiteY84" fmla="*/ 159850 h 2547450"/>
              <a:gd name="connsiteX85" fmla="*/ 3733800 w 6363048"/>
              <a:gd name="connsiteY85" fmla="*/ 140800 h 2547450"/>
              <a:gd name="connsiteX86" fmla="*/ 3803650 w 6363048"/>
              <a:gd name="connsiteY86" fmla="*/ 128100 h 2547450"/>
              <a:gd name="connsiteX87" fmla="*/ 4057650 w 6363048"/>
              <a:gd name="connsiteY87" fmla="*/ 121750 h 2547450"/>
              <a:gd name="connsiteX88" fmla="*/ 4387850 w 6363048"/>
              <a:gd name="connsiteY88" fmla="*/ 121750 h 2547450"/>
              <a:gd name="connsiteX89" fmla="*/ 4425950 w 6363048"/>
              <a:gd name="connsiteY89" fmla="*/ 128100 h 2547450"/>
              <a:gd name="connsiteX90" fmla="*/ 4514850 w 6363048"/>
              <a:gd name="connsiteY90" fmla="*/ 134450 h 2547450"/>
              <a:gd name="connsiteX91" fmla="*/ 4597400 w 6363048"/>
              <a:gd name="connsiteY91" fmla="*/ 147150 h 2547450"/>
              <a:gd name="connsiteX92" fmla="*/ 4648200 w 6363048"/>
              <a:gd name="connsiteY92" fmla="*/ 159850 h 2547450"/>
              <a:gd name="connsiteX93" fmla="*/ 4660900 w 6363048"/>
              <a:gd name="connsiteY93" fmla="*/ 178900 h 2547450"/>
              <a:gd name="connsiteX94" fmla="*/ 4679950 w 6363048"/>
              <a:gd name="connsiteY94" fmla="*/ 185250 h 2547450"/>
              <a:gd name="connsiteX95" fmla="*/ 4730750 w 6363048"/>
              <a:gd name="connsiteY95" fmla="*/ 204300 h 2547450"/>
              <a:gd name="connsiteX96" fmla="*/ 4749800 w 6363048"/>
              <a:gd name="connsiteY96" fmla="*/ 217000 h 2547450"/>
              <a:gd name="connsiteX97" fmla="*/ 4768850 w 6363048"/>
              <a:gd name="connsiteY97" fmla="*/ 223350 h 2547450"/>
              <a:gd name="connsiteX98" fmla="*/ 4826000 w 6363048"/>
              <a:gd name="connsiteY98" fmla="*/ 236050 h 2547450"/>
              <a:gd name="connsiteX99" fmla="*/ 5022850 w 6363048"/>
              <a:gd name="connsiteY99" fmla="*/ 229700 h 2547450"/>
              <a:gd name="connsiteX100" fmla="*/ 5181600 w 6363048"/>
              <a:gd name="connsiteY100" fmla="*/ 210650 h 2547450"/>
              <a:gd name="connsiteX101" fmla="*/ 5200650 w 6363048"/>
              <a:gd name="connsiteY101" fmla="*/ 197950 h 2547450"/>
              <a:gd name="connsiteX102" fmla="*/ 5327650 w 6363048"/>
              <a:gd name="connsiteY102" fmla="*/ 172550 h 2547450"/>
              <a:gd name="connsiteX103" fmla="*/ 5410200 w 6363048"/>
              <a:gd name="connsiteY103" fmla="*/ 153500 h 2547450"/>
              <a:gd name="connsiteX104" fmla="*/ 5473700 w 6363048"/>
              <a:gd name="connsiteY104" fmla="*/ 147150 h 2547450"/>
              <a:gd name="connsiteX105" fmla="*/ 5492750 w 6363048"/>
              <a:gd name="connsiteY105" fmla="*/ 140800 h 2547450"/>
              <a:gd name="connsiteX106" fmla="*/ 5626100 w 6363048"/>
              <a:gd name="connsiteY106" fmla="*/ 128100 h 2547450"/>
              <a:gd name="connsiteX107" fmla="*/ 5645150 w 6363048"/>
              <a:gd name="connsiteY107" fmla="*/ 115400 h 2547450"/>
              <a:gd name="connsiteX108" fmla="*/ 5670550 w 6363048"/>
              <a:gd name="connsiteY108" fmla="*/ 109050 h 2547450"/>
              <a:gd name="connsiteX109" fmla="*/ 5689600 w 6363048"/>
              <a:gd name="connsiteY109" fmla="*/ 102700 h 2547450"/>
              <a:gd name="connsiteX110" fmla="*/ 5880100 w 6363048"/>
              <a:gd name="connsiteY110" fmla="*/ 96350 h 2547450"/>
              <a:gd name="connsiteX111" fmla="*/ 5930900 w 6363048"/>
              <a:gd name="connsiteY111" fmla="*/ 83650 h 2547450"/>
              <a:gd name="connsiteX112" fmla="*/ 5949950 w 6363048"/>
              <a:gd name="connsiteY112" fmla="*/ 77300 h 2547450"/>
              <a:gd name="connsiteX113" fmla="*/ 5981700 w 6363048"/>
              <a:gd name="connsiteY113" fmla="*/ 70950 h 2547450"/>
              <a:gd name="connsiteX114" fmla="*/ 6057900 w 6363048"/>
              <a:gd name="connsiteY114" fmla="*/ 26500 h 2547450"/>
              <a:gd name="connsiteX115" fmla="*/ 6121400 w 6363048"/>
              <a:gd name="connsiteY115" fmla="*/ 20150 h 2547450"/>
              <a:gd name="connsiteX116" fmla="*/ 6140450 w 6363048"/>
              <a:gd name="connsiteY116" fmla="*/ 13800 h 2547450"/>
              <a:gd name="connsiteX117" fmla="*/ 6159500 w 6363048"/>
              <a:gd name="connsiteY117" fmla="*/ 1100 h 2547450"/>
              <a:gd name="connsiteX118" fmla="*/ 6178550 w 6363048"/>
              <a:gd name="connsiteY118" fmla="*/ 7450 h 2547450"/>
              <a:gd name="connsiteX119" fmla="*/ 6223000 w 6363048"/>
              <a:gd name="connsiteY119" fmla="*/ 13800 h 2547450"/>
              <a:gd name="connsiteX120" fmla="*/ 6242050 w 6363048"/>
              <a:gd name="connsiteY120" fmla="*/ 26500 h 2547450"/>
              <a:gd name="connsiteX121" fmla="*/ 6267450 w 6363048"/>
              <a:gd name="connsiteY121" fmla="*/ 83650 h 2547450"/>
              <a:gd name="connsiteX122" fmla="*/ 6286500 w 6363048"/>
              <a:gd name="connsiteY122" fmla="*/ 90000 h 2547450"/>
              <a:gd name="connsiteX123" fmla="*/ 6337300 w 6363048"/>
              <a:gd name="connsiteY123" fmla="*/ 102700 h 2547450"/>
              <a:gd name="connsiteX124" fmla="*/ 6350000 w 6363048"/>
              <a:gd name="connsiteY124" fmla="*/ 121750 h 2547450"/>
              <a:gd name="connsiteX125" fmla="*/ 6356350 w 6363048"/>
              <a:gd name="connsiteY125" fmla="*/ 153500 h 2547450"/>
              <a:gd name="connsiteX126" fmla="*/ 6362700 w 6363048"/>
              <a:gd name="connsiteY12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16100 w 6363048"/>
              <a:gd name="connsiteY68" fmla="*/ 375750 h 2547450"/>
              <a:gd name="connsiteX69" fmla="*/ 1873250 w 6363048"/>
              <a:gd name="connsiteY69" fmla="*/ 331300 h 2547450"/>
              <a:gd name="connsiteX70" fmla="*/ 1917700 w 6363048"/>
              <a:gd name="connsiteY70" fmla="*/ 324950 h 2547450"/>
              <a:gd name="connsiteX71" fmla="*/ 1949450 w 6363048"/>
              <a:gd name="connsiteY71" fmla="*/ 312250 h 2547450"/>
              <a:gd name="connsiteX72" fmla="*/ 2044700 w 6363048"/>
              <a:gd name="connsiteY72" fmla="*/ 286850 h 2547450"/>
              <a:gd name="connsiteX73" fmla="*/ 2108200 w 6363048"/>
              <a:gd name="connsiteY73" fmla="*/ 280500 h 2547450"/>
              <a:gd name="connsiteX74" fmla="*/ 2152650 w 6363048"/>
              <a:gd name="connsiteY74" fmla="*/ 274150 h 2547450"/>
              <a:gd name="connsiteX75" fmla="*/ 2400300 w 6363048"/>
              <a:gd name="connsiteY75" fmla="*/ 261450 h 2547450"/>
              <a:gd name="connsiteX76" fmla="*/ 2419350 w 6363048"/>
              <a:gd name="connsiteY76" fmla="*/ 255100 h 2547450"/>
              <a:gd name="connsiteX77" fmla="*/ 2482850 w 6363048"/>
              <a:gd name="connsiteY77" fmla="*/ 248750 h 2547450"/>
              <a:gd name="connsiteX78" fmla="*/ 2540000 w 6363048"/>
              <a:gd name="connsiteY78" fmla="*/ 229700 h 2547450"/>
              <a:gd name="connsiteX79" fmla="*/ 2679700 w 6363048"/>
              <a:gd name="connsiteY79" fmla="*/ 217000 h 2547450"/>
              <a:gd name="connsiteX80" fmla="*/ 2781300 w 6363048"/>
              <a:gd name="connsiteY80" fmla="*/ 204300 h 2547450"/>
              <a:gd name="connsiteX81" fmla="*/ 2863850 w 6363048"/>
              <a:gd name="connsiteY81" fmla="*/ 197950 h 2547450"/>
              <a:gd name="connsiteX82" fmla="*/ 3187700 w 6363048"/>
              <a:gd name="connsiteY82" fmla="*/ 185250 h 2547450"/>
              <a:gd name="connsiteX83" fmla="*/ 3263900 w 6363048"/>
              <a:gd name="connsiteY83" fmla="*/ 172550 h 2547450"/>
              <a:gd name="connsiteX84" fmla="*/ 3498850 w 6363048"/>
              <a:gd name="connsiteY84" fmla="*/ 159850 h 2547450"/>
              <a:gd name="connsiteX85" fmla="*/ 3733800 w 6363048"/>
              <a:gd name="connsiteY85" fmla="*/ 140800 h 2547450"/>
              <a:gd name="connsiteX86" fmla="*/ 3803650 w 6363048"/>
              <a:gd name="connsiteY86" fmla="*/ 128100 h 2547450"/>
              <a:gd name="connsiteX87" fmla="*/ 4057650 w 6363048"/>
              <a:gd name="connsiteY87" fmla="*/ 121750 h 2547450"/>
              <a:gd name="connsiteX88" fmla="*/ 4387850 w 6363048"/>
              <a:gd name="connsiteY88" fmla="*/ 121750 h 2547450"/>
              <a:gd name="connsiteX89" fmla="*/ 4425950 w 6363048"/>
              <a:gd name="connsiteY89" fmla="*/ 128100 h 2547450"/>
              <a:gd name="connsiteX90" fmla="*/ 4514850 w 6363048"/>
              <a:gd name="connsiteY90" fmla="*/ 134450 h 2547450"/>
              <a:gd name="connsiteX91" fmla="*/ 4597400 w 6363048"/>
              <a:gd name="connsiteY91" fmla="*/ 147150 h 2547450"/>
              <a:gd name="connsiteX92" fmla="*/ 4648200 w 6363048"/>
              <a:gd name="connsiteY92" fmla="*/ 159850 h 2547450"/>
              <a:gd name="connsiteX93" fmla="*/ 4660900 w 6363048"/>
              <a:gd name="connsiteY93" fmla="*/ 178900 h 2547450"/>
              <a:gd name="connsiteX94" fmla="*/ 4679950 w 6363048"/>
              <a:gd name="connsiteY94" fmla="*/ 185250 h 2547450"/>
              <a:gd name="connsiteX95" fmla="*/ 4730750 w 6363048"/>
              <a:gd name="connsiteY95" fmla="*/ 204300 h 2547450"/>
              <a:gd name="connsiteX96" fmla="*/ 4749800 w 6363048"/>
              <a:gd name="connsiteY96" fmla="*/ 217000 h 2547450"/>
              <a:gd name="connsiteX97" fmla="*/ 4768850 w 6363048"/>
              <a:gd name="connsiteY97" fmla="*/ 223350 h 2547450"/>
              <a:gd name="connsiteX98" fmla="*/ 4826000 w 6363048"/>
              <a:gd name="connsiteY98" fmla="*/ 236050 h 2547450"/>
              <a:gd name="connsiteX99" fmla="*/ 5022850 w 6363048"/>
              <a:gd name="connsiteY99" fmla="*/ 229700 h 2547450"/>
              <a:gd name="connsiteX100" fmla="*/ 5181600 w 6363048"/>
              <a:gd name="connsiteY100" fmla="*/ 210650 h 2547450"/>
              <a:gd name="connsiteX101" fmla="*/ 5200650 w 6363048"/>
              <a:gd name="connsiteY101" fmla="*/ 197950 h 2547450"/>
              <a:gd name="connsiteX102" fmla="*/ 5327650 w 6363048"/>
              <a:gd name="connsiteY102" fmla="*/ 172550 h 2547450"/>
              <a:gd name="connsiteX103" fmla="*/ 5410200 w 6363048"/>
              <a:gd name="connsiteY103" fmla="*/ 153500 h 2547450"/>
              <a:gd name="connsiteX104" fmla="*/ 5473700 w 6363048"/>
              <a:gd name="connsiteY104" fmla="*/ 147150 h 2547450"/>
              <a:gd name="connsiteX105" fmla="*/ 5492750 w 6363048"/>
              <a:gd name="connsiteY105" fmla="*/ 140800 h 2547450"/>
              <a:gd name="connsiteX106" fmla="*/ 5626100 w 6363048"/>
              <a:gd name="connsiteY106" fmla="*/ 128100 h 2547450"/>
              <a:gd name="connsiteX107" fmla="*/ 5645150 w 6363048"/>
              <a:gd name="connsiteY107" fmla="*/ 115400 h 2547450"/>
              <a:gd name="connsiteX108" fmla="*/ 5670550 w 6363048"/>
              <a:gd name="connsiteY108" fmla="*/ 109050 h 2547450"/>
              <a:gd name="connsiteX109" fmla="*/ 5689600 w 6363048"/>
              <a:gd name="connsiteY109" fmla="*/ 102700 h 2547450"/>
              <a:gd name="connsiteX110" fmla="*/ 5880100 w 6363048"/>
              <a:gd name="connsiteY110" fmla="*/ 96350 h 2547450"/>
              <a:gd name="connsiteX111" fmla="*/ 5930900 w 6363048"/>
              <a:gd name="connsiteY111" fmla="*/ 83650 h 2547450"/>
              <a:gd name="connsiteX112" fmla="*/ 5949950 w 6363048"/>
              <a:gd name="connsiteY112" fmla="*/ 77300 h 2547450"/>
              <a:gd name="connsiteX113" fmla="*/ 5981700 w 6363048"/>
              <a:gd name="connsiteY113" fmla="*/ 70950 h 2547450"/>
              <a:gd name="connsiteX114" fmla="*/ 6057900 w 6363048"/>
              <a:gd name="connsiteY114" fmla="*/ 26500 h 2547450"/>
              <a:gd name="connsiteX115" fmla="*/ 6121400 w 6363048"/>
              <a:gd name="connsiteY115" fmla="*/ 20150 h 2547450"/>
              <a:gd name="connsiteX116" fmla="*/ 6140450 w 6363048"/>
              <a:gd name="connsiteY116" fmla="*/ 13800 h 2547450"/>
              <a:gd name="connsiteX117" fmla="*/ 6159500 w 6363048"/>
              <a:gd name="connsiteY117" fmla="*/ 1100 h 2547450"/>
              <a:gd name="connsiteX118" fmla="*/ 6178550 w 6363048"/>
              <a:gd name="connsiteY118" fmla="*/ 7450 h 2547450"/>
              <a:gd name="connsiteX119" fmla="*/ 6223000 w 6363048"/>
              <a:gd name="connsiteY119" fmla="*/ 13800 h 2547450"/>
              <a:gd name="connsiteX120" fmla="*/ 6242050 w 6363048"/>
              <a:gd name="connsiteY120" fmla="*/ 26500 h 2547450"/>
              <a:gd name="connsiteX121" fmla="*/ 6267450 w 6363048"/>
              <a:gd name="connsiteY121" fmla="*/ 83650 h 2547450"/>
              <a:gd name="connsiteX122" fmla="*/ 6286500 w 6363048"/>
              <a:gd name="connsiteY122" fmla="*/ 90000 h 2547450"/>
              <a:gd name="connsiteX123" fmla="*/ 6337300 w 6363048"/>
              <a:gd name="connsiteY123" fmla="*/ 102700 h 2547450"/>
              <a:gd name="connsiteX124" fmla="*/ 6350000 w 6363048"/>
              <a:gd name="connsiteY124" fmla="*/ 121750 h 2547450"/>
              <a:gd name="connsiteX125" fmla="*/ 6356350 w 6363048"/>
              <a:gd name="connsiteY125" fmla="*/ 153500 h 2547450"/>
              <a:gd name="connsiteX126" fmla="*/ 6362700 w 6363048"/>
              <a:gd name="connsiteY12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16100 w 6363048"/>
              <a:gd name="connsiteY68" fmla="*/ 375750 h 2547450"/>
              <a:gd name="connsiteX69" fmla="*/ 1873250 w 6363048"/>
              <a:gd name="connsiteY69" fmla="*/ 331300 h 2547450"/>
              <a:gd name="connsiteX70" fmla="*/ 1917700 w 6363048"/>
              <a:gd name="connsiteY70" fmla="*/ 324950 h 2547450"/>
              <a:gd name="connsiteX71" fmla="*/ 1949450 w 6363048"/>
              <a:gd name="connsiteY71" fmla="*/ 312250 h 2547450"/>
              <a:gd name="connsiteX72" fmla="*/ 2044700 w 6363048"/>
              <a:gd name="connsiteY72" fmla="*/ 286850 h 2547450"/>
              <a:gd name="connsiteX73" fmla="*/ 2108200 w 6363048"/>
              <a:gd name="connsiteY73" fmla="*/ 280500 h 2547450"/>
              <a:gd name="connsiteX74" fmla="*/ 2152650 w 6363048"/>
              <a:gd name="connsiteY74" fmla="*/ 274150 h 2547450"/>
              <a:gd name="connsiteX75" fmla="*/ 2400300 w 6363048"/>
              <a:gd name="connsiteY75" fmla="*/ 261450 h 2547450"/>
              <a:gd name="connsiteX76" fmla="*/ 2419350 w 6363048"/>
              <a:gd name="connsiteY76" fmla="*/ 255100 h 2547450"/>
              <a:gd name="connsiteX77" fmla="*/ 2482850 w 6363048"/>
              <a:gd name="connsiteY77" fmla="*/ 248750 h 2547450"/>
              <a:gd name="connsiteX78" fmla="*/ 2540000 w 6363048"/>
              <a:gd name="connsiteY78" fmla="*/ 229700 h 2547450"/>
              <a:gd name="connsiteX79" fmla="*/ 2679700 w 6363048"/>
              <a:gd name="connsiteY79" fmla="*/ 217000 h 2547450"/>
              <a:gd name="connsiteX80" fmla="*/ 2781300 w 6363048"/>
              <a:gd name="connsiteY80" fmla="*/ 204300 h 2547450"/>
              <a:gd name="connsiteX81" fmla="*/ 2863850 w 6363048"/>
              <a:gd name="connsiteY81" fmla="*/ 197950 h 2547450"/>
              <a:gd name="connsiteX82" fmla="*/ 3187700 w 6363048"/>
              <a:gd name="connsiteY82" fmla="*/ 185250 h 2547450"/>
              <a:gd name="connsiteX83" fmla="*/ 3263900 w 6363048"/>
              <a:gd name="connsiteY83" fmla="*/ 172550 h 2547450"/>
              <a:gd name="connsiteX84" fmla="*/ 3498850 w 6363048"/>
              <a:gd name="connsiteY84" fmla="*/ 159850 h 2547450"/>
              <a:gd name="connsiteX85" fmla="*/ 3733800 w 6363048"/>
              <a:gd name="connsiteY85" fmla="*/ 140800 h 2547450"/>
              <a:gd name="connsiteX86" fmla="*/ 3803650 w 6363048"/>
              <a:gd name="connsiteY86" fmla="*/ 128100 h 2547450"/>
              <a:gd name="connsiteX87" fmla="*/ 4057650 w 6363048"/>
              <a:gd name="connsiteY87" fmla="*/ 121750 h 2547450"/>
              <a:gd name="connsiteX88" fmla="*/ 4387850 w 6363048"/>
              <a:gd name="connsiteY88" fmla="*/ 121750 h 2547450"/>
              <a:gd name="connsiteX89" fmla="*/ 4425950 w 6363048"/>
              <a:gd name="connsiteY89" fmla="*/ 128100 h 2547450"/>
              <a:gd name="connsiteX90" fmla="*/ 4514850 w 6363048"/>
              <a:gd name="connsiteY90" fmla="*/ 134450 h 2547450"/>
              <a:gd name="connsiteX91" fmla="*/ 4597400 w 6363048"/>
              <a:gd name="connsiteY91" fmla="*/ 147150 h 2547450"/>
              <a:gd name="connsiteX92" fmla="*/ 4648200 w 6363048"/>
              <a:gd name="connsiteY92" fmla="*/ 159850 h 2547450"/>
              <a:gd name="connsiteX93" fmla="*/ 4660900 w 6363048"/>
              <a:gd name="connsiteY93" fmla="*/ 178900 h 2547450"/>
              <a:gd name="connsiteX94" fmla="*/ 4679950 w 6363048"/>
              <a:gd name="connsiteY94" fmla="*/ 185250 h 2547450"/>
              <a:gd name="connsiteX95" fmla="*/ 4730750 w 6363048"/>
              <a:gd name="connsiteY95" fmla="*/ 204300 h 2547450"/>
              <a:gd name="connsiteX96" fmla="*/ 4749800 w 6363048"/>
              <a:gd name="connsiteY96" fmla="*/ 217000 h 2547450"/>
              <a:gd name="connsiteX97" fmla="*/ 4768850 w 6363048"/>
              <a:gd name="connsiteY97" fmla="*/ 223350 h 2547450"/>
              <a:gd name="connsiteX98" fmla="*/ 4826000 w 6363048"/>
              <a:gd name="connsiteY98" fmla="*/ 236050 h 2547450"/>
              <a:gd name="connsiteX99" fmla="*/ 5022850 w 6363048"/>
              <a:gd name="connsiteY99" fmla="*/ 229700 h 2547450"/>
              <a:gd name="connsiteX100" fmla="*/ 5181600 w 6363048"/>
              <a:gd name="connsiteY100" fmla="*/ 210650 h 2547450"/>
              <a:gd name="connsiteX101" fmla="*/ 5200650 w 6363048"/>
              <a:gd name="connsiteY101" fmla="*/ 197950 h 2547450"/>
              <a:gd name="connsiteX102" fmla="*/ 5327650 w 6363048"/>
              <a:gd name="connsiteY102" fmla="*/ 172550 h 2547450"/>
              <a:gd name="connsiteX103" fmla="*/ 5410200 w 6363048"/>
              <a:gd name="connsiteY103" fmla="*/ 153500 h 2547450"/>
              <a:gd name="connsiteX104" fmla="*/ 5473700 w 6363048"/>
              <a:gd name="connsiteY104" fmla="*/ 147150 h 2547450"/>
              <a:gd name="connsiteX105" fmla="*/ 5492750 w 6363048"/>
              <a:gd name="connsiteY105" fmla="*/ 140800 h 2547450"/>
              <a:gd name="connsiteX106" fmla="*/ 5626100 w 6363048"/>
              <a:gd name="connsiteY106" fmla="*/ 128100 h 2547450"/>
              <a:gd name="connsiteX107" fmla="*/ 5645150 w 6363048"/>
              <a:gd name="connsiteY107" fmla="*/ 115400 h 2547450"/>
              <a:gd name="connsiteX108" fmla="*/ 5670550 w 6363048"/>
              <a:gd name="connsiteY108" fmla="*/ 109050 h 2547450"/>
              <a:gd name="connsiteX109" fmla="*/ 5689600 w 6363048"/>
              <a:gd name="connsiteY109" fmla="*/ 102700 h 2547450"/>
              <a:gd name="connsiteX110" fmla="*/ 5880100 w 6363048"/>
              <a:gd name="connsiteY110" fmla="*/ 96350 h 2547450"/>
              <a:gd name="connsiteX111" fmla="*/ 5930900 w 6363048"/>
              <a:gd name="connsiteY111" fmla="*/ 83650 h 2547450"/>
              <a:gd name="connsiteX112" fmla="*/ 5949950 w 6363048"/>
              <a:gd name="connsiteY112" fmla="*/ 77300 h 2547450"/>
              <a:gd name="connsiteX113" fmla="*/ 5981700 w 6363048"/>
              <a:gd name="connsiteY113" fmla="*/ 70950 h 2547450"/>
              <a:gd name="connsiteX114" fmla="*/ 6057900 w 6363048"/>
              <a:gd name="connsiteY114" fmla="*/ 26500 h 2547450"/>
              <a:gd name="connsiteX115" fmla="*/ 6121400 w 6363048"/>
              <a:gd name="connsiteY115" fmla="*/ 20150 h 2547450"/>
              <a:gd name="connsiteX116" fmla="*/ 6140450 w 6363048"/>
              <a:gd name="connsiteY116" fmla="*/ 13800 h 2547450"/>
              <a:gd name="connsiteX117" fmla="*/ 6159500 w 6363048"/>
              <a:gd name="connsiteY117" fmla="*/ 1100 h 2547450"/>
              <a:gd name="connsiteX118" fmla="*/ 6178550 w 6363048"/>
              <a:gd name="connsiteY118" fmla="*/ 7450 h 2547450"/>
              <a:gd name="connsiteX119" fmla="*/ 6223000 w 6363048"/>
              <a:gd name="connsiteY119" fmla="*/ 13800 h 2547450"/>
              <a:gd name="connsiteX120" fmla="*/ 6242050 w 6363048"/>
              <a:gd name="connsiteY120" fmla="*/ 26500 h 2547450"/>
              <a:gd name="connsiteX121" fmla="*/ 6267450 w 6363048"/>
              <a:gd name="connsiteY121" fmla="*/ 83650 h 2547450"/>
              <a:gd name="connsiteX122" fmla="*/ 6286500 w 6363048"/>
              <a:gd name="connsiteY122" fmla="*/ 90000 h 2547450"/>
              <a:gd name="connsiteX123" fmla="*/ 6337300 w 6363048"/>
              <a:gd name="connsiteY123" fmla="*/ 102700 h 2547450"/>
              <a:gd name="connsiteX124" fmla="*/ 6350000 w 6363048"/>
              <a:gd name="connsiteY124" fmla="*/ 121750 h 2547450"/>
              <a:gd name="connsiteX125" fmla="*/ 6356350 w 6363048"/>
              <a:gd name="connsiteY125" fmla="*/ 153500 h 2547450"/>
              <a:gd name="connsiteX126" fmla="*/ 6362700 w 6363048"/>
              <a:gd name="connsiteY12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73250 w 6363048"/>
              <a:gd name="connsiteY68" fmla="*/ 331300 h 2547450"/>
              <a:gd name="connsiteX69" fmla="*/ 1917700 w 6363048"/>
              <a:gd name="connsiteY69" fmla="*/ 324950 h 2547450"/>
              <a:gd name="connsiteX70" fmla="*/ 1949450 w 6363048"/>
              <a:gd name="connsiteY70" fmla="*/ 312250 h 2547450"/>
              <a:gd name="connsiteX71" fmla="*/ 2044700 w 6363048"/>
              <a:gd name="connsiteY71" fmla="*/ 286850 h 2547450"/>
              <a:gd name="connsiteX72" fmla="*/ 2108200 w 6363048"/>
              <a:gd name="connsiteY72" fmla="*/ 280500 h 2547450"/>
              <a:gd name="connsiteX73" fmla="*/ 2152650 w 6363048"/>
              <a:gd name="connsiteY73" fmla="*/ 274150 h 2547450"/>
              <a:gd name="connsiteX74" fmla="*/ 2400300 w 6363048"/>
              <a:gd name="connsiteY74" fmla="*/ 261450 h 2547450"/>
              <a:gd name="connsiteX75" fmla="*/ 2419350 w 6363048"/>
              <a:gd name="connsiteY75" fmla="*/ 255100 h 2547450"/>
              <a:gd name="connsiteX76" fmla="*/ 2482850 w 6363048"/>
              <a:gd name="connsiteY76" fmla="*/ 248750 h 2547450"/>
              <a:gd name="connsiteX77" fmla="*/ 2540000 w 6363048"/>
              <a:gd name="connsiteY77" fmla="*/ 229700 h 2547450"/>
              <a:gd name="connsiteX78" fmla="*/ 2679700 w 6363048"/>
              <a:gd name="connsiteY78" fmla="*/ 217000 h 2547450"/>
              <a:gd name="connsiteX79" fmla="*/ 2781300 w 6363048"/>
              <a:gd name="connsiteY79" fmla="*/ 204300 h 2547450"/>
              <a:gd name="connsiteX80" fmla="*/ 2863850 w 6363048"/>
              <a:gd name="connsiteY80" fmla="*/ 197950 h 2547450"/>
              <a:gd name="connsiteX81" fmla="*/ 3187700 w 6363048"/>
              <a:gd name="connsiteY81" fmla="*/ 185250 h 2547450"/>
              <a:gd name="connsiteX82" fmla="*/ 3263900 w 6363048"/>
              <a:gd name="connsiteY82" fmla="*/ 172550 h 2547450"/>
              <a:gd name="connsiteX83" fmla="*/ 3498850 w 6363048"/>
              <a:gd name="connsiteY83" fmla="*/ 159850 h 2547450"/>
              <a:gd name="connsiteX84" fmla="*/ 3733800 w 6363048"/>
              <a:gd name="connsiteY84" fmla="*/ 140800 h 2547450"/>
              <a:gd name="connsiteX85" fmla="*/ 3803650 w 6363048"/>
              <a:gd name="connsiteY85" fmla="*/ 128100 h 2547450"/>
              <a:gd name="connsiteX86" fmla="*/ 4057650 w 6363048"/>
              <a:gd name="connsiteY86" fmla="*/ 121750 h 2547450"/>
              <a:gd name="connsiteX87" fmla="*/ 4387850 w 6363048"/>
              <a:gd name="connsiteY87" fmla="*/ 121750 h 2547450"/>
              <a:gd name="connsiteX88" fmla="*/ 4425950 w 6363048"/>
              <a:gd name="connsiteY88" fmla="*/ 128100 h 2547450"/>
              <a:gd name="connsiteX89" fmla="*/ 4514850 w 6363048"/>
              <a:gd name="connsiteY89" fmla="*/ 134450 h 2547450"/>
              <a:gd name="connsiteX90" fmla="*/ 4597400 w 6363048"/>
              <a:gd name="connsiteY90" fmla="*/ 147150 h 2547450"/>
              <a:gd name="connsiteX91" fmla="*/ 4648200 w 6363048"/>
              <a:gd name="connsiteY91" fmla="*/ 159850 h 2547450"/>
              <a:gd name="connsiteX92" fmla="*/ 4660900 w 6363048"/>
              <a:gd name="connsiteY92" fmla="*/ 178900 h 2547450"/>
              <a:gd name="connsiteX93" fmla="*/ 4679950 w 6363048"/>
              <a:gd name="connsiteY93" fmla="*/ 185250 h 2547450"/>
              <a:gd name="connsiteX94" fmla="*/ 4730750 w 6363048"/>
              <a:gd name="connsiteY94" fmla="*/ 204300 h 2547450"/>
              <a:gd name="connsiteX95" fmla="*/ 4749800 w 6363048"/>
              <a:gd name="connsiteY95" fmla="*/ 217000 h 2547450"/>
              <a:gd name="connsiteX96" fmla="*/ 4768850 w 6363048"/>
              <a:gd name="connsiteY96" fmla="*/ 223350 h 2547450"/>
              <a:gd name="connsiteX97" fmla="*/ 4826000 w 6363048"/>
              <a:gd name="connsiteY97" fmla="*/ 236050 h 2547450"/>
              <a:gd name="connsiteX98" fmla="*/ 5022850 w 6363048"/>
              <a:gd name="connsiteY98" fmla="*/ 229700 h 2547450"/>
              <a:gd name="connsiteX99" fmla="*/ 5181600 w 6363048"/>
              <a:gd name="connsiteY99" fmla="*/ 210650 h 2547450"/>
              <a:gd name="connsiteX100" fmla="*/ 5200650 w 6363048"/>
              <a:gd name="connsiteY100" fmla="*/ 197950 h 2547450"/>
              <a:gd name="connsiteX101" fmla="*/ 5327650 w 6363048"/>
              <a:gd name="connsiteY101" fmla="*/ 172550 h 2547450"/>
              <a:gd name="connsiteX102" fmla="*/ 5410200 w 6363048"/>
              <a:gd name="connsiteY102" fmla="*/ 153500 h 2547450"/>
              <a:gd name="connsiteX103" fmla="*/ 5473700 w 6363048"/>
              <a:gd name="connsiteY103" fmla="*/ 147150 h 2547450"/>
              <a:gd name="connsiteX104" fmla="*/ 5492750 w 6363048"/>
              <a:gd name="connsiteY104" fmla="*/ 140800 h 2547450"/>
              <a:gd name="connsiteX105" fmla="*/ 5626100 w 6363048"/>
              <a:gd name="connsiteY105" fmla="*/ 128100 h 2547450"/>
              <a:gd name="connsiteX106" fmla="*/ 5645150 w 6363048"/>
              <a:gd name="connsiteY106" fmla="*/ 115400 h 2547450"/>
              <a:gd name="connsiteX107" fmla="*/ 5670550 w 6363048"/>
              <a:gd name="connsiteY107" fmla="*/ 109050 h 2547450"/>
              <a:gd name="connsiteX108" fmla="*/ 5689600 w 6363048"/>
              <a:gd name="connsiteY108" fmla="*/ 102700 h 2547450"/>
              <a:gd name="connsiteX109" fmla="*/ 5880100 w 6363048"/>
              <a:gd name="connsiteY109" fmla="*/ 96350 h 2547450"/>
              <a:gd name="connsiteX110" fmla="*/ 5930900 w 6363048"/>
              <a:gd name="connsiteY110" fmla="*/ 83650 h 2547450"/>
              <a:gd name="connsiteX111" fmla="*/ 5949950 w 6363048"/>
              <a:gd name="connsiteY111" fmla="*/ 77300 h 2547450"/>
              <a:gd name="connsiteX112" fmla="*/ 5981700 w 6363048"/>
              <a:gd name="connsiteY112" fmla="*/ 70950 h 2547450"/>
              <a:gd name="connsiteX113" fmla="*/ 6057900 w 6363048"/>
              <a:gd name="connsiteY113" fmla="*/ 26500 h 2547450"/>
              <a:gd name="connsiteX114" fmla="*/ 6121400 w 6363048"/>
              <a:gd name="connsiteY114" fmla="*/ 20150 h 2547450"/>
              <a:gd name="connsiteX115" fmla="*/ 6140450 w 6363048"/>
              <a:gd name="connsiteY115" fmla="*/ 13800 h 2547450"/>
              <a:gd name="connsiteX116" fmla="*/ 6159500 w 6363048"/>
              <a:gd name="connsiteY116" fmla="*/ 1100 h 2547450"/>
              <a:gd name="connsiteX117" fmla="*/ 6178550 w 6363048"/>
              <a:gd name="connsiteY117" fmla="*/ 7450 h 2547450"/>
              <a:gd name="connsiteX118" fmla="*/ 6223000 w 6363048"/>
              <a:gd name="connsiteY118" fmla="*/ 13800 h 2547450"/>
              <a:gd name="connsiteX119" fmla="*/ 6242050 w 6363048"/>
              <a:gd name="connsiteY119" fmla="*/ 26500 h 2547450"/>
              <a:gd name="connsiteX120" fmla="*/ 6267450 w 6363048"/>
              <a:gd name="connsiteY120" fmla="*/ 83650 h 2547450"/>
              <a:gd name="connsiteX121" fmla="*/ 6286500 w 6363048"/>
              <a:gd name="connsiteY121" fmla="*/ 90000 h 2547450"/>
              <a:gd name="connsiteX122" fmla="*/ 6337300 w 6363048"/>
              <a:gd name="connsiteY122" fmla="*/ 102700 h 2547450"/>
              <a:gd name="connsiteX123" fmla="*/ 6350000 w 6363048"/>
              <a:gd name="connsiteY123" fmla="*/ 121750 h 2547450"/>
              <a:gd name="connsiteX124" fmla="*/ 6356350 w 6363048"/>
              <a:gd name="connsiteY124" fmla="*/ 153500 h 2547450"/>
              <a:gd name="connsiteX125" fmla="*/ 6362700 w 6363048"/>
              <a:gd name="connsiteY125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873250 w 6363048"/>
              <a:gd name="connsiteY67" fmla="*/ 331300 h 2547450"/>
              <a:gd name="connsiteX68" fmla="*/ 1917700 w 6363048"/>
              <a:gd name="connsiteY68" fmla="*/ 324950 h 2547450"/>
              <a:gd name="connsiteX69" fmla="*/ 1949450 w 6363048"/>
              <a:gd name="connsiteY69" fmla="*/ 312250 h 2547450"/>
              <a:gd name="connsiteX70" fmla="*/ 2044700 w 6363048"/>
              <a:gd name="connsiteY70" fmla="*/ 286850 h 2547450"/>
              <a:gd name="connsiteX71" fmla="*/ 2108200 w 6363048"/>
              <a:gd name="connsiteY71" fmla="*/ 280500 h 2547450"/>
              <a:gd name="connsiteX72" fmla="*/ 2152650 w 6363048"/>
              <a:gd name="connsiteY72" fmla="*/ 274150 h 2547450"/>
              <a:gd name="connsiteX73" fmla="*/ 2400300 w 6363048"/>
              <a:gd name="connsiteY73" fmla="*/ 261450 h 2547450"/>
              <a:gd name="connsiteX74" fmla="*/ 2419350 w 6363048"/>
              <a:gd name="connsiteY74" fmla="*/ 255100 h 2547450"/>
              <a:gd name="connsiteX75" fmla="*/ 2482850 w 6363048"/>
              <a:gd name="connsiteY75" fmla="*/ 248750 h 2547450"/>
              <a:gd name="connsiteX76" fmla="*/ 2540000 w 6363048"/>
              <a:gd name="connsiteY76" fmla="*/ 229700 h 2547450"/>
              <a:gd name="connsiteX77" fmla="*/ 2679700 w 6363048"/>
              <a:gd name="connsiteY77" fmla="*/ 217000 h 2547450"/>
              <a:gd name="connsiteX78" fmla="*/ 2781300 w 6363048"/>
              <a:gd name="connsiteY78" fmla="*/ 204300 h 2547450"/>
              <a:gd name="connsiteX79" fmla="*/ 2863850 w 6363048"/>
              <a:gd name="connsiteY79" fmla="*/ 197950 h 2547450"/>
              <a:gd name="connsiteX80" fmla="*/ 3187700 w 6363048"/>
              <a:gd name="connsiteY80" fmla="*/ 185250 h 2547450"/>
              <a:gd name="connsiteX81" fmla="*/ 3263900 w 6363048"/>
              <a:gd name="connsiteY81" fmla="*/ 172550 h 2547450"/>
              <a:gd name="connsiteX82" fmla="*/ 3498850 w 6363048"/>
              <a:gd name="connsiteY82" fmla="*/ 159850 h 2547450"/>
              <a:gd name="connsiteX83" fmla="*/ 3733800 w 6363048"/>
              <a:gd name="connsiteY83" fmla="*/ 140800 h 2547450"/>
              <a:gd name="connsiteX84" fmla="*/ 3803650 w 6363048"/>
              <a:gd name="connsiteY84" fmla="*/ 128100 h 2547450"/>
              <a:gd name="connsiteX85" fmla="*/ 4057650 w 6363048"/>
              <a:gd name="connsiteY85" fmla="*/ 121750 h 2547450"/>
              <a:gd name="connsiteX86" fmla="*/ 4387850 w 6363048"/>
              <a:gd name="connsiteY86" fmla="*/ 121750 h 2547450"/>
              <a:gd name="connsiteX87" fmla="*/ 4425950 w 6363048"/>
              <a:gd name="connsiteY87" fmla="*/ 128100 h 2547450"/>
              <a:gd name="connsiteX88" fmla="*/ 4514850 w 6363048"/>
              <a:gd name="connsiteY88" fmla="*/ 134450 h 2547450"/>
              <a:gd name="connsiteX89" fmla="*/ 4597400 w 6363048"/>
              <a:gd name="connsiteY89" fmla="*/ 147150 h 2547450"/>
              <a:gd name="connsiteX90" fmla="*/ 4648200 w 6363048"/>
              <a:gd name="connsiteY90" fmla="*/ 159850 h 2547450"/>
              <a:gd name="connsiteX91" fmla="*/ 4660900 w 6363048"/>
              <a:gd name="connsiteY91" fmla="*/ 178900 h 2547450"/>
              <a:gd name="connsiteX92" fmla="*/ 4679950 w 6363048"/>
              <a:gd name="connsiteY92" fmla="*/ 185250 h 2547450"/>
              <a:gd name="connsiteX93" fmla="*/ 4730750 w 6363048"/>
              <a:gd name="connsiteY93" fmla="*/ 204300 h 2547450"/>
              <a:gd name="connsiteX94" fmla="*/ 4749800 w 6363048"/>
              <a:gd name="connsiteY94" fmla="*/ 217000 h 2547450"/>
              <a:gd name="connsiteX95" fmla="*/ 4768850 w 6363048"/>
              <a:gd name="connsiteY95" fmla="*/ 223350 h 2547450"/>
              <a:gd name="connsiteX96" fmla="*/ 4826000 w 6363048"/>
              <a:gd name="connsiteY96" fmla="*/ 236050 h 2547450"/>
              <a:gd name="connsiteX97" fmla="*/ 5022850 w 6363048"/>
              <a:gd name="connsiteY97" fmla="*/ 229700 h 2547450"/>
              <a:gd name="connsiteX98" fmla="*/ 5181600 w 6363048"/>
              <a:gd name="connsiteY98" fmla="*/ 210650 h 2547450"/>
              <a:gd name="connsiteX99" fmla="*/ 5200650 w 6363048"/>
              <a:gd name="connsiteY99" fmla="*/ 197950 h 2547450"/>
              <a:gd name="connsiteX100" fmla="*/ 5327650 w 6363048"/>
              <a:gd name="connsiteY100" fmla="*/ 172550 h 2547450"/>
              <a:gd name="connsiteX101" fmla="*/ 5410200 w 6363048"/>
              <a:gd name="connsiteY101" fmla="*/ 153500 h 2547450"/>
              <a:gd name="connsiteX102" fmla="*/ 5473700 w 6363048"/>
              <a:gd name="connsiteY102" fmla="*/ 147150 h 2547450"/>
              <a:gd name="connsiteX103" fmla="*/ 5492750 w 6363048"/>
              <a:gd name="connsiteY103" fmla="*/ 140800 h 2547450"/>
              <a:gd name="connsiteX104" fmla="*/ 5626100 w 6363048"/>
              <a:gd name="connsiteY104" fmla="*/ 128100 h 2547450"/>
              <a:gd name="connsiteX105" fmla="*/ 5645150 w 6363048"/>
              <a:gd name="connsiteY105" fmla="*/ 115400 h 2547450"/>
              <a:gd name="connsiteX106" fmla="*/ 5670550 w 6363048"/>
              <a:gd name="connsiteY106" fmla="*/ 109050 h 2547450"/>
              <a:gd name="connsiteX107" fmla="*/ 5689600 w 6363048"/>
              <a:gd name="connsiteY107" fmla="*/ 102700 h 2547450"/>
              <a:gd name="connsiteX108" fmla="*/ 5880100 w 6363048"/>
              <a:gd name="connsiteY108" fmla="*/ 96350 h 2547450"/>
              <a:gd name="connsiteX109" fmla="*/ 5930900 w 6363048"/>
              <a:gd name="connsiteY109" fmla="*/ 83650 h 2547450"/>
              <a:gd name="connsiteX110" fmla="*/ 5949950 w 6363048"/>
              <a:gd name="connsiteY110" fmla="*/ 77300 h 2547450"/>
              <a:gd name="connsiteX111" fmla="*/ 5981700 w 6363048"/>
              <a:gd name="connsiteY111" fmla="*/ 70950 h 2547450"/>
              <a:gd name="connsiteX112" fmla="*/ 6057900 w 6363048"/>
              <a:gd name="connsiteY112" fmla="*/ 26500 h 2547450"/>
              <a:gd name="connsiteX113" fmla="*/ 6121400 w 6363048"/>
              <a:gd name="connsiteY113" fmla="*/ 20150 h 2547450"/>
              <a:gd name="connsiteX114" fmla="*/ 6140450 w 6363048"/>
              <a:gd name="connsiteY114" fmla="*/ 13800 h 2547450"/>
              <a:gd name="connsiteX115" fmla="*/ 6159500 w 6363048"/>
              <a:gd name="connsiteY115" fmla="*/ 1100 h 2547450"/>
              <a:gd name="connsiteX116" fmla="*/ 6178550 w 6363048"/>
              <a:gd name="connsiteY116" fmla="*/ 7450 h 2547450"/>
              <a:gd name="connsiteX117" fmla="*/ 6223000 w 6363048"/>
              <a:gd name="connsiteY117" fmla="*/ 13800 h 2547450"/>
              <a:gd name="connsiteX118" fmla="*/ 6242050 w 6363048"/>
              <a:gd name="connsiteY118" fmla="*/ 26500 h 2547450"/>
              <a:gd name="connsiteX119" fmla="*/ 6267450 w 6363048"/>
              <a:gd name="connsiteY119" fmla="*/ 83650 h 2547450"/>
              <a:gd name="connsiteX120" fmla="*/ 6286500 w 6363048"/>
              <a:gd name="connsiteY120" fmla="*/ 90000 h 2547450"/>
              <a:gd name="connsiteX121" fmla="*/ 6337300 w 6363048"/>
              <a:gd name="connsiteY121" fmla="*/ 102700 h 2547450"/>
              <a:gd name="connsiteX122" fmla="*/ 6350000 w 6363048"/>
              <a:gd name="connsiteY122" fmla="*/ 121750 h 2547450"/>
              <a:gd name="connsiteX123" fmla="*/ 6356350 w 6363048"/>
              <a:gd name="connsiteY123" fmla="*/ 153500 h 2547450"/>
              <a:gd name="connsiteX124" fmla="*/ 6362700 w 6363048"/>
              <a:gd name="connsiteY124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873250 w 6363048"/>
              <a:gd name="connsiteY66" fmla="*/ 331300 h 2547450"/>
              <a:gd name="connsiteX67" fmla="*/ 1917700 w 6363048"/>
              <a:gd name="connsiteY67" fmla="*/ 324950 h 2547450"/>
              <a:gd name="connsiteX68" fmla="*/ 1949450 w 6363048"/>
              <a:gd name="connsiteY68" fmla="*/ 312250 h 2547450"/>
              <a:gd name="connsiteX69" fmla="*/ 2044700 w 6363048"/>
              <a:gd name="connsiteY69" fmla="*/ 286850 h 2547450"/>
              <a:gd name="connsiteX70" fmla="*/ 2108200 w 6363048"/>
              <a:gd name="connsiteY70" fmla="*/ 280500 h 2547450"/>
              <a:gd name="connsiteX71" fmla="*/ 2152650 w 6363048"/>
              <a:gd name="connsiteY71" fmla="*/ 274150 h 2547450"/>
              <a:gd name="connsiteX72" fmla="*/ 2400300 w 6363048"/>
              <a:gd name="connsiteY72" fmla="*/ 261450 h 2547450"/>
              <a:gd name="connsiteX73" fmla="*/ 2419350 w 6363048"/>
              <a:gd name="connsiteY73" fmla="*/ 255100 h 2547450"/>
              <a:gd name="connsiteX74" fmla="*/ 2482850 w 6363048"/>
              <a:gd name="connsiteY74" fmla="*/ 248750 h 2547450"/>
              <a:gd name="connsiteX75" fmla="*/ 2540000 w 6363048"/>
              <a:gd name="connsiteY75" fmla="*/ 229700 h 2547450"/>
              <a:gd name="connsiteX76" fmla="*/ 2679700 w 6363048"/>
              <a:gd name="connsiteY76" fmla="*/ 217000 h 2547450"/>
              <a:gd name="connsiteX77" fmla="*/ 2781300 w 6363048"/>
              <a:gd name="connsiteY77" fmla="*/ 204300 h 2547450"/>
              <a:gd name="connsiteX78" fmla="*/ 2863850 w 6363048"/>
              <a:gd name="connsiteY78" fmla="*/ 197950 h 2547450"/>
              <a:gd name="connsiteX79" fmla="*/ 3187700 w 6363048"/>
              <a:gd name="connsiteY79" fmla="*/ 185250 h 2547450"/>
              <a:gd name="connsiteX80" fmla="*/ 3263900 w 6363048"/>
              <a:gd name="connsiteY80" fmla="*/ 172550 h 2547450"/>
              <a:gd name="connsiteX81" fmla="*/ 3498850 w 6363048"/>
              <a:gd name="connsiteY81" fmla="*/ 159850 h 2547450"/>
              <a:gd name="connsiteX82" fmla="*/ 3733800 w 6363048"/>
              <a:gd name="connsiteY82" fmla="*/ 140800 h 2547450"/>
              <a:gd name="connsiteX83" fmla="*/ 3803650 w 6363048"/>
              <a:gd name="connsiteY83" fmla="*/ 128100 h 2547450"/>
              <a:gd name="connsiteX84" fmla="*/ 4057650 w 6363048"/>
              <a:gd name="connsiteY84" fmla="*/ 121750 h 2547450"/>
              <a:gd name="connsiteX85" fmla="*/ 4387850 w 6363048"/>
              <a:gd name="connsiteY85" fmla="*/ 121750 h 2547450"/>
              <a:gd name="connsiteX86" fmla="*/ 4425950 w 6363048"/>
              <a:gd name="connsiteY86" fmla="*/ 128100 h 2547450"/>
              <a:gd name="connsiteX87" fmla="*/ 4514850 w 6363048"/>
              <a:gd name="connsiteY87" fmla="*/ 134450 h 2547450"/>
              <a:gd name="connsiteX88" fmla="*/ 4597400 w 6363048"/>
              <a:gd name="connsiteY88" fmla="*/ 147150 h 2547450"/>
              <a:gd name="connsiteX89" fmla="*/ 4648200 w 6363048"/>
              <a:gd name="connsiteY89" fmla="*/ 159850 h 2547450"/>
              <a:gd name="connsiteX90" fmla="*/ 4660900 w 6363048"/>
              <a:gd name="connsiteY90" fmla="*/ 178900 h 2547450"/>
              <a:gd name="connsiteX91" fmla="*/ 4679950 w 6363048"/>
              <a:gd name="connsiteY91" fmla="*/ 185250 h 2547450"/>
              <a:gd name="connsiteX92" fmla="*/ 4730750 w 6363048"/>
              <a:gd name="connsiteY92" fmla="*/ 204300 h 2547450"/>
              <a:gd name="connsiteX93" fmla="*/ 4749800 w 6363048"/>
              <a:gd name="connsiteY93" fmla="*/ 217000 h 2547450"/>
              <a:gd name="connsiteX94" fmla="*/ 4768850 w 6363048"/>
              <a:gd name="connsiteY94" fmla="*/ 223350 h 2547450"/>
              <a:gd name="connsiteX95" fmla="*/ 4826000 w 6363048"/>
              <a:gd name="connsiteY95" fmla="*/ 236050 h 2547450"/>
              <a:gd name="connsiteX96" fmla="*/ 5022850 w 6363048"/>
              <a:gd name="connsiteY96" fmla="*/ 229700 h 2547450"/>
              <a:gd name="connsiteX97" fmla="*/ 5181600 w 6363048"/>
              <a:gd name="connsiteY97" fmla="*/ 210650 h 2547450"/>
              <a:gd name="connsiteX98" fmla="*/ 5200650 w 6363048"/>
              <a:gd name="connsiteY98" fmla="*/ 197950 h 2547450"/>
              <a:gd name="connsiteX99" fmla="*/ 5327650 w 6363048"/>
              <a:gd name="connsiteY99" fmla="*/ 172550 h 2547450"/>
              <a:gd name="connsiteX100" fmla="*/ 5410200 w 6363048"/>
              <a:gd name="connsiteY100" fmla="*/ 153500 h 2547450"/>
              <a:gd name="connsiteX101" fmla="*/ 5473700 w 6363048"/>
              <a:gd name="connsiteY101" fmla="*/ 147150 h 2547450"/>
              <a:gd name="connsiteX102" fmla="*/ 5492750 w 6363048"/>
              <a:gd name="connsiteY102" fmla="*/ 140800 h 2547450"/>
              <a:gd name="connsiteX103" fmla="*/ 5626100 w 6363048"/>
              <a:gd name="connsiteY103" fmla="*/ 128100 h 2547450"/>
              <a:gd name="connsiteX104" fmla="*/ 5645150 w 6363048"/>
              <a:gd name="connsiteY104" fmla="*/ 115400 h 2547450"/>
              <a:gd name="connsiteX105" fmla="*/ 5670550 w 6363048"/>
              <a:gd name="connsiteY105" fmla="*/ 109050 h 2547450"/>
              <a:gd name="connsiteX106" fmla="*/ 5689600 w 6363048"/>
              <a:gd name="connsiteY106" fmla="*/ 102700 h 2547450"/>
              <a:gd name="connsiteX107" fmla="*/ 5880100 w 6363048"/>
              <a:gd name="connsiteY107" fmla="*/ 96350 h 2547450"/>
              <a:gd name="connsiteX108" fmla="*/ 5930900 w 6363048"/>
              <a:gd name="connsiteY108" fmla="*/ 83650 h 2547450"/>
              <a:gd name="connsiteX109" fmla="*/ 5949950 w 6363048"/>
              <a:gd name="connsiteY109" fmla="*/ 77300 h 2547450"/>
              <a:gd name="connsiteX110" fmla="*/ 5981700 w 6363048"/>
              <a:gd name="connsiteY110" fmla="*/ 70950 h 2547450"/>
              <a:gd name="connsiteX111" fmla="*/ 6057900 w 6363048"/>
              <a:gd name="connsiteY111" fmla="*/ 26500 h 2547450"/>
              <a:gd name="connsiteX112" fmla="*/ 6121400 w 6363048"/>
              <a:gd name="connsiteY112" fmla="*/ 20150 h 2547450"/>
              <a:gd name="connsiteX113" fmla="*/ 6140450 w 6363048"/>
              <a:gd name="connsiteY113" fmla="*/ 13800 h 2547450"/>
              <a:gd name="connsiteX114" fmla="*/ 6159500 w 6363048"/>
              <a:gd name="connsiteY114" fmla="*/ 1100 h 2547450"/>
              <a:gd name="connsiteX115" fmla="*/ 6178550 w 6363048"/>
              <a:gd name="connsiteY115" fmla="*/ 7450 h 2547450"/>
              <a:gd name="connsiteX116" fmla="*/ 6223000 w 6363048"/>
              <a:gd name="connsiteY116" fmla="*/ 13800 h 2547450"/>
              <a:gd name="connsiteX117" fmla="*/ 6242050 w 6363048"/>
              <a:gd name="connsiteY117" fmla="*/ 26500 h 2547450"/>
              <a:gd name="connsiteX118" fmla="*/ 6267450 w 6363048"/>
              <a:gd name="connsiteY118" fmla="*/ 83650 h 2547450"/>
              <a:gd name="connsiteX119" fmla="*/ 6286500 w 6363048"/>
              <a:gd name="connsiteY119" fmla="*/ 90000 h 2547450"/>
              <a:gd name="connsiteX120" fmla="*/ 6337300 w 6363048"/>
              <a:gd name="connsiteY120" fmla="*/ 102700 h 2547450"/>
              <a:gd name="connsiteX121" fmla="*/ 6350000 w 6363048"/>
              <a:gd name="connsiteY121" fmla="*/ 121750 h 2547450"/>
              <a:gd name="connsiteX122" fmla="*/ 6356350 w 6363048"/>
              <a:gd name="connsiteY122" fmla="*/ 153500 h 2547450"/>
              <a:gd name="connsiteX123" fmla="*/ 6362700 w 6363048"/>
              <a:gd name="connsiteY123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873250 w 6363048"/>
              <a:gd name="connsiteY65" fmla="*/ 331300 h 2547450"/>
              <a:gd name="connsiteX66" fmla="*/ 1917700 w 6363048"/>
              <a:gd name="connsiteY66" fmla="*/ 324950 h 2547450"/>
              <a:gd name="connsiteX67" fmla="*/ 1949450 w 6363048"/>
              <a:gd name="connsiteY67" fmla="*/ 312250 h 2547450"/>
              <a:gd name="connsiteX68" fmla="*/ 2044700 w 6363048"/>
              <a:gd name="connsiteY68" fmla="*/ 286850 h 2547450"/>
              <a:gd name="connsiteX69" fmla="*/ 2108200 w 6363048"/>
              <a:gd name="connsiteY69" fmla="*/ 280500 h 2547450"/>
              <a:gd name="connsiteX70" fmla="*/ 2152650 w 6363048"/>
              <a:gd name="connsiteY70" fmla="*/ 274150 h 2547450"/>
              <a:gd name="connsiteX71" fmla="*/ 2400300 w 6363048"/>
              <a:gd name="connsiteY71" fmla="*/ 261450 h 2547450"/>
              <a:gd name="connsiteX72" fmla="*/ 2419350 w 6363048"/>
              <a:gd name="connsiteY72" fmla="*/ 255100 h 2547450"/>
              <a:gd name="connsiteX73" fmla="*/ 2482850 w 6363048"/>
              <a:gd name="connsiteY73" fmla="*/ 248750 h 2547450"/>
              <a:gd name="connsiteX74" fmla="*/ 2540000 w 6363048"/>
              <a:gd name="connsiteY74" fmla="*/ 229700 h 2547450"/>
              <a:gd name="connsiteX75" fmla="*/ 2679700 w 6363048"/>
              <a:gd name="connsiteY75" fmla="*/ 217000 h 2547450"/>
              <a:gd name="connsiteX76" fmla="*/ 2781300 w 6363048"/>
              <a:gd name="connsiteY76" fmla="*/ 204300 h 2547450"/>
              <a:gd name="connsiteX77" fmla="*/ 2863850 w 6363048"/>
              <a:gd name="connsiteY77" fmla="*/ 197950 h 2547450"/>
              <a:gd name="connsiteX78" fmla="*/ 3187700 w 6363048"/>
              <a:gd name="connsiteY78" fmla="*/ 185250 h 2547450"/>
              <a:gd name="connsiteX79" fmla="*/ 3263900 w 6363048"/>
              <a:gd name="connsiteY79" fmla="*/ 172550 h 2547450"/>
              <a:gd name="connsiteX80" fmla="*/ 3498850 w 6363048"/>
              <a:gd name="connsiteY80" fmla="*/ 159850 h 2547450"/>
              <a:gd name="connsiteX81" fmla="*/ 3733800 w 6363048"/>
              <a:gd name="connsiteY81" fmla="*/ 140800 h 2547450"/>
              <a:gd name="connsiteX82" fmla="*/ 3803650 w 6363048"/>
              <a:gd name="connsiteY82" fmla="*/ 128100 h 2547450"/>
              <a:gd name="connsiteX83" fmla="*/ 4057650 w 6363048"/>
              <a:gd name="connsiteY83" fmla="*/ 121750 h 2547450"/>
              <a:gd name="connsiteX84" fmla="*/ 4387850 w 6363048"/>
              <a:gd name="connsiteY84" fmla="*/ 121750 h 2547450"/>
              <a:gd name="connsiteX85" fmla="*/ 4425950 w 6363048"/>
              <a:gd name="connsiteY85" fmla="*/ 128100 h 2547450"/>
              <a:gd name="connsiteX86" fmla="*/ 4514850 w 6363048"/>
              <a:gd name="connsiteY86" fmla="*/ 134450 h 2547450"/>
              <a:gd name="connsiteX87" fmla="*/ 4597400 w 6363048"/>
              <a:gd name="connsiteY87" fmla="*/ 147150 h 2547450"/>
              <a:gd name="connsiteX88" fmla="*/ 4648200 w 6363048"/>
              <a:gd name="connsiteY88" fmla="*/ 159850 h 2547450"/>
              <a:gd name="connsiteX89" fmla="*/ 4660900 w 6363048"/>
              <a:gd name="connsiteY89" fmla="*/ 178900 h 2547450"/>
              <a:gd name="connsiteX90" fmla="*/ 4679950 w 6363048"/>
              <a:gd name="connsiteY90" fmla="*/ 185250 h 2547450"/>
              <a:gd name="connsiteX91" fmla="*/ 4730750 w 6363048"/>
              <a:gd name="connsiteY91" fmla="*/ 204300 h 2547450"/>
              <a:gd name="connsiteX92" fmla="*/ 4749800 w 6363048"/>
              <a:gd name="connsiteY92" fmla="*/ 217000 h 2547450"/>
              <a:gd name="connsiteX93" fmla="*/ 4768850 w 6363048"/>
              <a:gd name="connsiteY93" fmla="*/ 223350 h 2547450"/>
              <a:gd name="connsiteX94" fmla="*/ 4826000 w 6363048"/>
              <a:gd name="connsiteY94" fmla="*/ 236050 h 2547450"/>
              <a:gd name="connsiteX95" fmla="*/ 5022850 w 6363048"/>
              <a:gd name="connsiteY95" fmla="*/ 229700 h 2547450"/>
              <a:gd name="connsiteX96" fmla="*/ 5181600 w 6363048"/>
              <a:gd name="connsiteY96" fmla="*/ 210650 h 2547450"/>
              <a:gd name="connsiteX97" fmla="*/ 5200650 w 6363048"/>
              <a:gd name="connsiteY97" fmla="*/ 197950 h 2547450"/>
              <a:gd name="connsiteX98" fmla="*/ 5327650 w 6363048"/>
              <a:gd name="connsiteY98" fmla="*/ 172550 h 2547450"/>
              <a:gd name="connsiteX99" fmla="*/ 5410200 w 6363048"/>
              <a:gd name="connsiteY99" fmla="*/ 153500 h 2547450"/>
              <a:gd name="connsiteX100" fmla="*/ 5473700 w 6363048"/>
              <a:gd name="connsiteY100" fmla="*/ 147150 h 2547450"/>
              <a:gd name="connsiteX101" fmla="*/ 5492750 w 6363048"/>
              <a:gd name="connsiteY101" fmla="*/ 140800 h 2547450"/>
              <a:gd name="connsiteX102" fmla="*/ 5626100 w 6363048"/>
              <a:gd name="connsiteY102" fmla="*/ 128100 h 2547450"/>
              <a:gd name="connsiteX103" fmla="*/ 5645150 w 6363048"/>
              <a:gd name="connsiteY103" fmla="*/ 115400 h 2547450"/>
              <a:gd name="connsiteX104" fmla="*/ 5670550 w 6363048"/>
              <a:gd name="connsiteY104" fmla="*/ 109050 h 2547450"/>
              <a:gd name="connsiteX105" fmla="*/ 5689600 w 6363048"/>
              <a:gd name="connsiteY105" fmla="*/ 102700 h 2547450"/>
              <a:gd name="connsiteX106" fmla="*/ 5880100 w 6363048"/>
              <a:gd name="connsiteY106" fmla="*/ 96350 h 2547450"/>
              <a:gd name="connsiteX107" fmla="*/ 5930900 w 6363048"/>
              <a:gd name="connsiteY107" fmla="*/ 83650 h 2547450"/>
              <a:gd name="connsiteX108" fmla="*/ 5949950 w 6363048"/>
              <a:gd name="connsiteY108" fmla="*/ 77300 h 2547450"/>
              <a:gd name="connsiteX109" fmla="*/ 5981700 w 6363048"/>
              <a:gd name="connsiteY109" fmla="*/ 70950 h 2547450"/>
              <a:gd name="connsiteX110" fmla="*/ 6057900 w 6363048"/>
              <a:gd name="connsiteY110" fmla="*/ 26500 h 2547450"/>
              <a:gd name="connsiteX111" fmla="*/ 6121400 w 6363048"/>
              <a:gd name="connsiteY111" fmla="*/ 20150 h 2547450"/>
              <a:gd name="connsiteX112" fmla="*/ 6140450 w 6363048"/>
              <a:gd name="connsiteY112" fmla="*/ 13800 h 2547450"/>
              <a:gd name="connsiteX113" fmla="*/ 6159500 w 6363048"/>
              <a:gd name="connsiteY113" fmla="*/ 1100 h 2547450"/>
              <a:gd name="connsiteX114" fmla="*/ 6178550 w 6363048"/>
              <a:gd name="connsiteY114" fmla="*/ 7450 h 2547450"/>
              <a:gd name="connsiteX115" fmla="*/ 6223000 w 6363048"/>
              <a:gd name="connsiteY115" fmla="*/ 13800 h 2547450"/>
              <a:gd name="connsiteX116" fmla="*/ 6242050 w 6363048"/>
              <a:gd name="connsiteY116" fmla="*/ 26500 h 2547450"/>
              <a:gd name="connsiteX117" fmla="*/ 6267450 w 6363048"/>
              <a:gd name="connsiteY117" fmla="*/ 83650 h 2547450"/>
              <a:gd name="connsiteX118" fmla="*/ 6286500 w 6363048"/>
              <a:gd name="connsiteY118" fmla="*/ 90000 h 2547450"/>
              <a:gd name="connsiteX119" fmla="*/ 6337300 w 6363048"/>
              <a:gd name="connsiteY119" fmla="*/ 102700 h 2547450"/>
              <a:gd name="connsiteX120" fmla="*/ 6350000 w 6363048"/>
              <a:gd name="connsiteY120" fmla="*/ 121750 h 2547450"/>
              <a:gd name="connsiteX121" fmla="*/ 6356350 w 6363048"/>
              <a:gd name="connsiteY121" fmla="*/ 153500 h 2547450"/>
              <a:gd name="connsiteX122" fmla="*/ 6362700 w 6363048"/>
              <a:gd name="connsiteY122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51000 w 6363048"/>
              <a:gd name="connsiteY62" fmla="*/ 471000 h 2547450"/>
              <a:gd name="connsiteX63" fmla="*/ 1670050 w 6363048"/>
              <a:gd name="connsiteY63" fmla="*/ 451950 h 2547450"/>
              <a:gd name="connsiteX64" fmla="*/ 1873250 w 6363048"/>
              <a:gd name="connsiteY64" fmla="*/ 331300 h 2547450"/>
              <a:gd name="connsiteX65" fmla="*/ 1917700 w 6363048"/>
              <a:gd name="connsiteY65" fmla="*/ 324950 h 2547450"/>
              <a:gd name="connsiteX66" fmla="*/ 1949450 w 6363048"/>
              <a:gd name="connsiteY66" fmla="*/ 312250 h 2547450"/>
              <a:gd name="connsiteX67" fmla="*/ 2044700 w 6363048"/>
              <a:gd name="connsiteY67" fmla="*/ 286850 h 2547450"/>
              <a:gd name="connsiteX68" fmla="*/ 2108200 w 6363048"/>
              <a:gd name="connsiteY68" fmla="*/ 280500 h 2547450"/>
              <a:gd name="connsiteX69" fmla="*/ 2152650 w 6363048"/>
              <a:gd name="connsiteY69" fmla="*/ 274150 h 2547450"/>
              <a:gd name="connsiteX70" fmla="*/ 2400300 w 6363048"/>
              <a:gd name="connsiteY70" fmla="*/ 261450 h 2547450"/>
              <a:gd name="connsiteX71" fmla="*/ 2419350 w 6363048"/>
              <a:gd name="connsiteY71" fmla="*/ 255100 h 2547450"/>
              <a:gd name="connsiteX72" fmla="*/ 2482850 w 6363048"/>
              <a:gd name="connsiteY72" fmla="*/ 248750 h 2547450"/>
              <a:gd name="connsiteX73" fmla="*/ 2540000 w 6363048"/>
              <a:gd name="connsiteY73" fmla="*/ 229700 h 2547450"/>
              <a:gd name="connsiteX74" fmla="*/ 2679700 w 6363048"/>
              <a:gd name="connsiteY74" fmla="*/ 217000 h 2547450"/>
              <a:gd name="connsiteX75" fmla="*/ 2781300 w 6363048"/>
              <a:gd name="connsiteY75" fmla="*/ 204300 h 2547450"/>
              <a:gd name="connsiteX76" fmla="*/ 2863850 w 6363048"/>
              <a:gd name="connsiteY76" fmla="*/ 197950 h 2547450"/>
              <a:gd name="connsiteX77" fmla="*/ 3187700 w 6363048"/>
              <a:gd name="connsiteY77" fmla="*/ 185250 h 2547450"/>
              <a:gd name="connsiteX78" fmla="*/ 3263900 w 6363048"/>
              <a:gd name="connsiteY78" fmla="*/ 172550 h 2547450"/>
              <a:gd name="connsiteX79" fmla="*/ 3498850 w 6363048"/>
              <a:gd name="connsiteY79" fmla="*/ 159850 h 2547450"/>
              <a:gd name="connsiteX80" fmla="*/ 3733800 w 6363048"/>
              <a:gd name="connsiteY80" fmla="*/ 140800 h 2547450"/>
              <a:gd name="connsiteX81" fmla="*/ 3803650 w 6363048"/>
              <a:gd name="connsiteY81" fmla="*/ 128100 h 2547450"/>
              <a:gd name="connsiteX82" fmla="*/ 4057650 w 6363048"/>
              <a:gd name="connsiteY82" fmla="*/ 121750 h 2547450"/>
              <a:gd name="connsiteX83" fmla="*/ 4387850 w 6363048"/>
              <a:gd name="connsiteY83" fmla="*/ 121750 h 2547450"/>
              <a:gd name="connsiteX84" fmla="*/ 4425950 w 6363048"/>
              <a:gd name="connsiteY84" fmla="*/ 128100 h 2547450"/>
              <a:gd name="connsiteX85" fmla="*/ 4514850 w 6363048"/>
              <a:gd name="connsiteY85" fmla="*/ 134450 h 2547450"/>
              <a:gd name="connsiteX86" fmla="*/ 4597400 w 6363048"/>
              <a:gd name="connsiteY86" fmla="*/ 147150 h 2547450"/>
              <a:gd name="connsiteX87" fmla="*/ 4648200 w 6363048"/>
              <a:gd name="connsiteY87" fmla="*/ 159850 h 2547450"/>
              <a:gd name="connsiteX88" fmla="*/ 4660900 w 6363048"/>
              <a:gd name="connsiteY88" fmla="*/ 178900 h 2547450"/>
              <a:gd name="connsiteX89" fmla="*/ 4679950 w 6363048"/>
              <a:gd name="connsiteY89" fmla="*/ 185250 h 2547450"/>
              <a:gd name="connsiteX90" fmla="*/ 4730750 w 6363048"/>
              <a:gd name="connsiteY90" fmla="*/ 204300 h 2547450"/>
              <a:gd name="connsiteX91" fmla="*/ 4749800 w 6363048"/>
              <a:gd name="connsiteY91" fmla="*/ 217000 h 2547450"/>
              <a:gd name="connsiteX92" fmla="*/ 4768850 w 6363048"/>
              <a:gd name="connsiteY92" fmla="*/ 223350 h 2547450"/>
              <a:gd name="connsiteX93" fmla="*/ 4826000 w 6363048"/>
              <a:gd name="connsiteY93" fmla="*/ 236050 h 2547450"/>
              <a:gd name="connsiteX94" fmla="*/ 5022850 w 6363048"/>
              <a:gd name="connsiteY94" fmla="*/ 229700 h 2547450"/>
              <a:gd name="connsiteX95" fmla="*/ 5181600 w 6363048"/>
              <a:gd name="connsiteY95" fmla="*/ 210650 h 2547450"/>
              <a:gd name="connsiteX96" fmla="*/ 5200650 w 6363048"/>
              <a:gd name="connsiteY96" fmla="*/ 197950 h 2547450"/>
              <a:gd name="connsiteX97" fmla="*/ 5327650 w 6363048"/>
              <a:gd name="connsiteY97" fmla="*/ 172550 h 2547450"/>
              <a:gd name="connsiteX98" fmla="*/ 5410200 w 6363048"/>
              <a:gd name="connsiteY98" fmla="*/ 153500 h 2547450"/>
              <a:gd name="connsiteX99" fmla="*/ 5473700 w 6363048"/>
              <a:gd name="connsiteY99" fmla="*/ 147150 h 2547450"/>
              <a:gd name="connsiteX100" fmla="*/ 5492750 w 6363048"/>
              <a:gd name="connsiteY100" fmla="*/ 140800 h 2547450"/>
              <a:gd name="connsiteX101" fmla="*/ 5626100 w 6363048"/>
              <a:gd name="connsiteY101" fmla="*/ 128100 h 2547450"/>
              <a:gd name="connsiteX102" fmla="*/ 5645150 w 6363048"/>
              <a:gd name="connsiteY102" fmla="*/ 115400 h 2547450"/>
              <a:gd name="connsiteX103" fmla="*/ 5670550 w 6363048"/>
              <a:gd name="connsiteY103" fmla="*/ 109050 h 2547450"/>
              <a:gd name="connsiteX104" fmla="*/ 5689600 w 6363048"/>
              <a:gd name="connsiteY104" fmla="*/ 102700 h 2547450"/>
              <a:gd name="connsiteX105" fmla="*/ 5880100 w 6363048"/>
              <a:gd name="connsiteY105" fmla="*/ 96350 h 2547450"/>
              <a:gd name="connsiteX106" fmla="*/ 5930900 w 6363048"/>
              <a:gd name="connsiteY106" fmla="*/ 83650 h 2547450"/>
              <a:gd name="connsiteX107" fmla="*/ 5949950 w 6363048"/>
              <a:gd name="connsiteY107" fmla="*/ 77300 h 2547450"/>
              <a:gd name="connsiteX108" fmla="*/ 5981700 w 6363048"/>
              <a:gd name="connsiteY108" fmla="*/ 70950 h 2547450"/>
              <a:gd name="connsiteX109" fmla="*/ 6057900 w 6363048"/>
              <a:gd name="connsiteY109" fmla="*/ 26500 h 2547450"/>
              <a:gd name="connsiteX110" fmla="*/ 6121400 w 6363048"/>
              <a:gd name="connsiteY110" fmla="*/ 20150 h 2547450"/>
              <a:gd name="connsiteX111" fmla="*/ 6140450 w 6363048"/>
              <a:gd name="connsiteY111" fmla="*/ 13800 h 2547450"/>
              <a:gd name="connsiteX112" fmla="*/ 6159500 w 6363048"/>
              <a:gd name="connsiteY112" fmla="*/ 1100 h 2547450"/>
              <a:gd name="connsiteX113" fmla="*/ 6178550 w 6363048"/>
              <a:gd name="connsiteY113" fmla="*/ 7450 h 2547450"/>
              <a:gd name="connsiteX114" fmla="*/ 6223000 w 6363048"/>
              <a:gd name="connsiteY114" fmla="*/ 13800 h 2547450"/>
              <a:gd name="connsiteX115" fmla="*/ 6242050 w 6363048"/>
              <a:gd name="connsiteY115" fmla="*/ 26500 h 2547450"/>
              <a:gd name="connsiteX116" fmla="*/ 6267450 w 6363048"/>
              <a:gd name="connsiteY116" fmla="*/ 83650 h 2547450"/>
              <a:gd name="connsiteX117" fmla="*/ 6286500 w 6363048"/>
              <a:gd name="connsiteY117" fmla="*/ 90000 h 2547450"/>
              <a:gd name="connsiteX118" fmla="*/ 6337300 w 6363048"/>
              <a:gd name="connsiteY118" fmla="*/ 102700 h 2547450"/>
              <a:gd name="connsiteX119" fmla="*/ 6350000 w 6363048"/>
              <a:gd name="connsiteY119" fmla="*/ 121750 h 2547450"/>
              <a:gd name="connsiteX120" fmla="*/ 6356350 w 6363048"/>
              <a:gd name="connsiteY120" fmla="*/ 153500 h 2547450"/>
              <a:gd name="connsiteX121" fmla="*/ 6362700 w 6363048"/>
              <a:gd name="connsiteY121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51000 w 6363048"/>
              <a:gd name="connsiteY61" fmla="*/ 471000 h 2547450"/>
              <a:gd name="connsiteX62" fmla="*/ 1670050 w 6363048"/>
              <a:gd name="connsiteY62" fmla="*/ 451950 h 2547450"/>
              <a:gd name="connsiteX63" fmla="*/ 1873250 w 6363048"/>
              <a:gd name="connsiteY63" fmla="*/ 331300 h 2547450"/>
              <a:gd name="connsiteX64" fmla="*/ 1917700 w 6363048"/>
              <a:gd name="connsiteY64" fmla="*/ 324950 h 2547450"/>
              <a:gd name="connsiteX65" fmla="*/ 1949450 w 6363048"/>
              <a:gd name="connsiteY65" fmla="*/ 312250 h 2547450"/>
              <a:gd name="connsiteX66" fmla="*/ 2044700 w 6363048"/>
              <a:gd name="connsiteY66" fmla="*/ 286850 h 2547450"/>
              <a:gd name="connsiteX67" fmla="*/ 2108200 w 6363048"/>
              <a:gd name="connsiteY67" fmla="*/ 280500 h 2547450"/>
              <a:gd name="connsiteX68" fmla="*/ 2152650 w 6363048"/>
              <a:gd name="connsiteY68" fmla="*/ 274150 h 2547450"/>
              <a:gd name="connsiteX69" fmla="*/ 2400300 w 6363048"/>
              <a:gd name="connsiteY69" fmla="*/ 261450 h 2547450"/>
              <a:gd name="connsiteX70" fmla="*/ 2419350 w 6363048"/>
              <a:gd name="connsiteY70" fmla="*/ 255100 h 2547450"/>
              <a:gd name="connsiteX71" fmla="*/ 2482850 w 6363048"/>
              <a:gd name="connsiteY71" fmla="*/ 248750 h 2547450"/>
              <a:gd name="connsiteX72" fmla="*/ 2540000 w 6363048"/>
              <a:gd name="connsiteY72" fmla="*/ 229700 h 2547450"/>
              <a:gd name="connsiteX73" fmla="*/ 2679700 w 6363048"/>
              <a:gd name="connsiteY73" fmla="*/ 217000 h 2547450"/>
              <a:gd name="connsiteX74" fmla="*/ 2781300 w 6363048"/>
              <a:gd name="connsiteY74" fmla="*/ 204300 h 2547450"/>
              <a:gd name="connsiteX75" fmla="*/ 2863850 w 6363048"/>
              <a:gd name="connsiteY75" fmla="*/ 197950 h 2547450"/>
              <a:gd name="connsiteX76" fmla="*/ 3187700 w 6363048"/>
              <a:gd name="connsiteY76" fmla="*/ 185250 h 2547450"/>
              <a:gd name="connsiteX77" fmla="*/ 3263900 w 6363048"/>
              <a:gd name="connsiteY77" fmla="*/ 172550 h 2547450"/>
              <a:gd name="connsiteX78" fmla="*/ 3498850 w 6363048"/>
              <a:gd name="connsiteY78" fmla="*/ 159850 h 2547450"/>
              <a:gd name="connsiteX79" fmla="*/ 3733800 w 6363048"/>
              <a:gd name="connsiteY79" fmla="*/ 140800 h 2547450"/>
              <a:gd name="connsiteX80" fmla="*/ 3803650 w 6363048"/>
              <a:gd name="connsiteY80" fmla="*/ 128100 h 2547450"/>
              <a:gd name="connsiteX81" fmla="*/ 4057650 w 6363048"/>
              <a:gd name="connsiteY81" fmla="*/ 121750 h 2547450"/>
              <a:gd name="connsiteX82" fmla="*/ 4387850 w 6363048"/>
              <a:gd name="connsiteY82" fmla="*/ 121750 h 2547450"/>
              <a:gd name="connsiteX83" fmla="*/ 4425950 w 6363048"/>
              <a:gd name="connsiteY83" fmla="*/ 128100 h 2547450"/>
              <a:gd name="connsiteX84" fmla="*/ 4514850 w 6363048"/>
              <a:gd name="connsiteY84" fmla="*/ 134450 h 2547450"/>
              <a:gd name="connsiteX85" fmla="*/ 4597400 w 6363048"/>
              <a:gd name="connsiteY85" fmla="*/ 147150 h 2547450"/>
              <a:gd name="connsiteX86" fmla="*/ 4648200 w 6363048"/>
              <a:gd name="connsiteY86" fmla="*/ 159850 h 2547450"/>
              <a:gd name="connsiteX87" fmla="*/ 4660900 w 6363048"/>
              <a:gd name="connsiteY87" fmla="*/ 178900 h 2547450"/>
              <a:gd name="connsiteX88" fmla="*/ 4679950 w 6363048"/>
              <a:gd name="connsiteY88" fmla="*/ 185250 h 2547450"/>
              <a:gd name="connsiteX89" fmla="*/ 4730750 w 6363048"/>
              <a:gd name="connsiteY89" fmla="*/ 204300 h 2547450"/>
              <a:gd name="connsiteX90" fmla="*/ 4749800 w 6363048"/>
              <a:gd name="connsiteY90" fmla="*/ 217000 h 2547450"/>
              <a:gd name="connsiteX91" fmla="*/ 4768850 w 6363048"/>
              <a:gd name="connsiteY91" fmla="*/ 223350 h 2547450"/>
              <a:gd name="connsiteX92" fmla="*/ 4826000 w 6363048"/>
              <a:gd name="connsiteY92" fmla="*/ 236050 h 2547450"/>
              <a:gd name="connsiteX93" fmla="*/ 5022850 w 6363048"/>
              <a:gd name="connsiteY93" fmla="*/ 229700 h 2547450"/>
              <a:gd name="connsiteX94" fmla="*/ 5181600 w 6363048"/>
              <a:gd name="connsiteY94" fmla="*/ 210650 h 2547450"/>
              <a:gd name="connsiteX95" fmla="*/ 5200650 w 6363048"/>
              <a:gd name="connsiteY95" fmla="*/ 197950 h 2547450"/>
              <a:gd name="connsiteX96" fmla="*/ 5327650 w 6363048"/>
              <a:gd name="connsiteY96" fmla="*/ 172550 h 2547450"/>
              <a:gd name="connsiteX97" fmla="*/ 5410200 w 6363048"/>
              <a:gd name="connsiteY97" fmla="*/ 153500 h 2547450"/>
              <a:gd name="connsiteX98" fmla="*/ 5473700 w 6363048"/>
              <a:gd name="connsiteY98" fmla="*/ 147150 h 2547450"/>
              <a:gd name="connsiteX99" fmla="*/ 5492750 w 6363048"/>
              <a:gd name="connsiteY99" fmla="*/ 140800 h 2547450"/>
              <a:gd name="connsiteX100" fmla="*/ 5626100 w 6363048"/>
              <a:gd name="connsiteY100" fmla="*/ 128100 h 2547450"/>
              <a:gd name="connsiteX101" fmla="*/ 5645150 w 6363048"/>
              <a:gd name="connsiteY101" fmla="*/ 115400 h 2547450"/>
              <a:gd name="connsiteX102" fmla="*/ 5670550 w 6363048"/>
              <a:gd name="connsiteY102" fmla="*/ 109050 h 2547450"/>
              <a:gd name="connsiteX103" fmla="*/ 5689600 w 6363048"/>
              <a:gd name="connsiteY103" fmla="*/ 102700 h 2547450"/>
              <a:gd name="connsiteX104" fmla="*/ 5880100 w 6363048"/>
              <a:gd name="connsiteY104" fmla="*/ 96350 h 2547450"/>
              <a:gd name="connsiteX105" fmla="*/ 5930900 w 6363048"/>
              <a:gd name="connsiteY105" fmla="*/ 83650 h 2547450"/>
              <a:gd name="connsiteX106" fmla="*/ 5949950 w 6363048"/>
              <a:gd name="connsiteY106" fmla="*/ 77300 h 2547450"/>
              <a:gd name="connsiteX107" fmla="*/ 5981700 w 6363048"/>
              <a:gd name="connsiteY107" fmla="*/ 70950 h 2547450"/>
              <a:gd name="connsiteX108" fmla="*/ 6057900 w 6363048"/>
              <a:gd name="connsiteY108" fmla="*/ 26500 h 2547450"/>
              <a:gd name="connsiteX109" fmla="*/ 6121400 w 6363048"/>
              <a:gd name="connsiteY109" fmla="*/ 20150 h 2547450"/>
              <a:gd name="connsiteX110" fmla="*/ 6140450 w 6363048"/>
              <a:gd name="connsiteY110" fmla="*/ 13800 h 2547450"/>
              <a:gd name="connsiteX111" fmla="*/ 6159500 w 6363048"/>
              <a:gd name="connsiteY111" fmla="*/ 1100 h 2547450"/>
              <a:gd name="connsiteX112" fmla="*/ 6178550 w 6363048"/>
              <a:gd name="connsiteY112" fmla="*/ 7450 h 2547450"/>
              <a:gd name="connsiteX113" fmla="*/ 6223000 w 6363048"/>
              <a:gd name="connsiteY113" fmla="*/ 13800 h 2547450"/>
              <a:gd name="connsiteX114" fmla="*/ 6242050 w 6363048"/>
              <a:gd name="connsiteY114" fmla="*/ 26500 h 2547450"/>
              <a:gd name="connsiteX115" fmla="*/ 6267450 w 6363048"/>
              <a:gd name="connsiteY115" fmla="*/ 83650 h 2547450"/>
              <a:gd name="connsiteX116" fmla="*/ 6286500 w 6363048"/>
              <a:gd name="connsiteY116" fmla="*/ 90000 h 2547450"/>
              <a:gd name="connsiteX117" fmla="*/ 6337300 w 6363048"/>
              <a:gd name="connsiteY117" fmla="*/ 102700 h 2547450"/>
              <a:gd name="connsiteX118" fmla="*/ 6350000 w 6363048"/>
              <a:gd name="connsiteY118" fmla="*/ 121750 h 2547450"/>
              <a:gd name="connsiteX119" fmla="*/ 6356350 w 6363048"/>
              <a:gd name="connsiteY119" fmla="*/ 153500 h 2547450"/>
              <a:gd name="connsiteX120" fmla="*/ 6362700 w 6363048"/>
              <a:gd name="connsiteY120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51000 w 6363048"/>
              <a:gd name="connsiteY61" fmla="*/ 471000 h 2547450"/>
              <a:gd name="connsiteX62" fmla="*/ 1670050 w 6363048"/>
              <a:gd name="connsiteY62" fmla="*/ 451950 h 2547450"/>
              <a:gd name="connsiteX63" fmla="*/ 1917700 w 6363048"/>
              <a:gd name="connsiteY63" fmla="*/ 324950 h 2547450"/>
              <a:gd name="connsiteX64" fmla="*/ 1949450 w 6363048"/>
              <a:gd name="connsiteY64" fmla="*/ 312250 h 2547450"/>
              <a:gd name="connsiteX65" fmla="*/ 2044700 w 6363048"/>
              <a:gd name="connsiteY65" fmla="*/ 286850 h 2547450"/>
              <a:gd name="connsiteX66" fmla="*/ 2108200 w 6363048"/>
              <a:gd name="connsiteY66" fmla="*/ 280500 h 2547450"/>
              <a:gd name="connsiteX67" fmla="*/ 2152650 w 6363048"/>
              <a:gd name="connsiteY67" fmla="*/ 274150 h 2547450"/>
              <a:gd name="connsiteX68" fmla="*/ 2400300 w 6363048"/>
              <a:gd name="connsiteY68" fmla="*/ 261450 h 2547450"/>
              <a:gd name="connsiteX69" fmla="*/ 2419350 w 6363048"/>
              <a:gd name="connsiteY69" fmla="*/ 255100 h 2547450"/>
              <a:gd name="connsiteX70" fmla="*/ 2482850 w 6363048"/>
              <a:gd name="connsiteY70" fmla="*/ 248750 h 2547450"/>
              <a:gd name="connsiteX71" fmla="*/ 2540000 w 6363048"/>
              <a:gd name="connsiteY71" fmla="*/ 229700 h 2547450"/>
              <a:gd name="connsiteX72" fmla="*/ 2679700 w 6363048"/>
              <a:gd name="connsiteY72" fmla="*/ 217000 h 2547450"/>
              <a:gd name="connsiteX73" fmla="*/ 2781300 w 6363048"/>
              <a:gd name="connsiteY73" fmla="*/ 204300 h 2547450"/>
              <a:gd name="connsiteX74" fmla="*/ 2863850 w 6363048"/>
              <a:gd name="connsiteY74" fmla="*/ 197950 h 2547450"/>
              <a:gd name="connsiteX75" fmla="*/ 3187700 w 6363048"/>
              <a:gd name="connsiteY75" fmla="*/ 185250 h 2547450"/>
              <a:gd name="connsiteX76" fmla="*/ 3263900 w 6363048"/>
              <a:gd name="connsiteY76" fmla="*/ 172550 h 2547450"/>
              <a:gd name="connsiteX77" fmla="*/ 3498850 w 6363048"/>
              <a:gd name="connsiteY77" fmla="*/ 159850 h 2547450"/>
              <a:gd name="connsiteX78" fmla="*/ 3733800 w 6363048"/>
              <a:gd name="connsiteY78" fmla="*/ 140800 h 2547450"/>
              <a:gd name="connsiteX79" fmla="*/ 3803650 w 6363048"/>
              <a:gd name="connsiteY79" fmla="*/ 128100 h 2547450"/>
              <a:gd name="connsiteX80" fmla="*/ 4057650 w 6363048"/>
              <a:gd name="connsiteY80" fmla="*/ 121750 h 2547450"/>
              <a:gd name="connsiteX81" fmla="*/ 4387850 w 6363048"/>
              <a:gd name="connsiteY81" fmla="*/ 121750 h 2547450"/>
              <a:gd name="connsiteX82" fmla="*/ 4425950 w 6363048"/>
              <a:gd name="connsiteY82" fmla="*/ 128100 h 2547450"/>
              <a:gd name="connsiteX83" fmla="*/ 4514850 w 6363048"/>
              <a:gd name="connsiteY83" fmla="*/ 134450 h 2547450"/>
              <a:gd name="connsiteX84" fmla="*/ 4597400 w 6363048"/>
              <a:gd name="connsiteY84" fmla="*/ 147150 h 2547450"/>
              <a:gd name="connsiteX85" fmla="*/ 4648200 w 6363048"/>
              <a:gd name="connsiteY85" fmla="*/ 159850 h 2547450"/>
              <a:gd name="connsiteX86" fmla="*/ 4660900 w 6363048"/>
              <a:gd name="connsiteY86" fmla="*/ 178900 h 2547450"/>
              <a:gd name="connsiteX87" fmla="*/ 4679950 w 6363048"/>
              <a:gd name="connsiteY87" fmla="*/ 185250 h 2547450"/>
              <a:gd name="connsiteX88" fmla="*/ 4730750 w 6363048"/>
              <a:gd name="connsiteY88" fmla="*/ 204300 h 2547450"/>
              <a:gd name="connsiteX89" fmla="*/ 4749800 w 6363048"/>
              <a:gd name="connsiteY89" fmla="*/ 217000 h 2547450"/>
              <a:gd name="connsiteX90" fmla="*/ 4768850 w 6363048"/>
              <a:gd name="connsiteY90" fmla="*/ 223350 h 2547450"/>
              <a:gd name="connsiteX91" fmla="*/ 4826000 w 6363048"/>
              <a:gd name="connsiteY91" fmla="*/ 236050 h 2547450"/>
              <a:gd name="connsiteX92" fmla="*/ 5022850 w 6363048"/>
              <a:gd name="connsiteY92" fmla="*/ 229700 h 2547450"/>
              <a:gd name="connsiteX93" fmla="*/ 5181600 w 6363048"/>
              <a:gd name="connsiteY93" fmla="*/ 210650 h 2547450"/>
              <a:gd name="connsiteX94" fmla="*/ 5200650 w 6363048"/>
              <a:gd name="connsiteY94" fmla="*/ 197950 h 2547450"/>
              <a:gd name="connsiteX95" fmla="*/ 5327650 w 6363048"/>
              <a:gd name="connsiteY95" fmla="*/ 172550 h 2547450"/>
              <a:gd name="connsiteX96" fmla="*/ 5410200 w 6363048"/>
              <a:gd name="connsiteY96" fmla="*/ 153500 h 2547450"/>
              <a:gd name="connsiteX97" fmla="*/ 5473700 w 6363048"/>
              <a:gd name="connsiteY97" fmla="*/ 147150 h 2547450"/>
              <a:gd name="connsiteX98" fmla="*/ 5492750 w 6363048"/>
              <a:gd name="connsiteY98" fmla="*/ 140800 h 2547450"/>
              <a:gd name="connsiteX99" fmla="*/ 5626100 w 6363048"/>
              <a:gd name="connsiteY99" fmla="*/ 128100 h 2547450"/>
              <a:gd name="connsiteX100" fmla="*/ 5645150 w 6363048"/>
              <a:gd name="connsiteY100" fmla="*/ 115400 h 2547450"/>
              <a:gd name="connsiteX101" fmla="*/ 5670550 w 6363048"/>
              <a:gd name="connsiteY101" fmla="*/ 109050 h 2547450"/>
              <a:gd name="connsiteX102" fmla="*/ 5689600 w 6363048"/>
              <a:gd name="connsiteY102" fmla="*/ 102700 h 2547450"/>
              <a:gd name="connsiteX103" fmla="*/ 5880100 w 6363048"/>
              <a:gd name="connsiteY103" fmla="*/ 96350 h 2547450"/>
              <a:gd name="connsiteX104" fmla="*/ 5930900 w 6363048"/>
              <a:gd name="connsiteY104" fmla="*/ 83650 h 2547450"/>
              <a:gd name="connsiteX105" fmla="*/ 5949950 w 6363048"/>
              <a:gd name="connsiteY105" fmla="*/ 77300 h 2547450"/>
              <a:gd name="connsiteX106" fmla="*/ 5981700 w 6363048"/>
              <a:gd name="connsiteY106" fmla="*/ 70950 h 2547450"/>
              <a:gd name="connsiteX107" fmla="*/ 6057900 w 6363048"/>
              <a:gd name="connsiteY107" fmla="*/ 26500 h 2547450"/>
              <a:gd name="connsiteX108" fmla="*/ 6121400 w 6363048"/>
              <a:gd name="connsiteY108" fmla="*/ 20150 h 2547450"/>
              <a:gd name="connsiteX109" fmla="*/ 6140450 w 6363048"/>
              <a:gd name="connsiteY109" fmla="*/ 13800 h 2547450"/>
              <a:gd name="connsiteX110" fmla="*/ 6159500 w 6363048"/>
              <a:gd name="connsiteY110" fmla="*/ 1100 h 2547450"/>
              <a:gd name="connsiteX111" fmla="*/ 6178550 w 6363048"/>
              <a:gd name="connsiteY111" fmla="*/ 7450 h 2547450"/>
              <a:gd name="connsiteX112" fmla="*/ 6223000 w 6363048"/>
              <a:gd name="connsiteY112" fmla="*/ 13800 h 2547450"/>
              <a:gd name="connsiteX113" fmla="*/ 6242050 w 6363048"/>
              <a:gd name="connsiteY113" fmla="*/ 26500 h 2547450"/>
              <a:gd name="connsiteX114" fmla="*/ 6267450 w 6363048"/>
              <a:gd name="connsiteY114" fmla="*/ 83650 h 2547450"/>
              <a:gd name="connsiteX115" fmla="*/ 6286500 w 6363048"/>
              <a:gd name="connsiteY115" fmla="*/ 90000 h 2547450"/>
              <a:gd name="connsiteX116" fmla="*/ 6337300 w 6363048"/>
              <a:gd name="connsiteY116" fmla="*/ 102700 h 2547450"/>
              <a:gd name="connsiteX117" fmla="*/ 6350000 w 6363048"/>
              <a:gd name="connsiteY117" fmla="*/ 121750 h 2547450"/>
              <a:gd name="connsiteX118" fmla="*/ 6356350 w 6363048"/>
              <a:gd name="connsiteY118" fmla="*/ 153500 h 2547450"/>
              <a:gd name="connsiteX119" fmla="*/ 6362700 w 6363048"/>
              <a:gd name="connsiteY119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51000 w 6363048"/>
              <a:gd name="connsiteY61" fmla="*/ 471000 h 2547450"/>
              <a:gd name="connsiteX62" fmla="*/ 1917700 w 6363048"/>
              <a:gd name="connsiteY62" fmla="*/ 324950 h 2547450"/>
              <a:gd name="connsiteX63" fmla="*/ 1949450 w 6363048"/>
              <a:gd name="connsiteY63" fmla="*/ 312250 h 2547450"/>
              <a:gd name="connsiteX64" fmla="*/ 2044700 w 6363048"/>
              <a:gd name="connsiteY64" fmla="*/ 286850 h 2547450"/>
              <a:gd name="connsiteX65" fmla="*/ 2108200 w 6363048"/>
              <a:gd name="connsiteY65" fmla="*/ 280500 h 2547450"/>
              <a:gd name="connsiteX66" fmla="*/ 2152650 w 6363048"/>
              <a:gd name="connsiteY66" fmla="*/ 274150 h 2547450"/>
              <a:gd name="connsiteX67" fmla="*/ 2400300 w 6363048"/>
              <a:gd name="connsiteY67" fmla="*/ 261450 h 2547450"/>
              <a:gd name="connsiteX68" fmla="*/ 2419350 w 6363048"/>
              <a:gd name="connsiteY68" fmla="*/ 255100 h 2547450"/>
              <a:gd name="connsiteX69" fmla="*/ 2482850 w 6363048"/>
              <a:gd name="connsiteY69" fmla="*/ 248750 h 2547450"/>
              <a:gd name="connsiteX70" fmla="*/ 2540000 w 6363048"/>
              <a:gd name="connsiteY70" fmla="*/ 229700 h 2547450"/>
              <a:gd name="connsiteX71" fmla="*/ 2679700 w 6363048"/>
              <a:gd name="connsiteY71" fmla="*/ 217000 h 2547450"/>
              <a:gd name="connsiteX72" fmla="*/ 2781300 w 6363048"/>
              <a:gd name="connsiteY72" fmla="*/ 204300 h 2547450"/>
              <a:gd name="connsiteX73" fmla="*/ 2863850 w 6363048"/>
              <a:gd name="connsiteY73" fmla="*/ 197950 h 2547450"/>
              <a:gd name="connsiteX74" fmla="*/ 3187700 w 6363048"/>
              <a:gd name="connsiteY74" fmla="*/ 185250 h 2547450"/>
              <a:gd name="connsiteX75" fmla="*/ 3263900 w 6363048"/>
              <a:gd name="connsiteY75" fmla="*/ 172550 h 2547450"/>
              <a:gd name="connsiteX76" fmla="*/ 3498850 w 6363048"/>
              <a:gd name="connsiteY76" fmla="*/ 159850 h 2547450"/>
              <a:gd name="connsiteX77" fmla="*/ 3733800 w 6363048"/>
              <a:gd name="connsiteY77" fmla="*/ 140800 h 2547450"/>
              <a:gd name="connsiteX78" fmla="*/ 3803650 w 6363048"/>
              <a:gd name="connsiteY78" fmla="*/ 128100 h 2547450"/>
              <a:gd name="connsiteX79" fmla="*/ 4057650 w 6363048"/>
              <a:gd name="connsiteY79" fmla="*/ 121750 h 2547450"/>
              <a:gd name="connsiteX80" fmla="*/ 4387850 w 6363048"/>
              <a:gd name="connsiteY80" fmla="*/ 121750 h 2547450"/>
              <a:gd name="connsiteX81" fmla="*/ 4425950 w 6363048"/>
              <a:gd name="connsiteY81" fmla="*/ 128100 h 2547450"/>
              <a:gd name="connsiteX82" fmla="*/ 4514850 w 6363048"/>
              <a:gd name="connsiteY82" fmla="*/ 134450 h 2547450"/>
              <a:gd name="connsiteX83" fmla="*/ 4597400 w 6363048"/>
              <a:gd name="connsiteY83" fmla="*/ 147150 h 2547450"/>
              <a:gd name="connsiteX84" fmla="*/ 4648200 w 6363048"/>
              <a:gd name="connsiteY84" fmla="*/ 159850 h 2547450"/>
              <a:gd name="connsiteX85" fmla="*/ 4660900 w 6363048"/>
              <a:gd name="connsiteY85" fmla="*/ 178900 h 2547450"/>
              <a:gd name="connsiteX86" fmla="*/ 4679950 w 6363048"/>
              <a:gd name="connsiteY86" fmla="*/ 185250 h 2547450"/>
              <a:gd name="connsiteX87" fmla="*/ 4730750 w 6363048"/>
              <a:gd name="connsiteY87" fmla="*/ 204300 h 2547450"/>
              <a:gd name="connsiteX88" fmla="*/ 4749800 w 6363048"/>
              <a:gd name="connsiteY88" fmla="*/ 217000 h 2547450"/>
              <a:gd name="connsiteX89" fmla="*/ 4768850 w 6363048"/>
              <a:gd name="connsiteY89" fmla="*/ 223350 h 2547450"/>
              <a:gd name="connsiteX90" fmla="*/ 4826000 w 6363048"/>
              <a:gd name="connsiteY90" fmla="*/ 236050 h 2547450"/>
              <a:gd name="connsiteX91" fmla="*/ 5022850 w 6363048"/>
              <a:gd name="connsiteY91" fmla="*/ 229700 h 2547450"/>
              <a:gd name="connsiteX92" fmla="*/ 5181600 w 6363048"/>
              <a:gd name="connsiteY92" fmla="*/ 210650 h 2547450"/>
              <a:gd name="connsiteX93" fmla="*/ 5200650 w 6363048"/>
              <a:gd name="connsiteY93" fmla="*/ 197950 h 2547450"/>
              <a:gd name="connsiteX94" fmla="*/ 5327650 w 6363048"/>
              <a:gd name="connsiteY94" fmla="*/ 172550 h 2547450"/>
              <a:gd name="connsiteX95" fmla="*/ 5410200 w 6363048"/>
              <a:gd name="connsiteY95" fmla="*/ 153500 h 2547450"/>
              <a:gd name="connsiteX96" fmla="*/ 5473700 w 6363048"/>
              <a:gd name="connsiteY96" fmla="*/ 147150 h 2547450"/>
              <a:gd name="connsiteX97" fmla="*/ 5492750 w 6363048"/>
              <a:gd name="connsiteY97" fmla="*/ 140800 h 2547450"/>
              <a:gd name="connsiteX98" fmla="*/ 5626100 w 6363048"/>
              <a:gd name="connsiteY98" fmla="*/ 128100 h 2547450"/>
              <a:gd name="connsiteX99" fmla="*/ 5645150 w 6363048"/>
              <a:gd name="connsiteY99" fmla="*/ 115400 h 2547450"/>
              <a:gd name="connsiteX100" fmla="*/ 5670550 w 6363048"/>
              <a:gd name="connsiteY100" fmla="*/ 109050 h 2547450"/>
              <a:gd name="connsiteX101" fmla="*/ 5689600 w 6363048"/>
              <a:gd name="connsiteY101" fmla="*/ 102700 h 2547450"/>
              <a:gd name="connsiteX102" fmla="*/ 5880100 w 6363048"/>
              <a:gd name="connsiteY102" fmla="*/ 96350 h 2547450"/>
              <a:gd name="connsiteX103" fmla="*/ 5930900 w 6363048"/>
              <a:gd name="connsiteY103" fmla="*/ 83650 h 2547450"/>
              <a:gd name="connsiteX104" fmla="*/ 5949950 w 6363048"/>
              <a:gd name="connsiteY104" fmla="*/ 77300 h 2547450"/>
              <a:gd name="connsiteX105" fmla="*/ 5981700 w 6363048"/>
              <a:gd name="connsiteY105" fmla="*/ 70950 h 2547450"/>
              <a:gd name="connsiteX106" fmla="*/ 6057900 w 6363048"/>
              <a:gd name="connsiteY106" fmla="*/ 26500 h 2547450"/>
              <a:gd name="connsiteX107" fmla="*/ 6121400 w 6363048"/>
              <a:gd name="connsiteY107" fmla="*/ 20150 h 2547450"/>
              <a:gd name="connsiteX108" fmla="*/ 6140450 w 6363048"/>
              <a:gd name="connsiteY108" fmla="*/ 13800 h 2547450"/>
              <a:gd name="connsiteX109" fmla="*/ 6159500 w 6363048"/>
              <a:gd name="connsiteY109" fmla="*/ 1100 h 2547450"/>
              <a:gd name="connsiteX110" fmla="*/ 6178550 w 6363048"/>
              <a:gd name="connsiteY110" fmla="*/ 7450 h 2547450"/>
              <a:gd name="connsiteX111" fmla="*/ 6223000 w 6363048"/>
              <a:gd name="connsiteY111" fmla="*/ 13800 h 2547450"/>
              <a:gd name="connsiteX112" fmla="*/ 6242050 w 6363048"/>
              <a:gd name="connsiteY112" fmla="*/ 26500 h 2547450"/>
              <a:gd name="connsiteX113" fmla="*/ 6267450 w 6363048"/>
              <a:gd name="connsiteY113" fmla="*/ 83650 h 2547450"/>
              <a:gd name="connsiteX114" fmla="*/ 6286500 w 6363048"/>
              <a:gd name="connsiteY114" fmla="*/ 90000 h 2547450"/>
              <a:gd name="connsiteX115" fmla="*/ 6337300 w 6363048"/>
              <a:gd name="connsiteY115" fmla="*/ 102700 h 2547450"/>
              <a:gd name="connsiteX116" fmla="*/ 6350000 w 6363048"/>
              <a:gd name="connsiteY116" fmla="*/ 121750 h 2547450"/>
              <a:gd name="connsiteX117" fmla="*/ 6356350 w 6363048"/>
              <a:gd name="connsiteY117" fmla="*/ 153500 h 2547450"/>
              <a:gd name="connsiteX118" fmla="*/ 6362700 w 6363048"/>
              <a:gd name="connsiteY118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651000 w 6363048"/>
              <a:gd name="connsiteY60" fmla="*/ 471000 h 2547450"/>
              <a:gd name="connsiteX61" fmla="*/ 1917700 w 6363048"/>
              <a:gd name="connsiteY61" fmla="*/ 324950 h 2547450"/>
              <a:gd name="connsiteX62" fmla="*/ 1949450 w 6363048"/>
              <a:gd name="connsiteY62" fmla="*/ 312250 h 2547450"/>
              <a:gd name="connsiteX63" fmla="*/ 2044700 w 6363048"/>
              <a:gd name="connsiteY63" fmla="*/ 286850 h 2547450"/>
              <a:gd name="connsiteX64" fmla="*/ 2108200 w 6363048"/>
              <a:gd name="connsiteY64" fmla="*/ 280500 h 2547450"/>
              <a:gd name="connsiteX65" fmla="*/ 2152650 w 6363048"/>
              <a:gd name="connsiteY65" fmla="*/ 274150 h 2547450"/>
              <a:gd name="connsiteX66" fmla="*/ 2400300 w 6363048"/>
              <a:gd name="connsiteY66" fmla="*/ 261450 h 2547450"/>
              <a:gd name="connsiteX67" fmla="*/ 2419350 w 6363048"/>
              <a:gd name="connsiteY67" fmla="*/ 255100 h 2547450"/>
              <a:gd name="connsiteX68" fmla="*/ 2482850 w 6363048"/>
              <a:gd name="connsiteY68" fmla="*/ 248750 h 2547450"/>
              <a:gd name="connsiteX69" fmla="*/ 2540000 w 6363048"/>
              <a:gd name="connsiteY69" fmla="*/ 229700 h 2547450"/>
              <a:gd name="connsiteX70" fmla="*/ 2679700 w 6363048"/>
              <a:gd name="connsiteY70" fmla="*/ 217000 h 2547450"/>
              <a:gd name="connsiteX71" fmla="*/ 2781300 w 6363048"/>
              <a:gd name="connsiteY71" fmla="*/ 204300 h 2547450"/>
              <a:gd name="connsiteX72" fmla="*/ 2863850 w 6363048"/>
              <a:gd name="connsiteY72" fmla="*/ 197950 h 2547450"/>
              <a:gd name="connsiteX73" fmla="*/ 3187700 w 6363048"/>
              <a:gd name="connsiteY73" fmla="*/ 185250 h 2547450"/>
              <a:gd name="connsiteX74" fmla="*/ 3263900 w 6363048"/>
              <a:gd name="connsiteY74" fmla="*/ 172550 h 2547450"/>
              <a:gd name="connsiteX75" fmla="*/ 3498850 w 6363048"/>
              <a:gd name="connsiteY75" fmla="*/ 159850 h 2547450"/>
              <a:gd name="connsiteX76" fmla="*/ 3733800 w 6363048"/>
              <a:gd name="connsiteY76" fmla="*/ 140800 h 2547450"/>
              <a:gd name="connsiteX77" fmla="*/ 3803650 w 6363048"/>
              <a:gd name="connsiteY77" fmla="*/ 128100 h 2547450"/>
              <a:gd name="connsiteX78" fmla="*/ 4057650 w 6363048"/>
              <a:gd name="connsiteY78" fmla="*/ 121750 h 2547450"/>
              <a:gd name="connsiteX79" fmla="*/ 4387850 w 6363048"/>
              <a:gd name="connsiteY79" fmla="*/ 121750 h 2547450"/>
              <a:gd name="connsiteX80" fmla="*/ 4425950 w 6363048"/>
              <a:gd name="connsiteY80" fmla="*/ 128100 h 2547450"/>
              <a:gd name="connsiteX81" fmla="*/ 4514850 w 6363048"/>
              <a:gd name="connsiteY81" fmla="*/ 134450 h 2547450"/>
              <a:gd name="connsiteX82" fmla="*/ 4597400 w 6363048"/>
              <a:gd name="connsiteY82" fmla="*/ 147150 h 2547450"/>
              <a:gd name="connsiteX83" fmla="*/ 4648200 w 6363048"/>
              <a:gd name="connsiteY83" fmla="*/ 159850 h 2547450"/>
              <a:gd name="connsiteX84" fmla="*/ 4660900 w 6363048"/>
              <a:gd name="connsiteY84" fmla="*/ 178900 h 2547450"/>
              <a:gd name="connsiteX85" fmla="*/ 4679950 w 6363048"/>
              <a:gd name="connsiteY85" fmla="*/ 185250 h 2547450"/>
              <a:gd name="connsiteX86" fmla="*/ 4730750 w 6363048"/>
              <a:gd name="connsiteY86" fmla="*/ 204300 h 2547450"/>
              <a:gd name="connsiteX87" fmla="*/ 4749800 w 6363048"/>
              <a:gd name="connsiteY87" fmla="*/ 217000 h 2547450"/>
              <a:gd name="connsiteX88" fmla="*/ 4768850 w 6363048"/>
              <a:gd name="connsiteY88" fmla="*/ 223350 h 2547450"/>
              <a:gd name="connsiteX89" fmla="*/ 4826000 w 6363048"/>
              <a:gd name="connsiteY89" fmla="*/ 236050 h 2547450"/>
              <a:gd name="connsiteX90" fmla="*/ 5022850 w 6363048"/>
              <a:gd name="connsiteY90" fmla="*/ 229700 h 2547450"/>
              <a:gd name="connsiteX91" fmla="*/ 5181600 w 6363048"/>
              <a:gd name="connsiteY91" fmla="*/ 210650 h 2547450"/>
              <a:gd name="connsiteX92" fmla="*/ 5200650 w 6363048"/>
              <a:gd name="connsiteY92" fmla="*/ 197950 h 2547450"/>
              <a:gd name="connsiteX93" fmla="*/ 5327650 w 6363048"/>
              <a:gd name="connsiteY93" fmla="*/ 172550 h 2547450"/>
              <a:gd name="connsiteX94" fmla="*/ 5410200 w 6363048"/>
              <a:gd name="connsiteY94" fmla="*/ 153500 h 2547450"/>
              <a:gd name="connsiteX95" fmla="*/ 5473700 w 6363048"/>
              <a:gd name="connsiteY95" fmla="*/ 147150 h 2547450"/>
              <a:gd name="connsiteX96" fmla="*/ 5492750 w 6363048"/>
              <a:gd name="connsiteY96" fmla="*/ 140800 h 2547450"/>
              <a:gd name="connsiteX97" fmla="*/ 5626100 w 6363048"/>
              <a:gd name="connsiteY97" fmla="*/ 128100 h 2547450"/>
              <a:gd name="connsiteX98" fmla="*/ 5645150 w 6363048"/>
              <a:gd name="connsiteY98" fmla="*/ 115400 h 2547450"/>
              <a:gd name="connsiteX99" fmla="*/ 5670550 w 6363048"/>
              <a:gd name="connsiteY99" fmla="*/ 109050 h 2547450"/>
              <a:gd name="connsiteX100" fmla="*/ 5689600 w 6363048"/>
              <a:gd name="connsiteY100" fmla="*/ 102700 h 2547450"/>
              <a:gd name="connsiteX101" fmla="*/ 5880100 w 6363048"/>
              <a:gd name="connsiteY101" fmla="*/ 96350 h 2547450"/>
              <a:gd name="connsiteX102" fmla="*/ 5930900 w 6363048"/>
              <a:gd name="connsiteY102" fmla="*/ 83650 h 2547450"/>
              <a:gd name="connsiteX103" fmla="*/ 5949950 w 6363048"/>
              <a:gd name="connsiteY103" fmla="*/ 77300 h 2547450"/>
              <a:gd name="connsiteX104" fmla="*/ 5981700 w 6363048"/>
              <a:gd name="connsiteY104" fmla="*/ 70950 h 2547450"/>
              <a:gd name="connsiteX105" fmla="*/ 6057900 w 6363048"/>
              <a:gd name="connsiteY105" fmla="*/ 26500 h 2547450"/>
              <a:gd name="connsiteX106" fmla="*/ 6121400 w 6363048"/>
              <a:gd name="connsiteY106" fmla="*/ 20150 h 2547450"/>
              <a:gd name="connsiteX107" fmla="*/ 6140450 w 6363048"/>
              <a:gd name="connsiteY107" fmla="*/ 13800 h 2547450"/>
              <a:gd name="connsiteX108" fmla="*/ 6159500 w 6363048"/>
              <a:gd name="connsiteY108" fmla="*/ 1100 h 2547450"/>
              <a:gd name="connsiteX109" fmla="*/ 6178550 w 6363048"/>
              <a:gd name="connsiteY109" fmla="*/ 7450 h 2547450"/>
              <a:gd name="connsiteX110" fmla="*/ 6223000 w 6363048"/>
              <a:gd name="connsiteY110" fmla="*/ 13800 h 2547450"/>
              <a:gd name="connsiteX111" fmla="*/ 6242050 w 6363048"/>
              <a:gd name="connsiteY111" fmla="*/ 26500 h 2547450"/>
              <a:gd name="connsiteX112" fmla="*/ 6267450 w 6363048"/>
              <a:gd name="connsiteY112" fmla="*/ 83650 h 2547450"/>
              <a:gd name="connsiteX113" fmla="*/ 6286500 w 6363048"/>
              <a:gd name="connsiteY113" fmla="*/ 90000 h 2547450"/>
              <a:gd name="connsiteX114" fmla="*/ 6337300 w 6363048"/>
              <a:gd name="connsiteY114" fmla="*/ 102700 h 2547450"/>
              <a:gd name="connsiteX115" fmla="*/ 6350000 w 6363048"/>
              <a:gd name="connsiteY115" fmla="*/ 121750 h 2547450"/>
              <a:gd name="connsiteX116" fmla="*/ 6356350 w 6363048"/>
              <a:gd name="connsiteY116" fmla="*/ 153500 h 2547450"/>
              <a:gd name="connsiteX117" fmla="*/ 6362700 w 6363048"/>
              <a:gd name="connsiteY117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651000 w 6363048"/>
              <a:gd name="connsiteY59" fmla="*/ 471000 h 2547450"/>
              <a:gd name="connsiteX60" fmla="*/ 1917700 w 6363048"/>
              <a:gd name="connsiteY60" fmla="*/ 324950 h 2547450"/>
              <a:gd name="connsiteX61" fmla="*/ 1949450 w 6363048"/>
              <a:gd name="connsiteY61" fmla="*/ 312250 h 2547450"/>
              <a:gd name="connsiteX62" fmla="*/ 2044700 w 6363048"/>
              <a:gd name="connsiteY62" fmla="*/ 286850 h 2547450"/>
              <a:gd name="connsiteX63" fmla="*/ 2108200 w 6363048"/>
              <a:gd name="connsiteY63" fmla="*/ 280500 h 2547450"/>
              <a:gd name="connsiteX64" fmla="*/ 2152650 w 6363048"/>
              <a:gd name="connsiteY64" fmla="*/ 274150 h 2547450"/>
              <a:gd name="connsiteX65" fmla="*/ 2400300 w 6363048"/>
              <a:gd name="connsiteY65" fmla="*/ 261450 h 2547450"/>
              <a:gd name="connsiteX66" fmla="*/ 2419350 w 6363048"/>
              <a:gd name="connsiteY66" fmla="*/ 255100 h 2547450"/>
              <a:gd name="connsiteX67" fmla="*/ 2482850 w 6363048"/>
              <a:gd name="connsiteY67" fmla="*/ 248750 h 2547450"/>
              <a:gd name="connsiteX68" fmla="*/ 2540000 w 6363048"/>
              <a:gd name="connsiteY68" fmla="*/ 229700 h 2547450"/>
              <a:gd name="connsiteX69" fmla="*/ 2679700 w 6363048"/>
              <a:gd name="connsiteY69" fmla="*/ 217000 h 2547450"/>
              <a:gd name="connsiteX70" fmla="*/ 2781300 w 6363048"/>
              <a:gd name="connsiteY70" fmla="*/ 204300 h 2547450"/>
              <a:gd name="connsiteX71" fmla="*/ 2863850 w 6363048"/>
              <a:gd name="connsiteY71" fmla="*/ 197950 h 2547450"/>
              <a:gd name="connsiteX72" fmla="*/ 3187700 w 6363048"/>
              <a:gd name="connsiteY72" fmla="*/ 185250 h 2547450"/>
              <a:gd name="connsiteX73" fmla="*/ 3263900 w 6363048"/>
              <a:gd name="connsiteY73" fmla="*/ 172550 h 2547450"/>
              <a:gd name="connsiteX74" fmla="*/ 3498850 w 6363048"/>
              <a:gd name="connsiteY74" fmla="*/ 159850 h 2547450"/>
              <a:gd name="connsiteX75" fmla="*/ 3733800 w 6363048"/>
              <a:gd name="connsiteY75" fmla="*/ 140800 h 2547450"/>
              <a:gd name="connsiteX76" fmla="*/ 3803650 w 6363048"/>
              <a:gd name="connsiteY76" fmla="*/ 128100 h 2547450"/>
              <a:gd name="connsiteX77" fmla="*/ 4057650 w 6363048"/>
              <a:gd name="connsiteY77" fmla="*/ 121750 h 2547450"/>
              <a:gd name="connsiteX78" fmla="*/ 4387850 w 6363048"/>
              <a:gd name="connsiteY78" fmla="*/ 121750 h 2547450"/>
              <a:gd name="connsiteX79" fmla="*/ 4425950 w 6363048"/>
              <a:gd name="connsiteY79" fmla="*/ 128100 h 2547450"/>
              <a:gd name="connsiteX80" fmla="*/ 4514850 w 6363048"/>
              <a:gd name="connsiteY80" fmla="*/ 134450 h 2547450"/>
              <a:gd name="connsiteX81" fmla="*/ 4597400 w 6363048"/>
              <a:gd name="connsiteY81" fmla="*/ 147150 h 2547450"/>
              <a:gd name="connsiteX82" fmla="*/ 4648200 w 6363048"/>
              <a:gd name="connsiteY82" fmla="*/ 159850 h 2547450"/>
              <a:gd name="connsiteX83" fmla="*/ 4660900 w 6363048"/>
              <a:gd name="connsiteY83" fmla="*/ 178900 h 2547450"/>
              <a:gd name="connsiteX84" fmla="*/ 4679950 w 6363048"/>
              <a:gd name="connsiteY84" fmla="*/ 185250 h 2547450"/>
              <a:gd name="connsiteX85" fmla="*/ 4730750 w 6363048"/>
              <a:gd name="connsiteY85" fmla="*/ 204300 h 2547450"/>
              <a:gd name="connsiteX86" fmla="*/ 4749800 w 6363048"/>
              <a:gd name="connsiteY86" fmla="*/ 217000 h 2547450"/>
              <a:gd name="connsiteX87" fmla="*/ 4768850 w 6363048"/>
              <a:gd name="connsiteY87" fmla="*/ 223350 h 2547450"/>
              <a:gd name="connsiteX88" fmla="*/ 4826000 w 6363048"/>
              <a:gd name="connsiteY88" fmla="*/ 236050 h 2547450"/>
              <a:gd name="connsiteX89" fmla="*/ 5022850 w 6363048"/>
              <a:gd name="connsiteY89" fmla="*/ 229700 h 2547450"/>
              <a:gd name="connsiteX90" fmla="*/ 5181600 w 6363048"/>
              <a:gd name="connsiteY90" fmla="*/ 210650 h 2547450"/>
              <a:gd name="connsiteX91" fmla="*/ 5200650 w 6363048"/>
              <a:gd name="connsiteY91" fmla="*/ 197950 h 2547450"/>
              <a:gd name="connsiteX92" fmla="*/ 5327650 w 6363048"/>
              <a:gd name="connsiteY92" fmla="*/ 172550 h 2547450"/>
              <a:gd name="connsiteX93" fmla="*/ 5410200 w 6363048"/>
              <a:gd name="connsiteY93" fmla="*/ 153500 h 2547450"/>
              <a:gd name="connsiteX94" fmla="*/ 5473700 w 6363048"/>
              <a:gd name="connsiteY94" fmla="*/ 147150 h 2547450"/>
              <a:gd name="connsiteX95" fmla="*/ 5492750 w 6363048"/>
              <a:gd name="connsiteY95" fmla="*/ 140800 h 2547450"/>
              <a:gd name="connsiteX96" fmla="*/ 5626100 w 6363048"/>
              <a:gd name="connsiteY96" fmla="*/ 128100 h 2547450"/>
              <a:gd name="connsiteX97" fmla="*/ 5645150 w 6363048"/>
              <a:gd name="connsiteY97" fmla="*/ 115400 h 2547450"/>
              <a:gd name="connsiteX98" fmla="*/ 5670550 w 6363048"/>
              <a:gd name="connsiteY98" fmla="*/ 109050 h 2547450"/>
              <a:gd name="connsiteX99" fmla="*/ 5689600 w 6363048"/>
              <a:gd name="connsiteY99" fmla="*/ 102700 h 2547450"/>
              <a:gd name="connsiteX100" fmla="*/ 5880100 w 6363048"/>
              <a:gd name="connsiteY100" fmla="*/ 96350 h 2547450"/>
              <a:gd name="connsiteX101" fmla="*/ 5930900 w 6363048"/>
              <a:gd name="connsiteY101" fmla="*/ 83650 h 2547450"/>
              <a:gd name="connsiteX102" fmla="*/ 5949950 w 6363048"/>
              <a:gd name="connsiteY102" fmla="*/ 77300 h 2547450"/>
              <a:gd name="connsiteX103" fmla="*/ 5981700 w 6363048"/>
              <a:gd name="connsiteY103" fmla="*/ 70950 h 2547450"/>
              <a:gd name="connsiteX104" fmla="*/ 6057900 w 6363048"/>
              <a:gd name="connsiteY104" fmla="*/ 26500 h 2547450"/>
              <a:gd name="connsiteX105" fmla="*/ 6121400 w 6363048"/>
              <a:gd name="connsiteY105" fmla="*/ 20150 h 2547450"/>
              <a:gd name="connsiteX106" fmla="*/ 6140450 w 6363048"/>
              <a:gd name="connsiteY106" fmla="*/ 13800 h 2547450"/>
              <a:gd name="connsiteX107" fmla="*/ 6159500 w 6363048"/>
              <a:gd name="connsiteY107" fmla="*/ 1100 h 2547450"/>
              <a:gd name="connsiteX108" fmla="*/ 6178550 w 6363048"/>
              <a:gd name="connsiteY108" fmla="*/ 7450 h 2547450"/>
              <a:gd name="connsiteX109" fmla="*/ 6223000 w 6363048"/>
              <a:gd name="connsiteY109" fmla="*/ 13800 h 2547450"/>
              <a:gd name="connsiteX110" fmla="*/ 6242050 w 6363048"/>
              <a:gd name="connsiteY110" fmla="*/ 26500 h 2547450"/>
              <a:gd name="connsiteX111" fmla="*/ 6267450 w 6363048"/>
              <a:gd name="connsiteY111" fmla="*/ 83650 h 2547450"/>
              <a:gd name="connsiteX112" fmla="*/ 6286500 w 6363048"/>
              <a:gd name="connsiteY112" fmla="*/ 90000 h 2547450"/>
              <a:gd name="connsiteX113" fmla="*/ 6337300 w 6363048"/>
              <a:gd name="connsiteY113" fmla="*/ 102700 h 2547450"/>
              <a:gd name="connsiteX114" fmla="*/ 6350000 w 6363048"/>
              <a:gd name="connsiteY114" fmla="*/ 121750 h 2547450"/>
              <a:gd name="connsiteX115" fmla="*/ 6356350 w 6363048"/>
              <a:gd name="connsiteY115" fmla="*/ 153500 h 2547450"/>
              <a:gd name="connsiteX116" fmla="*/ 6362700 w 6363048"/>
              <a:gd name="connsiteY11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651000 w 6363048"/>
              <a:gd name="connsiteY58" fmla="*/ 471000 h 2547450"/>
              <a:gd name="connsiteX59" fmla="*/ 1917700 w 6363048"/>
              <a:gd name="connsiteY59" fmla="*/ 324950 h 2547450"/>
              <a:gd name="connsiteX60" fmla="*/ 1949450 w 6363048"/>
              <a:gd name="connsiteY60" fmla="*/ 312250 h 2547450"/>
              <a:gd name="connsiteX61" fmla="*/ 2044700 w 6363048"/>
              <a:gd name="connsiteY61" fmla="*/ 286850 h 2547450"/>
              <a:gd name="connsiteX62" fmla="*/ 2108200 w 6363048"/>
              <a:gd name="connsiteY62" fmla="*/ 280500 h 2547450"/>
              <a:gd name="connsiteX63" fmla="*/ 2152650 w 6363048"/>
              <a:gd name="connsiteY63" fmla="*/ 274150 h 2547450"/>
              <a:gd name="connsiteX64" fmla="*/ 2400300 w 6363048"/>
              <a:gd name="connsiteY64" fmla="*/ 261450 h 2547450"/>
              <a:gd name="connsiteX65" fmla="*/ 2419350 w 6363048"/>
              <a:gd name="connsiteY65" fmla="*/ 255100 h 2547450"/>
              <a:gd name="connsiteX66" fmla="*/ 2482850 w 6363048"/>
              <a:gd name="connsiteY66" fmla="*/ 248750 h 2547450"/>
              <a:gd name="connsiteX67" fmla="*/ 2540000 w 6363048"/>
              <a:gd name="connsiteY67" fmla="*/ 229700 h 2547450"/>
              <a:gd name="connsiteX68" fmla="*/ 2679700 w 6363048"/>
              <a:gd name="connsiteY68" fmla="*/ 217000 h 2547450"/>
              <a:gd name="connsiteX69" fmla="*/ 2781300 w 6363048"/>
              <a:gd name="connsiteY69" fmla="*/ 204300 h 2547450"/>
              <a:gd name="connsiteX70" fmla="*/ 2863850 w 6363048"/>
              <a:gd name="connsiteY70" fmla="*/ 197950 h 2547450"/>
              <a:gd name="connsiteX71" fmla="*/ 3187700 w 6363048"/>
              <a:gd name="connsiteY71" fmla="*/ 185250 h 2547450"/>
              <a:gd name="connsiteX72" fmla="*/ 3263900 w 6363048"/>
              <a:gd name="connsiteY72" fmla="*/ 172550 h 2547450"/>
              <a:gd name="connsiteX73" fmla="*/ 3498850 w 6363048"/>
              <a:gd name="connsiteY73" fmla="*/ 159850 h 2547450"/>
              <a:gd name="connsiteX74" fmla="*/ 3733800 w 6363048"/>
              <a:gd name="connsiteY74" fmla="*/ 140800 h 2547450"/>
              <a:gd name="connsiteX75" fmla="*/ 3803650 w 6363048"/>
              <a:gd name="connsiteY75" fmla="*/ 128100 h 2547450"/>
              <a:gd name="connsiteX76" fmla="*/ 4057650 w 6363048"/>
              <a:gd name="connsiteY76" fmla="*/ 121750 h 2547450"/>
              <a:gd name="connsiteX77" fmla="*/ 4387850 w 6363048"/>
              <a:gd name="connsiteY77" fmla="*/ 121750 h 2547450"/>
              <a:gd name="connsiteX78" fmla="*/ 4425950 w 6363048"/>
              <a:gd name="connsiteY78" fmla="*/ 128100 h 2547450"/>
              <a:gd name="connsiteX79" fmla="*/ 4514850 w 6363048"/>
              <a:gd name="connsiteY79" fmla="*/ 134450 h 2547450"/>
              <a:gd name="connsiteX80" fmla="*/ 4597400 w 6363048"/>
              <a:gd name="connsiteY80" fmla="*/ 147150 h 2547450"/>
              <a:gd name="connsiteX81" fmla="*/ 4648200 w 6363048"/>
              <a:gd name="connsiteY81" fmla="*/ 159850 h 2547450"/>
              <a:gd name="connsiteX82" fmla="*/ 4660900 w 6363048"/>
              <a:gd name="connsiteY82" fmla="*/ 178900 h 2547450"/>
              <a:gd name="connsiteX83" fmla="*/ 4679950 w 6363048"/>
              <a:gd name="connsiteY83" fmla="*/ 185250 h 2547450"/>
              <a:gd name="connsiteX84" fmla="*/ 4730750 w 6363048"/>
              <a:gd name="connsiteY84" fmla="*/ 204300 h 2547450"/>
              <a:gd name="connsiteX85" fmla="*/ 4749800 w 6363048"/>
              <a:gd name="connsiteY85" fmla="*/ 217000 h 2547450"/>
              <a:gd name="connsiteX86" fmla="*/ 4768850 w 6363048"/>
              <a:gd name="connsiteY86" fmla="*/ 223350 h 2547450"/>
              <a:gd name="connsiteX87" fmla="*/ 4826000 w 6363048"/>
              <a:gd name="connsiteY87" fmla="*/ 236050 h 2547450"/>
              <a:gd name="connsiteX88" fmla="*/ 5022850 w 6363048"/>
              <a:gd name="connsiteY88" fmla="*/ 229700 h 2547450"/>
              <a:gd name="connsiteX89" fmla="*/ 5181600 w 6363048"/>
              <a:gd name="connsiteY89" fmla="*/ 210650 h 2547450"/>
              <a:gd name="connsiteX90" fmla="*/ 5200650 w 6363048"/>
              <a:gd name="connsiteY90" fmla="*/ 197950 h 2547450"/>
              <a:gd name="connsiteX91" fmla="*/ 5327650 w 6363048"/>
              <a:gd name="connsiteY91" fmla="*/ 172550 h 2547450"/>
              <a:gd name="connsiteX92" fmla="*/ 5410200 w 6363048"/>
              <a:gd name="connsiteY92" fmla="*/ 153500 h 2547450"/>
              <a:gd name="connsiteX93" fmla="*/ 5473700 w 6363048"/>
              <a:gd name="connsiteY93" fmla="*/ 147150 h 2547450"/>
              <a:gd name="connsiteX94" fmla="*/ 5492750 w 6363048"/>
              <a:gd name="connsiteY94" fmla="*/ 140800 h 2547450"/>
              <a:gd name="connsiteX95" fmla="*/ 5626100 w 6363048"/>
              <a:gd name="connsiteY95" fmla="*/ 128100 h 2547450"/>
              <a:gd name="connsiteX96" fmla="*/ 5645150 w 6363048"/>
              <a:gd name="connsiteY96" fmla="*/ 115400 h 2547450"/>
              <a:gd name="connsiteX97" fmla="*/ 5670550 w 6363048"/>
              <a:gd name="connsiteY97" fmla="*/ 109050 h 2547450"/>
              <a:gd name="connsiteX98" fmla="*/ 5689600 w 6363048"/>
              <a:gd name="connsiteY98" fmla="*/ 102700 h 2547450"/>
              <a:gd name="connsiteX99" fmla="*/ 5880100 w 6363048"/>
              <a:gd name="connsiteY99" fmla="*/ 96350 h 2547450"/>
              <a:gd name="connsiteX100" fmla="*/ 5930900 w 6363048"/>
              <a:gd name="connsiteY100" fmla="*/ 83650 h 2547450"/>
              <a:gd name="connsiteX101" fmla="*/ 5949950 w 6363048"/>
              <a:gd name="connsiteY101" fmla="*/ 77300 h 2547450"/>
              <a:gd name="connsiteX102" fmla="*/ 5981700 w 6363048"/>
              <a:gd name="connsiteY102" fmla="*/ 70950 h 2547450"/>
              <a:gd name="connsiteX103" fmla="*/ 6057900 w 6363048"/>
              <a:gd name="connsiteY103" fmla="*/ 26500 h 2547450"/>
              <a:gd name="connsiteX104" fmla="*/ 6121400 w 6363048"/>
              <a:gd name="connsiteY104" fmla="*/ 20150 h 2547450"/>
              <a:gd name="connsiteX105" fmla="*/ 6140450 w 6363048"/>
              <a:gd name="connsiteY105" fmla="*/ 13800 h 2547450"/>
              <a:gd name="connsiteX106" fmla="*/ 6159500 w 6363048"/>
              <a:gd name="connsiteY106" fmla="*/ 1100 h 2547450"/>
              <a:gd name="connsiteX107" fmla="*/ 6178550 w 6363048"/>
              <a:gd name="connsiteY107" fmla="*/ 7450 h 2547450"/>
              <a:gd name="connsiteX108" fmla="*/ 6223000 w 6363048"/>
              <a:gd name="connsiteY108" fmla="*/ 13800 h 2547450"/>
              <a:gd name="connsiteX109" fmla="*/ 6242050 w 6363048"/>
              <a:gd name="connsiteY109" fmla="*/ 26500 h 2547450"/>
              <a:gd name="connsiteX110" fmla="*/ 6267450 w 6363048"/>
              <a:gd name="connsiteY110" fmla="*/ 83650 h 2547450"/>
              <a:gd name="connsiteX111" fmla="*/ 6286500 w 6363048"/>
              <a:gd name="connsiteY111" fmla="*/ 90000 h 2547450"/>
              <a:gd name="connsiteX112" fmla="*/ 6337300 w 6363048"/>
              <a:gd name="connsiteY112" fmla="*/ 102700 h 2547450"/>
              <a:gd name="connsiteX113" fmla="*/ 6350000 w 6363048"/>
              <a:gd name="connsiteY113" fmla="*/ 121750 h 2547450"/>
              <a:gd name="connsiteX114" fmla="*/ 6356350 w 6363048"/>
              <a:gd name="connsiteY114" fmla="*/ 153500 h 2547450"/>
              <a:gd name="connsiteX115" fmla="*/ 6362700 w 6363048"/>
              <a:gd name="connsiteY115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651000 w 6363048"/>
              <a:gd name="connsiteY57" fmla="*/ 471000 h 2547450"/>
              <a:gd name="connsiteX58" fmla="*/ 1917700 w 6363048"/>
              <a:gd name="connsiteY58" fmla="*/ 324950 h 2547450"/>
              <a:gd name="connsiteX59" fmla="*/ 1949450 w 6363048"/>
              <a:gd name="connsiteY59" fmla="*/ 312250 h 2547450"/>
              <a:gd name="connsiteX60" fmla="*/ 2044700 w 6363048"/>
              <a:gd name="connsiteY60" fmla="*/ 286850 h 2547450"/>
              <a:gd name="connsiteX61" fmla="*/ 2108200 w 6363048"/>
              <a:gd name="connsiteY61" fmla="*/ 280500 h 2547450"/>
              <a:gd name="connsiteX62" fmla="*/ 2152650 w 6363048"/>
              <a:gd name="connsiteY62" fmla="*/ 274150 h 2547450"/>
              <a:gd name="connsiteX63" fmla="*/ 2400300 w 6363048"/>
              <a:gd name="connsiteY63" fmla="*/ 261450 h 2547450"/>
              <a:gd name="connsiteX64" fmla="*/ 2419350 w 6363048"/>
              <a:gd name="connsiteY64" fmla="*/ 255100 h 2547450"/>
              <a:gd name="connsiteX65" fmla="*/ 2482850 w 6363048"/>
              <a:gd name="connsiteY65" fmla="*/ 248750 h 2547450"/>
              <a:gd name="connsiteX66" fmla="*/ 2540000 w 6363048"/>
              <a:gd name="connsiteY66" fmla="*/ 229700 h 2547450"/>
              <a:gd name="connsiteX67" fmla="*/ 2679700 w 6363048"/>
              <a:gd name="connsiteY67" fmla="*/ 217000 h 2547450"/>
              <a:gd name="connsiteX68" fmla="*/ 2781300 w 6363048"/>
              <a:gd name="connsiteY68" fmla="*/ 204300 h 2547450"/>
              <a:gd name="connsiteX69" fmla="*/ 2863850 w 6363048"/>
              <a:gd name="connsiteY69" fmla="*/ 197950 h 2547450"/>
              <a:gd name="connsiteX70" fmla="*/ 3187700 w 6363048"/>
              <a:gd name="connsiteY70" fmla="*/ 185250 h 2547450"/>
              <a:gd name="connsiteX71" fmla="*/ 3263900 w 6363048"/>
              <a:gd name="connsiteY71" fmla="*/ 172550 h 2547450"/>
              <a:gd name="connsiteX72" fmla="*/ 3498850 w 6363048"/>
              <a:gd name="connsiteY72" fmla="*/ 159850 h 2547450"/>
              <a:gd name="connsiteX73" fmla="*/ 3733800 w 6363048"/>
              <a:gd name="connsiteY73" fmla="*/ 140800 h 2547450"/>
              <a:gd name="connsiteX74" fmla="*/ 3803650 w 6363048"/>
              <a:gd name="connsiteY74" fmla="*/ 128100 h 2547450"/>
              <a:gd name="connsiteX75" fmla="*/ 4057650 w 6363048"/>
              <a:gd name="connsiteY75" fmla="*/ 121750 h 2547450"/>
              <a:gd name="connsiteX76" fmla="*/ 4387850 w 6363048"/>
              <a:gd name="connsiteY76" fmla="*/ 121750 h 2547450"/>
              <a:gd name="connsiteX77" fmla="*/ 4425950 w 6363048"/>
              <a:gd name="connsiteY77" fmla="*/ 128100 h 2547450"/>
              <a:gd name="connsiteX78" fmla="*/ 4514850 w 6363048"/>
              <a:gd name="connsiteY78" fmla="*/ 134450 h 2547450"/>
              <a:gd name="connsiteX79" fmla="*/ 4597400 w 6363048"/>
              <a:gd name="connsiteY79" fmla="*/ 147150 h 2547450"/>
              <a:gd name="connsiteX80" fmla="*/ 4648200 w 6363048"/>
              <a:gd name="connsiteY80" fmla="*/ 159850 h 2547450"/>
              <a:gd name="connsiteX81" fmla="*/ 4660900 w 6363048"/>
              <a:gd name="connsiteY81" fmla="*/ 178900 h 2547450"/>
              <a:gd name="connsiteX82" fmla="*/ 4679950 w 6363048"/>
              <a:gd name="connsiteY82" fmla="*/ 185250 h 2547450"/>
              <a:gd name="connsiteX83" fmla="*/ 4730750 w 6363048"/>
              <a:gd name="connsiteY83" fmla="*/ 204300 h 2547450"/>
              <a:gd name="connsiteX84" fmla="*/ 4749800 w 6363048"/>
              <a:gd name="connsiteY84" fmla="*/ 217000 h 2547450"/>
              <a:gd name="connsiteX85" fmla="*/ 4768850 w 6363048"/>
              <a:gd name="connsiteY85" fmla="*/ 223350 h 2547450"/>
              <a:gd name="connsiteX86" fmla="*/ 4826000 w 6363048"/>
              <a:gd name="connsiteY86" fmla="*/ 236050 h 2547450"/>
              <a:gd name="connsiteX87" fmla="*/ 5022850 w 6363048"/>
              <a:gd name="connsiteY87" fmla="*/ 229700 h 2547450"/>
              <a:gd name="connsiteX88" fmla="*/ 5181600 w 6363048"/>
              <a:gd name="connsiteY88" fmla="*/ 210650 h 2547450"/>
              <a:gd name="connsiteX89" fmla="*/ 5200650 w 6363048"/>
              <a:gd name="connsiteY89" fmla="*/ 197950 h 2547450"/>
              <a:gd name="connsiteX90" fmla="*/ 5327650 w 6363048"/>
              <a:gd name="connsiteY90" fmla="*/ 172550 h 2547450"/>
              <a:gd name="connsiteX91" fmla="*/ 5410200 w 6363048"/>
              <a:gd name="connsiteY91" fmla="*/ 153500 h 2547450"/>
              <a:gd name="connsiteX92" fmla="*/ 5473700 w 6363048"/>
              <a:gd name="connsiteY92" fmla="*/ 147150 h 2547450"/>
              <a:gd name="connsiteX93" fmla="*/ 5492750 w 6363048"/>
              <a:gd name="connsiteY93" fmla="*/ 140800 h 2547450"/>
              <a:gd name="connsiteX94" fmla="*/ 5626100 w 6363048"/>
              <a:gd name="connsiteY94" fmla="*/ 128100 h 2547450"/>
              <a:gd name="connsiteX95" fmla="*/ 5645150 w 6363048"/>
              <a:gd name="connsiteY95" fmla="*/ 115400 h 2547450"/>
              <a:gd name="connsiteX96" fmla="*/ 5670550 w 6363048"/>
              <a:gd name="connsiteY96" fmla="*/ 109050 h 2547450"/>
              <a:gd name="connsiteX97" fmla="*/ 5689600 w 6363048"/>
              <a:gd name="connsiteY97" fmla="*/ 102700 h 2547450"/>
              <a:gd name="connsiteX98" fmla="*/ 5880100 w 6363048"/>
              <a:gd name="connsiteY98" fmla="*/ 96350 h 2547450"/>
              <a:gd name="connsiteX99" fmla="*/ 5930900 w 6363048"/>
              <a:gd name="connsiteY99" fmla="*/ 83650 h 2547450"/>
              <a:gd name="connsiteX100" fmla="*/ 5949950 w 6363048"/>
              <a:gd name="connsiteY100" fmla="*/ 77300 h 2547450"/>
              <a:gd name="connsiteX101" fmla="*/ 5981700 w 6363048"/>
              <a:gd name="connsiteY101" fmla="*/ 70950 h 2547450"/>
              <a:gd name="connsiteX102" fmla="*/ 6057900 w 6363048"/>
              <a:gd name="connsiteY102" fmla="*/ 26500 h 2547450"/>
              <a:gd name="connsiteX103" fmla="*/ 6121400 w 6363048"/>
              <a:gd name="connsiteY103" fmla="*/ 20150 h 2547450"/>
              <a:gd name="connsiteX104" fmla="*/ 6140450 w 6363048"/>
              <a:gd name="connsiteY104" fmla="*/ 13800 h 2547450"/>
              <a:gd name="connsiteX105" fmla="*/ 6159500 w 6363048"/>
              <a:gd name="connsiteY105" fmla="*/ 1100 h 2547450"/>
              <a:gd name="connsiteX106" fmla="*/ 6178550 w 6363048"/>
              <a:gd name="connsiteY106" fmla="*/ 7450 h 2547450"/>
              <a:gd name="connsiteX107" fmla="*/ 6223000 w 6363048"/>
              <a:gd name="connsiteY107" fmla="*/ 13800 h 2547450"/>
              <a:gd name="connsiteX108" fmla="*/ 6242050 w 6363048"/>
              <a:gd name="connsiteY108" fmla="*/ 26500 h 2547450"/>
              <a:gd name="connsiteX109" fmla="*/ 6267450 w 6363048"/>
              <a:gd name="connsiteY109" fmla="*/ 83650 h 2547450"/>
              <a:gd name="connsiteX110" fmla="*/ 6286500 w 6363048"/>
              <a:gd name="connsiteY110" fmla="*/ 90000 h 2547450"/>
              <a:gd name="connsiteX111" fmla="*/ 6337300 w 6363048"/>
              <a:gd name="connsiteY111" fmla="*/ 102700 h 2547450"/>
              <a:gd name="connsiteX112" fmla="*/ 6350000 w 6363048"/>
              <a:gd name="connsiteY112" fmla="*/ 121750 h 2547450"/>
              <a:gd name="connsiteX113" fmla="*/ 6356350 w 6363048"/>
              <a:gd name="connsiteY113" fmla="*/ 153500 h 2547450"/>
              <a:gd name="connsiteX114" fmla="*/ 6362700 w 6363048"/>
              <a:gd name="connsiteY114" fmla="*/ 197950 h 2547450"/>
              <a:gd name="connsiteX0" fmla="*/ 0 w 6363048"/>
              <a:gd name="connsiteY0" fmla="*/ 2547450 h 2547450"/>
              <a:gd name="connsiteX1" fmla="*/ 12700 w 6363048"/>
              <a:gd name="connsiteY1" fmla="*/ 2433150 h 2547450"/>
              <a:gd name="connsiteX2" fmla="*/ 31750 w 6363048"/>
              <a:gd name="connsiteY2" fmla="*/ 2414100 h 2547450"/>
              <a:gd name="connsiteX3" fmla="*/ 25400 w 6363048"/>
              <a:gd name="connsiteY3" fmla="*/ 2388700 h 2547450"/>
              <a:gd name="connsiteX4" fmla="*/ 31750 w 6363048"/>
              <a:gd name="connsiteY4" fmla="*/ 2268050 h 2547450"/>
              <a:gd name="connsiteX5" fmla="*/ 50800 w 6363048"/>
              <a:gd name="connsiteY5" fmla="*/ 2198200 h 2547450"/>
              <a:gd name="connsiteX6" fmla="*/ 63500 w 6363048"/>
              <a:gd name="connsiteY6" fmla="*/ 2172800 h 2547450"/>
              <a:gd name="connsiteX7" fmla="*/ 69850 w 6363048"/>
              <a:gd name="connsiteY7" fmla="*/ 2134700 h 2547450"/>
              <a:gd name="connsiteX8" fmla="*/ 82550 w 6363048"/>
              <a:gd name="connsiteY8" fmla="*/ 2109300 h 2547450"/>
              <a:gd name="connsiteX9" fmla="*/ 88900 w 6363048"/>
              <a:gd name="connsiteY9" fmla="*/ 2090250 h 2547450"/>
              <a:gd name="connsiteX10" fmla="*/ 95250 w 6363048"/>
              <a:gd name="connsiteY10" fmla="*/ 1982300 h 2547450"/>
              <a:gd name="connsiteX11" fmla="*/ 101600 w 6363048"/>
              <a:gd name="connsiteY11" fmla="*/ 1931500 h 2547450"/>
              <a:gd name="connsiteX12" fmla="*/ 107950 w 6363048"/>
              <a:gd name="connsiteY12" fmla="*/ 1842600 h 2547450"/>
              <a:gd name="connsiteX13" fmla="*/ 114300 w 6363048"/>
              <a:gd name="connsiteY13" fmla="*/ 1817200 h 2547450"/>
              <a:gd name="connsiteX14" fmla="*/ 120650 w 6363048"/>
              <a:gd name="connsiteY14" fmla="*/ 1785450 h 2547450"/>
              <a:gd name="connsiteX15" fmla="*/ 127000 w 6363048"/>
              <a:gd name="connsiteY15" fmla="*/ 1766400 h 2547450"/>
              <a:gd name="connsiteX16" fmla="*/ 139700 w 6363048"/>
              <a:gd name="connsiteY16" fmla="*/ 1702900 h 2547450"/>
              <a:gd name="connsiteX17" fmla="*/ 158750 w 6363048"/>
              <a:gd name="connsiteY17" fmla="*/ 1645750 h 2547450"/>
              <a:gd name="connsiteX18" fmla="*/ 196850 w 6363048"/>
              <a:gd name="connsiteY18" fmla="*/ 1601300 h 2547450"/>
              <a:gd name="connsiteX19" fmla="*/ 215900 w 6363048"/>
              <a:gd name="connsiteY19" fmla="*/ 1569550 h 2547450"/>
              <a:gd name="connsiteX20" fmla="*/ 228600 w 6363048"/>
              <a:gd name="connsiteY20" fmla="*/ 1537800 h 2547450"/>
              <a:gd name="connsiteX21" fmla="*/ 273050 w 6363048"/>
              <a:gd name="connsiteY21" fmla="*/ 1493350 h 2547450"/>
              <a:gd name="connsiteX22" fmla="*/ 292100 w 6363048"/>
              <a:gd name="connsiteY22" fmla="*/ 1467950 h 2547450"/>
              <a:gd name="connsiteX23" fmla="*/ 311150 w 6363048"/>
              <a:gd name="connsiteY23" fmla="*/ 1423500 h 2547450"/>
              <a:gd name="connsiteX24" fmla="*/ 330200 w 6363048"/>
              <a:gd name="connsiteY24" fmla="*/ 1410800 h 2547450"/>
              <a:gd name="connsiteX25" fmla="*/ 342900 w 6363048"/>
              <a:gd name="connsiteY25" fmla="*/ 1366350 h 2547450"/>
              <a:gd name="connsiteX26" fmla="*/ 361950 w 6363048"/>
              <a:gd name="connsiteY26" fmla="*/ 1353650 h 2547450"/>
              <a:gd name="connsiteX27" fmla="*/ 368300 w 6363048"/>
              <a:gd name="connsiteY27" fmla="*/ 1334600 h 2547450"/>
              <a:gd name="connsiteX28" fmla="*/ 406400 w 6363048"/>
              <a:gd name="connsiteY28" fmla="*/ 1309200 h 2547450"/>
              <a:gd name="connsiteX29" fmla="*/ 419100 w 6363048"/>
              <a:gd name="connsiteY29" fmla="*/ 1290150 h 2547450"/>
              <a:gd name="connsiteX30" fmla="*/ 488950 w 6363048"/>
              <a:gd name="connsiteY30" fmla="*/ 1252050 h 2547450"/>
              <a:gd name="connsiteX31" fmla="*/ 584200 w 6363048"/>
              <a:gd name="connsiteY31" fmla="*/ 1220300 h 2547450"/>
              <a:gd name="connsiteX32" fmla="*/ 641350 w 6363048"/>
              <a:gd name="connsiteY32" fmla="*/ 1201250 h 2547450"/>
              <a:gd name="connsiteX33" fmla="*/ 704850 w 6363048"/>
              <a:gd name="connsiteY33" fmla="*/ 1163150 h 2547450"/>
              <a:gd name="connsiteX34" fmla="*/ 730250 w 6363048"/>
              <a:gd name="connsiteY34" fmla="*/ 1099650 h 2547450"/>
              <a:gd name="connsiteX35" fmla="*/ 749300 w 6363048"/>
              <a:gd name="connsiteY35" fmla="*/ 1093300 h 2547450"/>
              <a:gd name="connsiteX36" fmla="*/ 812800 w 6363048"/>
              <a:gd name="connsiteY36" fmla="*/ 1048850 h 2547450"/>
              <a:gd name="connsiteX37" fmla="*/ 831850 w 6363048"/>
              <a:gd name="connsiteY37" fmla="*/ 1029800 h 2547450"/>
              <a:gd name="connsiteX38" fmla="*/ 857250 w 6363048"/>
              <a:gd name="connsiteY38" fmla="*/ 1023450 h 2547450"/>
              <a:gd name="connsiteX39" fmla="*/ 889000 w 6363048"/>
              <a:gd name="connsiteY39" fmla="*/ 1004400 h 2547450"/>
              <a:gd name="connsiteX40" fmla="*/ 933450 w 6363048"/>
              <a:gd name="connsiteY40" fmla="*/ 979000 h 2547450"/>
              <a:gd name="connsiteX41" fmla="*/ 952500 w 6363048"/>
              <a:gd name="connsiteY41" fmla="*/ 953600 h 2547450"/>
              <a:gd name="connsiteX42" fmla="*/ 984250 w 6363048"/>
              <a:gd name="connsiteY42" fmla="*/ 934550 h 2547450"/>
              <a:gd name="connsiteX43" fmla="*/ 1003300 w 6363048"/>
              <a:gd name="connsiteY43" fmla="*/ 921850 h 2547450"/>
              <a:gd name="connsiteX44" fmla="*/ 1035050 w 6363048"/>
              <a:gd name="connsiteY44" fmla="*/ 883750 h 2547450"/>
              <a:gd name="connsiteX45" fmla="*/ 1054100 w 6363048"/>
              <a:gd name="connsiteY45" fmla="*/ 877400 h 2547450"/>
              <a:gd name="connsiteX46" fmla="*/ 1092200 w 6363048"/>
              <a:gd name="connsiteY46" fmla="*/ 839300 h 2547450"/>
              <a:gd name="connsiteX47" fmla="*/ 1117600 w 6363048"/>
              <a:gd name="connsiteY47" fmla="*/ 826600 h 2547450"/>
              <a:gd name="connsiteX48" fmla="*/ 1143000 w 6363048"/>
              <a:gd name="connsiteY48" fmla="*/ 801200 h 2547450"/>
              <a:gd name="connsiteX49" fmla="*/ 1200150 w 6363048"/>
              <a:gd name="connsiteY49" fmla="*/ 763100 h 2547450"/>
              <a:gd name="connsiteX50" fmla="*/ 1219200 w 6363048"/>
              <a:gd name="connsiteY50" fmla="*/ 756750 h 2547450"/>
              <a:gd name="connsiteX51" fmla="*/ 1250950 w 6363048"/>
              <a:gd name="connsiteY51" fmla="*/ 731350 h 2547450"/>
              <a:gd name="connsiteX52" fmla="*/ 1289050 w 6363048"/>
              <a:gd name="connsiteY52" fmla="*/ 725000 h 2547450"/>
              <a:gd name="connsiteX53" fmla="*/ 1333500 w 6363048"/>
              <a:gd name="connsiteY53" fmla="*/ 680550 h 2547450"/>
              <a:gd name="connsiteX54" fmla="*/ 1352550 w 6363048"/>
              <a:gd name="connsiteY54" fmla="*/ 661500 h 2547450"/>
              <a:gd name="connsiteX55" fmla="*/ 1371600 w 6363048"/>
              <a:gd name="connsiteY55" fmla="*/ 648800 h 2547450"/>
              <a:gd name="connsiteX56" fmla="*/ 1651000 w 6363048"/>
              <a:gd name="connsiteY56" fmla="*/ 471000 h 2547450"/>
              <a:gd name="connsiteX57" fmla="*/ 1917700 w 6363048"/>
              <a:gd name="connsiteY57" fmla="*/ 324950 h 2547450"/>
              <a:gd name="connsiteX58" fmla="*/ 1949450 w 6363048"/>
              <a:gd name="connsiteY58" fmla="*/ 312250 h 2547450"/>
              <a:gd name="connsiteX59" fmla="*/ 2044700 w 6363048"/>
              <a:gd name="connsiteY59" fmla="*/ 286850 h 2547450"/>
              <a:gd name="connsiteX60" fmla="*/ 2108200 w 6363048"/>
              <a:gd name="connsiteY60" fmla="*/ 280500 h 2547450"/>
              <a:gd name="connsiteX61" fmla="*/ 2152650 w 6363048"/>
              <a:gd name="connsiteY61" fmla="*/ 274150 h 2547450"/>
              <a:gd name="connsiteX62" fmla="*/ 2400300 w 6363048"/>
              <a:gd name="connsiteY62" fmla="*/ 261450 h 2547450"/>
              <a:gd name="connsiteX63" fmla="*/ 2419350 w 6363048"/>
              <a:gd name="connsiteY63" fmla="*/ 255100 h 2547450"/>
              <a:gd name="connsiteX64" fmla="*/ 2482850 w 6363048"/>
              <a:gd name="connsiteY64" fmla="*/ 248750 h 2547450"/>
              <a:gd name="connsiteX65" fmla="*/ 2540000 w 6363048"/>
              <a:gd name="connsiteY65" fmla="*/ 229700 h 2547450"/>
              <a:gd name="connsiteX66" fmla="*/ 2679700 w 6363048"/>
              <a:gd name="connsiteY66" fmla="*/ 217000 h 2547450"/>
              <a:gd name="connsiteX67" fmla="*/ 2781300 w 6363048"/>
              <a:gd name="connsiteY67" fmla="*/ 204300 h 2547450"/>
              <a:gd name="connsiteX68" fmla="*/ 2863850 w 6363048"/>
              <a:gd name="connsiteY68" fmla="*/ 197950 h 2547450"/>
              <a:gd name="connsiteX69" fmla="*/ 3187700 w 6363048"/>
              <a:gd name="connsiteY69" fmla="*/ 185250 h 2547450"/>
              <a:gd name="connsiteX70" fmla="*/ 3263900 w 6363048"/>
              <a:gd name="connsiteY70" fmla="*/ 172550 h 2547450"/>
              <a:gd name="connsiteX71" fmla="*/ 3498850 w 6363048"/>
              <a:gd name="connsiteY71" fmla="*/ 159850 h 2547450"/>
              <a:gd name="connsiteX72" fmla="*/ 3733800 w 6363048"/>
              <a:gd name="connsiteY72" fmla="*/ 140800 h 2547450"/>
              <a:gd name="connsiteX73" fmla="*/ 3803650 w 6363048"/>
              <a:gd name="connsiteY73" fmla="*/ 128100 h 2547450"/>
              <a:gd name="connsiteX74" fmla="*/ 4057650 w 6363048"/>
              <a:gd name="connsiteY74" fmla="*/ 121750 h 2547450"/>
              <a:gd name="connsiteX75" fmla="*/ 4387850 w 6363048"/>
              <a:gd name="connsiteY75" fmla="*/ 121750 h 2547450"/>
              <a:gd name="connsiteX76" fmla="*/ 4425950 w 6363048"/>
              <a:gd name="connsiteY76" fmla="*/ 128100 h 2547450"/>
              <a:gd name="connsiteX77" fmla="*/ 4514850 w 6363048"/>
              <a:gd name="connsiteY77" fmla="*/ 134450 h 2547450"/>
              <a:gd name="connsiteX78" fmla="*/ 4597400 w 6363048"/>
              <a:gd name="connsiteY78" fmla="*/ 147150 h 2547450"/>
              <a:gd name="connsiteX79" fmla="*/ 4648200 w 6363048"/>
              <a:gd name="connsiteY79" fmla="*/ 159850 h 2547450"/>
              <a:gd name="connsiteX80" fmla="*/ 4660900 w 6363048"/>
              <a:gd name="connsiteY80" fmla="*/ 178900 h 2547450"/>
              <a:gd name="connsiteX81" fmla="*/ 4679950 w 6363048"/>
              <a:gd name="connsiteY81" fmla="*/ 185250 h 2547450"/>
              <a:gd name="connsiteX82" fmla="*/ 4730750 w 6363048"/>
              <a:gd name="connsiteY82" fmla="*/ 204300 h 2547450"/>
              <a:gd name="connsiteX83" fmla="*/ 4749800 w 6363048"/>
              <a:gd name="connsiteY83" fmla="*/ 217000 h 2547450"/>
              <a:gd name="connsiteX84" fmla="*/ 4768850 w 6363048"/>
              <a:gd name="connsiteY84" fmla="*/ 223350 h 2547450"/>
              <a:gd name="connsiteX85" fmla="*/ 4826000 w 6363048"/>
              <a:gd name="connsiteY85" fmla="*/ 236050 h 2547450"/>
              <a:gd name="connsiteX86" fmla="*/ 5022850 w 6363048"/>
              <a:gd name="connsiteY86" fmla="*/ 229700 h 2547450"/>
              <a:gd name="connsiteX87" fmla="*/ 5181600 w 6363048"/>
              <a:gd name="connsiteY87" fmla="*/ 210650 h 2547450"/>
              <a:gd name="connsiteX88" fmla="*/ 5200650 w 6363048"/>
              <a:gd name="connsiteY88" fmla="*/ 197950 h 2547450"/>
              <a:gd name="connsiteX89" fmla="*/ 5327650 w 6363048"/>
              <a:gd name="connsiteY89" fmla="*/ 172550 h 2547450"/>
              <a:gd name="connsiteX90" fmla="*/ 5410200 w 6363048"/>
              <a:gd name="connsiteY90" fmla="*/ 153500 h 2547450"/>
              <a:gd name="connsiteX91" fmla="*/ 5473700 w 6363048"/>
              <a:gd name="connsiteY91" fmla="*/ 147150 h 2547450"/>
              <a:gd name="connsiteX92" fmla="*/ 5492750 w 6363048"/>
              <a:gd name="connsiteY92" fmla="*/ 140800 h 2547450"/>
              <a:gd name="connsiteX93" fmla="*/ 5626100 w 6363048"/>
              <a:gd name="connsiteY93" fmla="*/ 128100 h 2547450"/>
              <a:gd name="connsiteX94" fmla="*/ 5645150 w 6363048"/>
              <a:gd name="connsiteY94" fmla="*/ 115400 h 2547450"/>
              <a:gd name="connsiteX95" fmla="*/ 5670550 w 6363048"/>
              <a:gd name="connsiteY95" fmla="*/ 109050 h 2547450"/>
              <a:gd name="connsiteX96" fmla="*/ 5689600 w 6363048"/>
              <a:gd name="connsiteY96" fmla="*/ 102700 h 2547450"/>
              <a:gd name="connsiteX97" fmla="*/ 5880100 w 6363048"/>
              <a:gd name="connsiteY97" fmla="*/ 96350 h 2547450"/>
              <a:gd name="connsiteX98" fmla="*/ 5930900 w 6363048"/>
              <a:gd name="connsiteY98" fmla="*/ 83650 h 2547450"/>
              <a:gd name="connsiteX99" fmla="*/ 5949950 w 6363048"/>
              <a:gd name="connsiteY99" fmla="*/ 77300 h 2547450"/>
              <a:gd name="connsiteX100" fmla="*/ 5981700 w 6363048"/>
              <a:gd name="connsiteY100" fmla="*/ 70950 h 2547450"/>
              <a:gd name="connsiteX101" fmla="*/ 6057900 w 6363048"/>
              <a:gd name="connsiteY101" fmla="*/ 26500 h 2547450"/>
              <a:gd name="connsiteX102" fmla="*/ 6121400 w 6363048"/>
              <a:gd name="connsiteY102" fmla="*/ 20150 h 2547450"/>
              <a:gd name="connsiteX103" fmla="*/ 6140450 w 6363048"/>
              <a:gd name="connsiteY103" fmla="*/ 13800 h 2547450"/>
              <a:gd name="connsiteX104" fmla="*/ 6159500 w 6363048"/>
              <a:gd name="connsiteY104" fmla="*/ 1100 h 2547450"/>
              <a:gd name="connsiteX105" fmla="*/ 6178550 w 6363048"/>
              <a:gd name="connsiteY105" fmla="*/ 7450 h 2547450"/>
              <a:gd name="connsiteX106" fmla="*/ 6223000 w 6363048"/>
              <a:gd name="connsiteY106" fmla="*/ 13800 h 2547450"/>
              <a:gd name="connsiteX107" fmla="*/ 6242050 w 6363048"/>
              <a:gd name="connsiteY107" fmla="*/ 26500 h 2547450"/>
              <a:gd name="connsiteX108" fmla="*/ 6267450 w 6363048"/>
              <a:gd name="connsiteY108" fmla="*/ 83650 h 2547450"/>
              <a:gd name="connsiteX109" fmla="*/ 6286500 w 6363048"/>
              <a:gd name="connsiteY109" fmla="*/ 90000 h 2547450"/>
              <a:gd name="connsiteX110" fmla="*/ 6337300 w 6363048"/>
              <a:gd name="connsiteY110" fmla="*/ 102700 h 2547450"/>
              <a:gd name="connsiteX111" fmla="*/ 6350000 w 6363048"/>
              <a:gd name="connsiteY111" fmla="*/ 121750 h 2547450"/>
              <a:gd name="connsiteX112" fmla="*/ 6356350 w 6363048"/>
              <a:gd name="connsiteY112" fmla="*/ 153500 h 2547450"/>
              <a:gd name="connsiteX113" fmla="*/ 6362700 w 6363048"/>
              <a:gd name="connsiteY113" fmla="*/ 197950 h 2547450"/>
              <a:gd name="connsiteX0" fmla="*/ 0 w 6363048"/>
              <a:gd name="connsiteY0" fmla="*/ 2547450 h 2547450"/>
              <a:gd name="connsiteX1" fmla="*/ 31750 w 6363048"/>
              <a:gd name="connsiteY1" fmla="*/ 2414100 h 2547450"/>
              <a:gd name="connsiteX2" fmla="*/ 25400 w 6363048"/>
              <a:gd name="connsiteY2" fmla="*/ 2388700 h 2547450"/>
              <a:gd name="connsiteX3" fmla="*/ 31750 w 6363048"/>
              <a:gd name="connsiteY3" fmla="*/ 2268050 h 2547450"/>
              <a:gd name="connsiteX4" fmla="*/ 50800 w 6363048"/>
              <a:gd name="connsiteY4" fmla="*/ 2198200 h 2547450"/>
              <a:gd name="connsiteX5" fmla="*/ 63500 w 6363048"/>
              <a:gd name="connsiteY5" fmla="*/ 2172800 h 2547450"/>
              <a:gd name="connsiteX6" fmla="*/ 69850 w 6363048"/>
              <a:gd name="connsiteY6" fmla="*/ 2134700 h 2547450"/>
              <a:gd name="connsiteX7" fmla="*/ 82550 w 6363048"/>
              <a:gd name="connsiteY7" fmla="*/ 2109300 h 2547450"/>
              <a:gd name="connsiteX8" fmla="*/ 88900 w 6363048"/>
              <a:gd name="connsiteY8" fmla="*/ 2090250 h 2547450"/>
              <a:gd name="connsiteX9" fmla="*/ 95250 w 6363048"/>
              <a:gd name="connsiteY9" fmla="*/ 1982300 h 2547450"/>
              <a:gd name="connsiteX10" fmla="*/ 101600 w 6363048"/>
              <a:gd name="connsiteY10" fmla="*/ 1931500 h 2547450"/>
              <a:gd name="connsiteX11" fmla="*/ 107950 w 6363048"/>
              <a:gd name="connsiteY11" fmla="*/ 1842600 h 2547450"/>
              <a:gd name="connsiteX12" fmla="*/ 114300 w 6363048"/>
              <a:gd name="connsiteY12" fmla="*/ 1817200 h 2547450"/>
              <a:gd name="connsiteX13" fmla="*/ 120650 w 6363048"/>
              <a:gd name="connsiteY13" fmla="*/ 1785450 h 2547450"/>
              <a:gd name="connsiteX14" fmla="*/ 127000 w 6363048"/>
              <a:gd name="connsiteY14" fmla="*/ 1766400 h 2547450"/>
              <a:gd name="connsiteX15" fmla="*/ 139700 w 6363048"/>
              <a:gd name="connsiteY15" fmla="*/ 1702900 h 2547450"/>
              <a:gd name="connsiteX16" fmla="*/ 158750 w 6363048"/>
              <a:gd name="connsiteY16" fmla="*/ 1645750 h 2547450"/>
              <a:gd name="connsiteX17" fmla="*/ 196850 w 6363048"/>
              <a:gd name="connsiteY17" fmla="*/ 1601300 h 2547450"/>
              <a:gd name="connsiteX18" fmla="*/ 215900 w 6363048"/>
              <a:gd name="connsiteY18" fmla="*/ 1569550 h 2547450"/>
              <a:gd name="connsiteX19" fmla="*/ 228600 w 6363048"/>
              <a:gd name="connsiteY19" fmla="*/ 1537800 h 2547450"/>
              <a:gd name="connsiteX20" fmla="*/ 273050 w 6363048"/>
              <a:gd name="connsiteY20" fmla="*/ 1493350 h 2547450"/>
              <a:gd name="connsiteX21" fmla="*/ 292100 w 6363048"/>
              <a:gd name="connsiteY21" fmla="*/ 1467950 h 2547450"/>
              <a:gd name="connsiteX22" fmla="*/ 311150 w 6363048"/>
              <a:gd name="connsiteY22" fmla="*/ 1423500 h 2547450"/>
              <a:gd name="connsiteX23" fmla="*/ 330200 w 6363048"/>
              <a:gd name="connsiteY23" fmla="*/ 1410800 h 2547450"/>
              <a:gd name="connsiteX24" fmla="*/ 342900 w 6363048"/>
              <a:gd name="connsiteY24" fmla="*/ 1366350 h 2547450"/>
              <a:gd name="connsiteX25" fmla="*/ 361950 w 6363048"/>
              <a:gd name="connsiteY25" fmla="*/ 1353650 h 2547450"/>
              <a:gd name="connsiteX26" fmla="*/ 368300 w 6363048"/>
              <a:gd name="connsiteY26" fmla="*/ 1334600 h 2547450"/>
              <a:gd name="connsiteX27" fmla="*/ 406400 w 6363048"/>
              <a:gd name="connsiteY27" fmla="*/ 1309200 h 2547450"/>
              <a:gd name="connsiteX28" fmla="*/ 419100 w 6363048"/>
              <a:gd name="connsiteY28" fmla="*/ 1290150 h 2547450"/>
              <a:gd name="connsiteX29" fmla="*/ 488950 w 6363048"/>
              <a:gd name="connsiteY29" fmla="*/ 1252050 h 2547450"/>
              <a:gd name="connsiteX30" fmla="*/ 584200 w 6363048"/>
              <a:gd name="connsiteY30" fmla="*/ 1220300 h 2547450"/>
              <a:gd name="connsiteX31" fmla="*/ 641350 w 6363048"/>
              <a:gd name="connsiteY31" fmla="*/ 1201250 h 2547450"/>
              <a:gd name="connsiteX32" fmla="*/ 704850 w 6363048"/>
              <a:gd name="connsiteY32" fmla="*/ 1163150 h 2547450"/>
              <a:gd name="connsiteX33" fmla="*/ 730250 w 6363048"/>
              <a:gd name="connsiteY33" fmla="*/ 1099650 h 2547450"/>
              <a:gd name="connsiteX34" fmla="*/ 749300 w 6363048"/>
              <a:gd name="connsiteY34" fmla="*/ 1093300 h 2547450"/>
              <a:gd name="connsiteX35" fmla="*/ 812800 w 6363048"/>
              <a:gd name="connsiteY35" fmla="*/ 1048850 h 2547450"/>
              <a:gd name="connsiteX36" fmla="*/ 831850 w 6363048"/>
              <a:gd name="connsiteY36" fmla="*/ 1029800 h 2547450"/>
              <a:gd name="connsiteX37" fmla="*/ 857250 w 6363048"/>
              <a:gd name="connsiteY37" fmla="*/ 1023450 h 2547450"/>
              <a:gd name="connsiteX38" fmla="*/ 889000 w 6363048"/>
              <a:gd name="connsiteY38" fmla="*/ 1004400 h 2547450"/>
              <a:gd name="connsiteX39" fmla="*/ 933450 w 6363048"/>
              <a:gd name="connsiteY39" fmla="*/ 979000 h 2547450"/>
              <a:gd name="connsiteX40" fmla="*/ 952500 w 6363048"/>
              <a:gd name="connsiteY40" fmla="*/ 953600 h 2547450"/>
              <a:gd name="connsiteX41" fmla="*/ 984250 w 6363048"/>
              <a:gd name="connsiteY41" fmla="*/ 934550 h 2547450"/>
              <a:gd name="connsiteX42" fmla="*/ 1003300 w 6363048"/>
              <a:gd name="connsiteY42" fmla="*/ 921850 h 2547450"/>
              <a:gd name="connsiteX43" fmla="*/ 1035050 w 6363048"/>
              <a:gd name="connsiteY43" fmla="*/ 883750 h 2547450"/>
              <a:gd name="connsiteX44" fmla="*/ 1054100 w 6363048"/>
              <a:gd name="connsiteY44" fmla="*/ 877400 h 2547450"/>
              <a:gd name="connsiteX45" fmla="*/ 1092200 w 6363048"/>
              <a:gd name="connsiteY45" fmla="*/ 839300 h 2547450"/>
              <a:gd name="connsiteX46" fmla="*/ 1117600 w 6363048"/>
              <a:gd name="connsiteY46" fmla="*/ 826600 h 2547450"/>
              <a:gd name="connsiteX47" fmla="*/ 1143000 w 6363048"/>
              <a:gd name="connsiteY47" fmla="*/ 801200 h 2547450"/>
              <a:gd name="connsiteX48" fmla="*/ 1200150 w 6363048"/>
              <a:gd name="connsiteY48" fmla="*/ 763100 h 2547450"/>
              <a:gd name="connsiteX49" fmla="*/ 1219200 w 6363048"/>
              <a:gd name="connsiteY49" fmla="*/ 756750 h 2547450"/>
              <a:gd name="connsiteX50" fmla="*/ 1250950 w 6363048"/>
              <a:gd name="connsiteY50" fmla="*/ 731350 h 2547450"/>
              <a:gd name="connsiteX51" fmla="*/ 1289050 w 6363048"/>
              <a:gd name="connsiteY51" fmla="*/ 725000 h 2547450"/>
              <a:gd name="connsiteX52" fmla="*/ 1333500 w 6363048"/>
              <a:gd name="connsiteY52" fmla="*/ 680550 h 2547450"/>
              <a:gd name="connsiteX53" fmla="*/ 1352550 w 6363048"/>
              <a:gd name="connsiteY53" fmla="*/ 661500 h 2547450"/>
              <a:gd name="connsiteX54" fmla="*/ 1371600 w 6363048"/>
              <a:gd name="connsiteY54" fmla="*/ 648800 h 2547450"/>
              <a:gd name="connsiteX55" fmla="*/ 1651000 w 6363048"/>
              <a:gd name="connsiteY55" fmla="*/ 471000 h 2547450"/>
              <a:gd name="connsiteX56" fmla="*/ 1917700 w 6363048"/>
              <a:gd name="connsiteY56" fmla="*/ 324950 h 2547450"/>
              <a:gd name="connsiteX57" fmla="*/ 1949450 w 6363048"/>
              <a:gd name="connsiteY57" fmla="*/ 312250 h 2547450"/>
              <a:gd name="connsiteX58" fmla="*/ 2044700 w 6363048"/>
              <a:gd name="connsiteY58" fmla="*/ 286850 h 2547450"/>
              <a:gd name="connsiteX59" fmla="*/ 2108200 w 6363048"/>
              <a:gd name="connsiteY59" fmla="*/ 280500 h 2547450"/>
              <a:gd name="connsiteX60" fmla="*/ 2152650 w 6363048"/>
              <a:gd name="connsiteY60" fmla="*/ 274150 h 2547450"/>
              <a:gd name="connsiteX61" fmla="*/ 2400300 w 6363048"/>
              <a:gd name="connsiteY61" fmla="*/ 261450 h 2547450"/>
              <a:gd name="connsiteX62" fmla="*/ 2419350 w 6363048"/>
              <a:gd name="connsiteY62" fmla="*/ 255100 h 2547450"/>
              <a:gd name="connsiteX63" fmla="*/ 2482850 w 6363048"/>
              <a:gd name="connsiteY63" fmla="*/ 248750 h 2547450"/>
              <a:gd name="connsiteX64" fmla="*/ 2540000 w 6363048"/>
              <a:gd name="connsiteY64" fmla="*/ 229700 h 2547450"/>
              <a:gd name="connsiteX65" fmla="*/ 2679700 w 6363048"/>
              <a:gd name="connsiteY65" fmla="*/ 217000 h 2547450"/>
              <a:gd name="connsiteX66" fmla="*/ 2781300 w 6363048"/>
              <a:gd name="connsiteY66" fmla="*/ 204300 h 2547450"/>
              <a:gd name="connsiteX67" fmla="*/ 2863850 w 6363048"/>
              <a:gd name="connsiteY67" fmla="*/ 197950 h 2547450"/>
              <a:gd name="connsiteX68" fmla="*/ 3187700 w 6363048"/>
              <a:gd name="connsiteY68" fmla="*/ 185250 h 2547450"/>
              <a:gd name="connsiteX69" fmla="*/ 3263900 w 6363048"/>
              <a:gd name="connsiteY69" fmla="*/ 172550 h 2547450"/>
              <a:gd name="connsiteX70" fmla="*/ 3498850 w 6363048"/>
              <a:gd name="connsiteY70" fmla="*/ 159850 h 2547450"/>
              <a:gd name="connsiteX71" fmla="*/ 3733800 w 6363048"/>
              <a:gd name="connsiteY71" fmla="*/ 140800 h 2547450"/>
              <a:gd name="connsiteX72" fmla="*/ 3803650 w 6363048"/>
              <a:gd name="connsiteY72" fmla="*/ 128100 h 2547450"/>
              <a:gd name="connsiteX73" fmla="*/ 4057650 w 6363048"/>
              <a:gd name="connsiteY73" fmla="*/ 121750 h 2547450"/>
              <a:gd name="connsiteX74" fmla="*/ 4387850 w 6363048"/>
              <a:gd name="connsiteY74" fmla="*/ 121750 h 2547450"/>
              <a:gd name="connsiteX75" fmla="*/ 4425950 w 6363048"/>
              <a:gd name="connsiteY75" fmla="*/ 128100 h 2547450"/>
              <a:gd name="connsiteX76" fmla="*/ 4514850 w 6363048"/>
              <a:gd name="connsiteY76" fmla="*/ 134450 h 2547450"/>
              <a:gd name="connsiteX77" fmla="*/ 4597400 w 6363048"/>
              <a:gd name="connsiteY77" fmla="*/ 147150 h 2547450"/>
              <a:gd name="connsiteX78" fmla="*/ 4648200 w 6363048"/>
              <a:gd name="connsiteY78" fmla="*/ 159850 h 2547450"/>
              <a:gd name="connsiteX79" fmla="*/ 4660900 w 6363048"/>
              <a:gd name="connsiteY79" fmla="*/ 178900 h 2547450"/>
              <a:gd name="connsiteX80" fmla="*/ 4679950 w 6363048"/>
              <a:gd name="connsiteY80" fmla="*/ 185250 h 2547450"/>
              <a:gd name="connsiteX81" fmla="*/ 4730750 w 6363048"/>
              <a:gd name="connsiteY81" fmla="*/ 204300 h 2547450"/>
              <a:gd name="connsiteX82" fmla="*/ 4749800 w 6363048"/>
              <a:gd name="connsiteY82" fmla="*/ 217000 h 2547450"/>
              <a:gd name="connsiteX83" fmla="*/ 4768850 w 6363048"/>
              <a:gd name="connsiteY83" fmla="*/ 223350 h 2547450"/>
              <a:gd name="connsiteX84" fmla="*/ 4826000 w 6363048"/>
              <a:gd name="connsiteY84" fmla="*/ 236050 h 2547450"/>
              <a:gd name="connsiteX85" fmla="*/ 5022850 w 6363048"/>
              <a:gd name="connsiteY85" fmla="*/ 229700 h 2547450"/>
              <a:gd name="connsiteX86" fmla="*/ 5181600 w 6363048"/>
              <a:gd name="connsiteY86" fmla="*/ 210650 h 2547450"/>
              <a:gd name="connsiteX87" fmla="*/ 5200650 w 6363048"/>
              <a:gd name="connsiteY87" fmla="*/ 197950 h 2547450"/>
              <a:gd name="connsiteX88" fmla="*/ 5327650 w 6363048"/>
              <a:gd name="connsiteY88" fmla="*/ 172550 h 2547450"/>
              <a:gd name="connsiteX89" fmla="*/ 5410200 w 6363048"/>
              <a:gd name="connsiteY89" fmla="*/ 153500 h 2547450"/>
              <a:gd name="connsiteX90" fmla="*/ 5473700 w 6363048"/>
              <a:gd name="connsiteY90" fmla="*/ 147150 h 2547450"/>
              <a:gd name="connsiteX91" fmla="*/ 5492750 w 6363048"/>
              <a:gd name="connsiteY91" fmla="*/ 140800 h 2547450"/>
              <a:gd name="connsiteX92" fmla="*/ 5626100 w 6363048"/>
              <a:gd name="connsiteY92" fmla="*/ 128100 h 2547450"/>
              <a:gd name="connsiteX93" fmla="*/ 5645150 w 6363048"/>
              <a:gd name="connsiteY93" fmla="*/ 115400 h 2547450"/>
              <a:gd name="connsiteX94" fmla="*/ 5670550 w 6363048"/>
              <a:gd name="connsiteY94" fmla="*/ 109050 h 2547450"/>
              <a:gd name="connsiteX95" fmla="*/ 5689600 w 6363048"/>
              <a:gd name="connsiteY95" fmla="*/ 102700 h 2547450"/>
              <a:gd name="connsiteX96" fmla="*/ 5880100 w 6363048"/>
              <a:gd name="connsiteY96" fmla="*/ 96350 h 2547450"/>
              <a:gd name="connsiteX97" fmla="*/ 5930900 w 6363048"/>
              <a:gd name="connsiteY97" fmla="*/ 83650 h 2547450"/>
              <a:gd name="connsiteX98" fmla="*/ 5949950 w 6363048"/>
              <a:gd name="connsiteY98" fmla="*/ 77300 h 2547450"/>
              <a:gd name="connsiteX99" fmla="*/ 5981700 w 6363048"/>
              <a:gd name="connsiteY99" fmla="*/ 70950 h 2547450"/>
              <a:gd name="connsiteX100" fmla="*/ 6057900 w 6363048"/>
              <a:gd name="connsiteY100" fmla="*/ 26500 h 2547450"/>
              <a:gd name="connsiteX101" fmla="*/ 6121400 w 6363048"/>
              <a:gd name="connsiteY101" fmla="*/ 20150 h 2547450"/>
              <a:gd name="connsiteX102" fmla="*/ 6140450 w 6363048"/>
              <a:gd name="connsiteY102" fmla="*/ 13800 h 2547450"/>
              <a:gd name="connsiteX103" fmla="*/ 6159500 w 6363048"/>
              <a:gd name="connsiteY103" fmla="*/ 1100 h 2547450"/>
              <a:gd name="connsiteX104" fmla="*/ 6178550 w 6363048"/>
              <a:gd name="connsiteY104" fmla="*/ 7450 h 2547450"/>
              <a:gd name="connsiteX105" fmla="*/ 6223000 w 6363048"/>
              <a:gd name="connsiteY105" fmla="*/ 13800 h 2547450"/>
              <a:gd name="connsiteX106" fmla="*/ 6242050 w 6363048"/>
              <a:gd name="connsiteY106" fmla="*/ 26500 h 2547450"/>
              <a:gd name="connsiteX107" fmla="*/ 6267450 w 6363048"/>
              <a:gd name="connsiteY107" fmla="*/ 83650 h 2547450"/>
              <a:gd name="connsiteX108" fmla="*/ 6286500 w 6363048"/>
              <a:gd name="connsiteY108" fmla="*/ 90000 h 2547450"/>
              <a:gd name="connsiteX109" fmla="*/ 6337300 w 6363048"/>
              <a:gd name="connsiteY109" fmla="*/ 102700 h 2547450"/>
              <a:gd name="connsiteX110" fmla="*/ 6350000 w 6363048"/>
              <a:gd name="connsiteY110" fmla="*/ 121750 h 2547450"/>
              <a:gd name="connsiteX111" fmla="*/ 6356350 w 6363048"/>
              <a:gd name="connsiteY111" fmla="*/ 153500 h 2547450"/>
              <a:gd name="connsiteX112" fmla="*/ 6362700 w 6363048"/>
              <a:gd name="connsiteY112" fmla="*/ 197950 h 2547450"/>
              <a:gd name="connsiteX0" fmla="*/ 0 w 6363048"/>
              <a:gd name="connsiteY0" fmla="*/ 2547450 h 2547450"/>
              <a:gd name="connsiteX1" fmla="*/ 31750 w 6363048"/>
              <a:gd name="connsiteY1" fmla="*/ 2414100 h 2547450"/>
              <a:gd name="connsiteX2" fmla="*/ 31750 w 6363048"/>
              <a:gd name="connsiteY2" fmla="*/ 2268050 h 2547450"/>
              <a:gd name="connsiteX3" fmla="*/ 50800 w 6363048"/>
              <a:gd name="connsiteY3" fmla="*/ 2198200 h 2547450"/>
              <a:gd name="connsiteX4" fmla="*/ 63500 w 6363048"/>
              <a:gd name="connsiteY4" fmla="*/ 2172800 h 2547450"/>
              <a:gd name="connsiteX5" fmla="*/ 69850 w 6363048"/>
              <a:gd name="connsiteY5" fmla="*/ 2134700 h 2547450"/>
              <a:gd name="connsiteX6" fmla="*/ 82550 w 6363048"/>
              <a:gd name="connsiteY6" fmla="*/ 2109300 h 2547450"/>
              <a:gd name="connsiteX7" fmla="*/ 88900 w 6363048"/>
              <a:gd name="connsiteY7" fmla="*/ 2090250 h 2547450"/>
              <a:gd name="connsiteX8" fmla="*/ 95250 w 6363048"/>
              <a:gd name="connsiteY8" fmla="*/ 1982300 h 2547450"/>
              <a:gd name="connsiteX9" fmla="*/ 101600 w 6363048"/>
              <a:gd name="connsiteY9" fmla="*/ 1931500 h 2547450"/>
              <a:gd name="connsiteX10" fmla="*/ 107950 w 6363048"/>
              <a:gd name="connsiteY10" fmla="*/ 1842600 h 2547450"/>
              <a:gd name="connsiteX11" fmla="*/ 114300 w 6363048"/>
              <a:gd name="connsiteY11" fmla="*/ 1817200 h 2547450"/>
              <a:gd name="connsiteX12" fmla="*/ 120650 w 6363048"/>
              <a:gd name="connsiteY12" fmla="*/ 1785450 h 2547450"/>
              <a:gd name="connsiteX13" fmla="*/ 127000 w 6363048"/>
              <a:gd name="connsiteY13" fmla="*/ 1766400 h 2547450"/>
              <a:gd name="connsiteX14" fmla="*/ 139700 w 6363048"/>
              <a:gd name="connsiteY14" fmla="*/ 1702900 h 2547450"/>
              <a:gd name="connsiteX15" fmla="*/ 158750 w 6363048"/>
              <a:gd name="connsiteY15" fmla="*/ 1645750 h 2547450"/>
              <a:gd name="connsiteX16" fmla="*/ 196850 w 6363048"/>
              <a:gd name="connsiteY16" fmla="*/ 1601300 h 2547450"/>
              <a:gd name="connsiteX17" fmla="*/ 215900 w 6363048"/>
              <a:gd name="connsiteY17" fmla="*/ 1569550 h 2547450"/>
              <a:gd name="connsiteX18" fmla="*/ 228600 w 6363048"/>
              <a:gd name="connsiteY18" fmla="*/ 1537800 h 2547450"/>
              <a:gd name="connsiteX19" fmla="*/ 273050 w 6363048"/>
              <a:gd name="connsiteY19" fmla="*/ 1493350 h 2547450"/>
              <a:gd name="connsiteX20" fmla="*/ 292100 w 6363048"/>
              <a:gd name="connsiteY20" fmla="*/ 1467950 h 2547450"/>
              <a:gd name="connsiteX21" fmla="*/ 311150 w 6363048"/>
              <a:gd name="connsiteY21" fmla="*/ 1423500 h 2547450"/>
              <a:gd name="connsiteX22" fmla="*/ 330200 w 6363048"/>
              <a:gd name="connsiteY22" fmla="*/ 1410800 h 2547450"/>
              <a:gd name="connsiteX23" fmla="*/ 342900 w 6363048"/>
              <a:gd name="connsiteY23" fmla="*/ 1366350 h 2547450"/>
              <a:gd name="connsiteX24" fmla="*/ 361950 w 6363048"/>
              <a:gd name="connsiteY24" fmla="*/ 1353650 h 2547450"/>
              <a:gd name="connsiteX25" fmla="*/ 368300 w 6363048"/>
              <a:gd name="connsiteY25" fmla="*/ 1334600 h 2547450"/>
              <a:gd name="connsiteX26" fmla="*/ 406400 w 6363048"/>
              <a:gd name="connsiteY26" fmla="*/ 1309200 h 2547450"/>
              <a:gd name="connsiteX27" fmla="*/ 419100 w 6363048"/>
              <a:gd name="connsiteY27" fmla="*/ 1290150 h 2547450"/>
              <a:gd name="connsiteX28" fmla="*/ 488950 w 6363048"/>
              <a:gd name="connsiteY28" fmla="*/ 1252050 h 2547450"/>
              <a:gd name="connsiteX29" fmla="*/ 584200 w 6363048"/>
              <a:gd name="connsiteY29" fmla="*/ 1220300 h 2547450"/>
              <a:gd name="connsiteX30" fmla="*/ 641350 w 6363048"/>
              <a:gd name="connsiteY30" fmla="*/ 1201250 h 2547450"/>
              <a:gd name="connsiteX31" fmla="*/ 704850 w 6363048"/>
              <a:gd name="connsiteY31" fmla="*/ 1163150 h 2547450"/>
              <a:gd name="connsiteX32" fmla="*/ 730250 w 6363048"/>
              <a:gd name="connsiteY32" fmla="*/ 1099650 h 2547450"/>
              <a:gd name="connsiteX33" fmla="*/ 749300 w 6363048"/>
              <a:gd name="connsiteY33" fmla="*/ 1093300 h 2547450"/>
              <a:gd name="connsiteX34" fmla="*/ 812800 w 6363048"/>
              <a:gd name="connsiteY34" fmla="*/ 1048850 h 2547450"/>
              <a:gd name="connsiteX35" fmla="*/ 831850 w 6363048"/>
              <a:gd name="connsiteY35" fmla="*/ 1029800 h 2547450"/>
              <a:gd name="connsiteX36" fmla="*/ 857250 w 6363048"/>
              <a:gd name="connsiteY36" fmla="*/ 1023450 h 2547450"/>
              <a:gd name="connsiteX37" fmla="*/ 889000 w 6363048"/>
              <a:gd name="connsiteY37" fmla="*/ 1004400 h 2547450"/>
              <a:gd name="connsiteX38" fmla="*/ 933450 w 6363048"/>
              <a:gd name="connsiteY38" fmla="*/ 979000 h 2547450"/>
              <a:gd name="connsiteX39" fmla="*/ 952500 w 6363048"/>
              <a:gd name="connsiteY39" fmla="*/ 953600 h 2547450"/>
              <a:gd name="connsiteX40" fmla="*/ 984250 w 6363048"/>
              <a:gd name="connsiteY40" fmla="*/ 934550 h 2547450"/>
              <a:gd name="connsiteX41" fmla="*/ 1003300 w 6363048"/>
              <a:gd name="connsiteY41" fmla="*/ 921850 h 2547450"/>
              <a:gd name="connsiteX42" fmla="*/ 1035050 w 6363048"/>
              <a:gd name="connsiteY42" fmla="*/ 883750 h 2547450"/>
              <a:gd name="connsiteX43" fmla="*/ 1054100 w 6363048"/>
              <a:gd name="connsiteY43" fmla="*/ 877400 h 2547450"/>
              <a:gd name="connsiteX44" fmla="*/ 1092200 w 6363048"/>
              <a:gd name="connsiteY44" fmla="*/ 839300 h 2547450"/>
              <a:gd name="connsiteX45" fmla="*/ 1117600 w 6363048"/>
              <a:gd name="connsiteY45" fmla="*/ 826600 h 2547450"/>
              <a:gd name="connsiteX46" fmla="*/ 1143000 w 6363048"/>
              <a:gd name="connsiteY46" fmla="*/ 801200 h 2547450"/>
              <a:gd name="connsiteX47" fmla="*/ 1200150 w 6363048"/>
              <a:gd name="connsiteY47" fmla="*/ 763100 h 2547450"/>
              <a:gd name="connsiteX48" fmla="*/ 1219200 w 6363048"/>
              <a:gd name="connsiteY48" fmla="*/ 756750 h 2547450"/>
              <a:gd name="connsiteX49" fmla="*/ 1250950 w 6363048"/>
              <a:gd name="connsiteY49" fmla="*/ 731350 h 2547450"/>
              <a:gd name="connsiteX50" fmla="*/ 1289050 w 6363048"/>
              <a:gd name="connsiteY50" fmla="*/ 725000 h 2547450"/>
              <a:gd name="connsiteX51" fmla="*/ 1333500 w 6363048"/>
              <a:gd name="connsiteY51" fmla="*/ 680550 h 2547450"/>
              <a:gd name="connsiteX52" fmla="*/ 1352550 w 6363048"/>
              <a:gd name="connsiteY52" fmla="*/ 661500 h 2547450"/>
              <a:gd name="connsiteX53" fmla="*/ 1371600 w 6363048"/>
              <a:gd name="connsiteY53" fmla="*/ 648800 h 2547450"/>
              <a:gd name="connsiteX54" fmla="*/ 1651000 w 6363048"/>
              <a:gd name="connsiteY54" fmla="*/ 471000 h 2547450"/>
              <a:gd name="connsiteX55" fmla="*/ 1917700 w 6363048"/>
              <a:gd name="connsiteY55" fmla="*/ 324950 h 2547450"/>
              <a:gd name="connsiteX56" fmla="*/ 1949450 w 6363048"/>
              <a:gd name="connsiteY56" fmla="*/ 312250 h 2547450"/>
              <a:gd name="connsiteX57" fmla="*/ 2044700 w 6363048"/>
              <a:gd name="connsiteY57" fmla="*/ 286850 h 2547450"/>
              <a:gd name="connsiteX58" fmla="*/ 2108200 w 6363048"/>
              <a:gd name="connsiteY58" fmla="*/ 280500 h 2547450"/>
              <a:gd name="connsiteX59" fmla="*/ 2152650 w 6363048"/>
              <a:gd name="connsiteY59" fmla="*/ 274150 h 2547450"/>
              <a:gd name="connsiteX60" fmla="*/ 2400300 w 6363048"/>
              <a:gd name="connsiteY60" fmla="*/ 261450 h 2547450"/>
              <a:gd name="connsiteX61" fmla="*/ 2419350 w 6363048"/>
              <a:gd name="connsiteY61" fmla="*/ 255100 h 2547450"/>
              <a:gd name="connsiteX62" fmla="*/ 2482850 w 6363048"/>
              <a:gd name="connsiteY62" fmla="*/ 248750 h 2547450"/>
              <a:gd name="connsiteX63" fmla="*/ 2540000 w 6363048"/>
              <a:gd name="connsiteY63" fmla="*/ 229700 h 2547450"/>
              <a:gd name="connsiteX64" fmla="*/ 2679700 w 6363048"/>
              <a:gd name="connsiteY64" fmla="*/ 217000 h 2547450"/>
              <a:gd name="connsiteX65" fmla="*/ 2781300 w 6363048"/>
              <a:gd name="connsiteY65" fmla="*/ 204300 h 2547450"/>
              <a:gd name="connsiteX66" fmla="*/ 2863850 w 6363048"/>
              <a:gd name="connsiteY66" fmla="*/ 197950 h 2547450"/>
              <a:gd name="connsiteX67" fmla="*/ 3187700 w 6363048"/>
              <a:gd name="connsiteY67" fmla="*/ 185250 h 2547450"/>
              <a:gd name="connsiteX68" fmla="*/ 3263900 w 6363048"/>
              <a:gd name="connsiteY68" fmla="*/ 172550 h 2547450"/>
              <a:gd name="connsiteX69" fmla="*/ 3498850 w 6363048"/>
              <a:gd name="connsiteY69" fmla="*/ 159850 h 2547450"/>
              <a:gd name="connsiteX70" fmla="*/ 3733800 w 6363048"/>
              <a:gd name="connsiteY70" fmla="*/ 140800 h 2547450"/>
              <a:gd name="connsiteX71" fmla="*/ 3803650 w 6363048"/>
              <a:gd name="connsiteY71" fmla="*/ 128100 h 2547450"/>
              <a:gd name="connsiteX72" fmla="*/ 4057650 w 6363048"/>
              <a:gd name="connsiteY72" fmla="*/ 121750 h 2547450"/>
              <a:gd name="connsiteX73" fmla="*/ 4387850 w 6363048"/>
              <a:gd name="connsiteY73" fmla="*/ 121750 h 2547450"/>
              <a:gd name="connsiteX74" fmla="*/ 4425950 w 6363048"/>
              <a:gd name="connsiteY74" fmla="*/ 128100 h 2547450"/>
              <a:gd name="connsiteX75" fmla="*/ 4514850 w 6363048"/>
              <a:gd name="connsiteY75" fmla="*/ 134450 h 2547450"/>
              <a:gd name="connsiteX76" fmla="*/ 4597400 w 6363048"/>
              <a:gd name="connsiteY76" fmla="*/ 147150 h 2547450"/>
              <a:gd name="connsiteX77" fmla="*/ 4648200 w 6363048"/>
              <a:gd name="connsiteY77" fmla="*/ 159850 h 2547450"/>
              <a:gd name="connsiteX78" fmla="*/ 4660900 w 6363048"/>
              <a:gd name="connsiteY78" fmla="*/ 178900 h 2547450"/>
              <a:gd name="connsiteX79" fmla="*/ 4679950 w 6363048"/>
              <a:gd name="connsiteY79" fmla="*/ 185250 h 2547450"/>
              <a:gd name="connsiteX80" fmla="*/ 4730750 w 6363048"/>
              <a:gd name="connsiteY80" fmla="*/ 204300 h 2547450"/>
              <a:gd name="connsiteX81" fmla="*/ 4749800 w 6363048"/>
              <a:gd name="connsiteY81" fmla="*/ 217000 h 2547450"/>
              <a:gd name="connsiteX82" fmla="*/ 4768850 w 6363048"/>
              <a:gd name="connsiteY82" fmla="*/ 223350 h 2547450"/>
              <a:gd name="connsiteX83" fmla="*/ 4826000 w 6363048"/>
              <a:gd name="connsiteY83" fmla="*/ 236050 h 2547450"/>
              <a:gd name="connsiteX84" fmla="*/ 5022850 w 6363048"/>
              <a:gd name="connsiteY84" fmla="*/ 229700 h 2547450"/>
              <a:gd name="connsiteX85" fmla="*/ 5181600 w 6363048"/>
              <a:gd name="connsiteY85" fmla="*/ 210650 h 2547450"/>
              <a:gd name="connsiteX86" fmla="*/ 5200650 w 6363048"/>
              <a:gd name="connsiteY86" fmla="*/ 197950 h 2547450"/>
              <a:gd name="connsiteX87" fmla="*/ 5327650 w 6363048"/>
              <a:gd name="connsiteY87" fmla="*/ 172550 h 2547450"/>
              <a:gd name="connsiteX88" fmla="*/ 5410200 w 6363048"/>
              <a:gd name="connsiteY88" fmla="*/ 153500 h 2547450"/>
              <a:gd name="connsiteX89" fmla="*/ 5473700 w 6363048"/>
              <a:gd name="connsiteY89" fmla="*/ 147150 h 2547450"/>
              <a:gd name="connsiteX90" fmla="*/ 5492750 w 6363048"/>
              <a:gd name="connsiteY90" fmla="*/ 140800 h 2547450"/>
              <a:gd name="connsiteX91" fmla="*/ 5626100 w 6363048"/>
              <a:gd name="connsiteY91" fmla="*/ 128100 h 2547450"/>
              <a:gd name="connsiteX92" fmla="*/ 5645150 w 6363048"/>
              <a:gd name="connsiteY92" fmla="*/ 115400 h 2547450"/>
              <a:gd name="connsiteX93" fmla="*/ 5670550 w 6363048"/>
              <a:gd name="connsiteY93" fmla="*/ 109050 h 2547450"/>
              <a:gd name="connsiteX94" fmla="*/ 5689600 w 6363048"/>
              <a:gd name="connsiteY94" fmla="*/ 102700 h 2547450"/>
              <a:gd name="connsiteX95" fmla="*/ 5880100 w 6363048"/>
              <a:gd name="connsiteY95" fmla="*/ 96350 h 2547450"/>
              <a:gd name="connsiteX96" fmla="*/ 5930900 w 6363048"/>
              <a:gd name="connsiteY96" fmla="*/ 83650 h 2547450"/>
              <a:gd name="connsiteX97" fmla="*/ 5949950 w 6363048"/>
              <a:gd name="connsiteY97" fmla="*/ 77300 h 2547450"/>
              <a:gd name="connsiteX98" fmla="*/ 5981700 w 6363048"/>
              <a:gd name="connsiteY98" fmla="*/ 70950 h 2547450"/>
              <a:gd name="connsiteX99" fmla="*/ 6057900 w 6363048"/>
              <a:gd name="connsiteY99" fmla="*/ 26500 h 2547450"/>
              <a:gd name="connsiteX100" fmla="*/ 6121400 w 6363048"/>
              <a:gd name="connsiteY100" fmla="*/ 20150 h 2547450"/>
              <a:gd name="connsiteX101" fmla="*/ 6140450 w 6363048"/>
              <a:gd name="connsiteY101" fmla="*/ 13800 h 2547450"/>
              <a:gd name="connsiteX102" fmla="*/ 6159500 w 6363048"/>
              <a:gd name="connsiteY102" fmla="*/ 1100 h 2547450"/>
              <a:gd name="connsiteX103" fmla="*/ 6178550 w 6363048"/>
              <a:gd name="connsiteY103" fmla="*/ 7450 h 2547450"/>
              <a:gd name="connsiteX104" fmla="*/ 6223000 w 6363048"/>
              <a:gd name="connsiteY104" fmla="*/ 13800 h 2547450"/>
              <a:gd name="connsiteX105" fmla="*/ 6242050 w 6363048"/>
              <a:gd name="connsiteY105" fmla="*/ 26500 h 2547450"/>
              <a:gd name="connsiteX106" fmla="*/ 6267450 w 6363048"/>
              <a:gd name="connsiteY106" fmla="*/ 83650 h 2547450"/>
              <a:gd name="connsiteX107" fmla="*/ 6286500 w 6363048"/>
              <a:gd name="connsiteY107" fmla="*/ 90000 h 2547450"/>
              <a:gd name="connsiteX108" fmla="*/ 6337300 w 6363048"/>
              <a:gd name="connsiteY108" fmla="*/ 102700 h 2547450"/>
              <a:gd name="connsiteX109" fmla="*/ 6350000 w 6363048"/>
              <a:gd name="connsiteY109" fmla="*/ 121750 h 2547450"/>
              <a:gd name="connsiteX110" fmla="*/ 6356350 w 6363048"/>
              <a:gd name="connsiteY110" fmla="*/ 153500 h 2547450"/>
              <a:gd name="connsiteX111" fmla="*/ 6362700 w 6363048"/>
              <a:gd name="connsiteY111" fmla="*/ 197950 h 2547450"/>
              <a:gd name="connsiteX0" fmla="*/ 0 w 6363048"/>
              <a:gd name="connsiteY0" fmla="*/ 2547450 h 2547450"/>
              <a:gd name="connsiteX1" fmla="*/ 31750 w 6363048"/>
              <a:gd name="connsiteY1" fmla="*/ 2268050 h 2547450"/>
              <a:gd name="connsiteX2" fmla="*/ 50800 w 6363048"/>
              <a:gd name="connsiteY2" fmla="*/ 2198200 h 2547450"/>
              <a:gd name="connsiteX3" fmla="*/ 63500 w 6363048"/>
              <a:gd name="connsiteY3" fmla="*/ 2172800 h 2547450"/>
              <a:gd name="connsiteX4" fmla="*/ 69850 w 6363048"/>
              <a:gd name="connsiteY4" fmla="*/ 2134700 h 2547450"/>
              <a:gd name="connsiteX5" fmla="*/ 82550 w 6363048"/>
              <a:gd name="connsiteY5" fmla="*/ 2109300 h 2547450"/>
              <a:gd name="connsiteX6" fmla="*/ 88900 w 6363048"/>
              <a:gd name="connsiteY6" fmla="*/ 2090250 h 2547450"/>
              <a:gd name="connsiteX7" fmla="*/ 95250 w 6363048"/>
              <a:gd name="connsiteY7" fmla="*/ 1982300 h 2547450"/>
              <a:gd name="connsiteX8" fmla="*/ 101600 w 6363048"/>
              <a:gd name="connsiteY8" fmla="*/ 1931500 h 2547450"/>
              <a:gd name="connsiteX9" fmla="*/ 107950 w 6363048"/>
              <a:gd name="connsiteY9" fmla="*/ 1842600 h 2547450"/>
              <a:gd name="connsiteX10" fmla="*/ 114300 w 6363048"/>
              <a:gd name="connsiteY10" fmla="*/ 1817200 h 2547450"/>
              <a:gd name="connsiteX11" fmla="*/ 120650 w 6363048"/>
              <a:gd name="connsiteY11" fmla="*/ 1785450 h 2547450"/>
              <a:gd name="connsiteX12" fmla="*/ 127000 w 6363048"/>
              <a:gd name="connsiteY12" fmla="*/ 1766400 h 2547450"/>
              <a:gd name="connsiteX13" fmla="*/ 139700 w 6363048"/>
              <a:gd name="connsiteY13" fmla="*/ 1702900 h 2547450"/>
              <a:gd name="connsiteX14" fmla="*/ 158750 w 6363048"/>
              <a:gd name="connsiteY14" fmla="*/ 1645750 h 2547450"/>
              <a:gd name="connsiteX15" fmla="*/ 196850 w 6363048"/>
              <a:gd name="connsiteY15" fmla="*/ 1601300 h 2547450"/>
              <a:gd name="connsiteX16" fmla="*/ 215900 w 6363048"/>
              <a:gd name="connsiteY16" fmla="*/ 1569550 h 2547450"/>
              <a:gd name="connsiteX17" fmla="*/ 228600 w 6363048"/>
              <a:gd name="connsiteY17" fmla="*/ 1537800 h 2547450"/>
              <a:gd name="connsiteX18" fmla="*/ 273050 w 6363048"/>
              <a:gd name="connsiteY18" fmla="*/ 1493350 h 2547450"/>
              <a:gd name="connsiteX19" fmla="*/ 292100 w 6363048"/>
              <a:gd name="connsiteY19" fmla="*/ 1467950 h 2547450"/>
              <a:gd name="connsiteX20" fmla="*/ 311150 w 6363048"/>
              <a:gd name="connsiteY20" fmla="*/ 1423500 h 2547450"/>
              <a:gd name="connsiteX21" fmla="*/ 330200 w 6363048"/>
              <a:gd name="connsiteY21" fmla="*/ 1410800 h 2547450"/>
              <a:gd name="connsiteX22" fmla="*/ 342900 w 6363048"/>
              <a:gd name="connsiteY22" fmla="*/ 1366350 h 2547450"/>
              <a:gd name="connsiteX23" fmla="*/ 361950 w 6363048"/>
              <a:gd name="connsiteY23" fmla="*/ 1353650 h 2547450"/>
              <a:gd name="connsiteX24" fmla="*/ 368300 w 6363048"/>
              <a:gd name="connsiteY24" fmla="*/ 1334600 h 2547450"/>
              <a:gd name="connsiteX25" fmla="*/ 406400 w 6363048"/>
              <a:gd name="connsiteY25" fmla="*/ 1309200 h 2547450"/>
              <a:gd name="connsiteX26" fmla="*/ 419100 w 6363048"/>
              <a:gd name="connsiteY26" fmla="*/ 1290150 h 2547450"/>
              <a:gd name="connsiteX27" fmla="*/ 488950 w 6363048"/>
              <a:gd name="connsiteY27" fmla="*/ 1252050 h 2547450"/>
              <a:gd name="connsiteX28" fmla="*/ 584200 w 6363048"/>
              <a:gd name="connsiteY28" fmla="*/ 1220300 h 2547450"/>
              <a:gd name="connsiteX29" fmla="*/ 641350 w 6363048"/>
              <a:gd name="connsiteY29" fmla="*/ 1201250 h 2547450"/>
              <a:gd name="connsiteX30" fmla="*/ 704850 w 6363048"/>
              <a:gd name="connsiteY30" fmla="*/ 1163150 h 2547450"/>
              <a:gd name="connsiteX31" fmla="*/ 730250 w 6363048"/>
              <a:gd name="connsiteY31" fmla="*/ 1099650 h 2547450"/>
              <a:gd name="connsiteX32" fmla="*/ 749300 w 6363048"/>
              <a:gd name="connsiteY32" fmla="*/ 1093300 h 2547450"/>
              <a:gd name="connsiteX33" fmla="*/ 812800 w 6363048"/>
              <a:gd name="connsiteY33" fmla="*/ 1048850 h 2547450"/>
              <a:gd name="connsiteX34" fmla="*/ 831850 w 6363048"/>
              <a:gd name="connsiteY34" fmla="*/ 1029800 h 2547450"/>
              <a:gd name="connsiteX35" fmla="*/ 857250 w 6363048"/>
              <a:gd name="connsiteY35" fmla="*/ 1023450 h 2547450"/>
              <a:gd name="connsiteX36" fmla="*/ 889000 w 6363048"/>
              <a:gd name="connsiteY36" fmla="*/ 1004400 h 2547450"/>
              <a:gd name="connsiteX37" fmla="*/ 933450 w 6363048"/>
              <a:gd name="connsiteY37" fmla="*/ 979000 h 2547450"/>
              <a:gd name="connsiteX38" fmla="*/ 952500 w 6363048"/>
              <a:gd name="connsiteY38" fmla="*/ 953600 h 2547450"/>
              <a:gd name="connsiteX39" fmla="*/ 984250 w 6363048"/>
              <a:gd name="connsiteY39" fmla="*/ 934550 h 2547450"/>
              <a:gd name="connsiteX40" fmla="*/ 1003300 w 6363048"/>
              <a:gd name="connsiteY40" fmla="*/ 921850 h 2547450"/>
              <a:gd name="connsiteX41" fmla="*/ 1035050 w 6363048"/>
              <a:gd name="connsiteY41" fmla="*/ 883750 h 2547450"/>
              <a:gd name="connsiteX42" fmla="*/ 1054100 w 6363048"/>
              <a:gd name="connsiteY42" fmla="*/ 877400 h 2547450"/>
              <a:gd name="connsiteX43" fmla="*/ 1092200 w 6363048"/>
              <a:gd name="connsiteY43" fmla="*/ 839300 h 2547450"/>
              <a:gd name="connsiteX44" fmla="*/ 1117600 w 6363048"/>
              <a:gd name="connsiteY44" fmla="*/ 826600 h 2547450"/>
              <a:gd name="connsiteX45" fmla="*/ 1143000 w 6363048"/>
              <a:gd name="connsiteY45" fmla="*/ 801200 h 2547450"/>
              <a:gd name="connsiteX46" fmla="*/ 1200150 w 6363048"/>
              <a:gd name="connsiteY46" fmla="*/ 763100 h 2547450"/>
              <a:gd name="connsiteX47" fmla="*/ 1219200 w 6363048"/>
              <a:gd name="connsiteY47" fmla="*/ 756750 h 2547450"/>
              <a:gd name="connsiteX48" fmla="*/ 1250950 w 6363048"/>
              <a:gd name="connsiteY48" fmla="*/ 731350 h 2547450"/>
              <a:gd name="connsiteX49" fmla="*/ 1289050 w 6363048"/>
              <a:gd name="connsiteY49" fmla="*/ 725000 h 2547450"/>
              <a:gd name="connsiteX50" fmla="*/ 1333500 w 6363048"/>
              <a:gd name="connsiteY50" fmla="*/ 680550 h 2547450"/>
              <a:gd name="connsiteX51" fmla="*/ 1352550 w 6363048"/>
              <a:gd name="connsiteY51" fmla="*/ 661500 h 2547450"/>
              <a:gd name="connsiteX52" fmla="*/ 1371600 w 6363048"/>
              <a:gd name="connsiteY52" fmla="*/ 648800 h 2547450"/>
              <a:gd name="connsiteX53" fmla="*/ 1651000 w 6363048"/>
              <a:gd name="connsiteY53" fmla="*/ 471000 h 2547450"/>
              <a:gd name="connsiteX54" fmla="*/ 1917700 w 6363048"/>
              <a:gd name="connsiteY54" fmla="*/ 324950 h 2547450"/>
              <a:gd name="connsiteX55" fmla="*/ 1949450 w 6363048"/>
              <a:gd name="connsiteY55" fmla="*/ 312250 h 2547450"/>
              <a:gd name="connsiteX56" fmla="*/ 2044700 w 6363048"/>
              <a:gd name="connsiteY56" fmla="*/ 286850 h 2547450"/>
              <a:gd name="connsiteX57" fmla="*/ 2108200 w 6363048"/>
              <a:gd name="connsiteY57" fmla="*/ 280500 h 2547450"/>
              <a:gd name="connsiteX58" fmla="*/ 2152650 w 6363048"/>
              <a:gd name="connsiteY58" fmla="*/ 274150 h 2547450"/>
              <a:gd name="connsiteX59" fmla="*/ 2400300 w 6363048"/>
              <a:gd name="connsiteY59" fmla="*/ 261450 h 2547450"/>
              <a:gd name="connsiteX60" fmla="*/ 2419350 w 6363048"/>
              <a:gd name="connsiteY60" fmla="*/ 255100 h 2547450"/>
              <a:gd name="connsiteX61" fmla="*/ 2482850 w 6363048"/>
              <a:gd name="connsiteY61" fmla="*/ 248750 h 2547450"/>
              <a:gd name="connsiteX62" fmla="*/ 2540000 w 6363048"/>
              <a:gd name="connsiteY62" fmla="*/ 229700 h 2547450"/>
              <a:gd name="connsiteX63" fmla="*/ 2679700 w 6363048"/>
              <a:gd name="connsiteY63" fmla="*/ 217000 h 2547450"/>
              <a:gd name="connsiteX64" fmla="*/ 2781300 w 6363048"/>
              <a:gd name="connsiteY64" fmla="*/ 204300 h 2547450"/>
              <a:gd name="connsiteX65" fmla="*/ 2863850 w 6363048"/>
              <a:gd name="connsiteY65" fmla="*/ 197950 h 2547450"/>
              <a:gd name="connsiteX66" fmla="*/ 3187700 w 6363048"/>
              <a:gd name="connsiteY66" fmla="*/ 185250 h 2547450"/>
              <a:gd name="connsiteX67" fmla="*/ 3263900 w 6363048"/>
              <a:gd name="connsiteY67" fmla="*/ 172550 h 2547450"/>
              <a:gd name="connsiteX68" fmla="*/ 3498850 w 6363048"/>
              <a:gd name="connsiteY68" fmla="*/ 159850 h 2547450"/>
              <a:gd name="connsiteX69" fmla="*/ 3733800 w 6363048"/>
              <a:gd name="connsiteY69" fmla="*/ 140800 h 2547450"/>
              <a:gd name="connsiteX70" fmla="*/ 3803650 w 6363048"/>
              <a:gd name="connsiteY70" fmla="*/ 128100 h 2547450"/>
              <a:gd name="connsiteX71" fmla="*/ 4057650 w 6363048"/>
              <a:gd name="connsiteY71" fmla="*/ 121750 h 2547450"/>
              <a:gd name="connsiteX72" fmla="*/ 4387850 w 6363048"/>
              <a:gd name="connsiteY72" fmla="*/ 121750 h 2547450"/>
              <a:gd name="connsiteX73" fmla="*/ 4425950 w 6363048"/>
              <a:gd name="connsiteY73" fmla="*/ 128100 h 2547450"/>
              <a:gd name="connsiteX74" fmla="*/ 4514850 w 6363048"/>
              <a:gd name="connsiteY74" fmla="*/ 134450 h 2547450"/>
              <a:gd name="connsiteX75" fmla="*/ 4597400 w 6363048"/>
              <a:gd name="connsiteY75" fmla="*/ 147150 h 2547450"/>
              <a:gd name="connsiteX76" fmla="*/ 4648200 w 6363048"/>
              <a:gd name="connsiteY76" fmla="*/ 159850 h 2547450"/>
              <a:gd name="connsiteX77" fmla="*/ 4660900 w 6363048"/>
              <a:gd name="connsiteY77" fmla="*/ 178900 h 2547450"/>
              <a:gd name="connsiteX78" fmla="*/ 4679950 w 6363048"/>
              <a:gd name="connsiteY78" fmla="*/ 185250 h 2547450"/>
              <a:gd name="connsiteX79" fmla="*/ 4730750 w 6363048"/>
              <a:gd name="connsiteY79" fmla="*/ 204300 h 2547450"/>
              <a:gd name="connsiteX80" fmla="*/ 4749800 w 6363048"/>
              <a:gd name="connsiteY80" fmla="*/ 217000 h 2547450"/>
              <a:gd name="connsiteX81" fmla="*/ 4768850 w 6363048"/>
              <a:gd name="connsiteY81" fmla="*/ 223350 h 2547450"/>
              <a:gd name="connsiteX82" fmla="*/ 4826000 w 6363048"/>
              <a:gd name="connsiteY82" fmla="*/ 236050 h 2547450"/>
              <a:gd name="connsiteX83" fmla="*/ 5022850 w 6363048"/>
              <a:gd name="connsiteY83" fmla="*/ 229700 h 2547450"/>
              <a:gd name="connsiteX84" fmla="*/ 5181600 w 6363048"/>
              <a:gd name="connsiteY84" fmla="*/ 210650 h 2547450"/>
              <a:gd name="connsiteX85" fmla="*/ 5200650 w 6363048"/>
              <a:gd name="connsiteY85" fmla="*/ 197950 h 2547450"/>
              <a:gd name="connsiteX86" fmla="*/ 5327650 w 6363048"/>
              <a:gd name="connsiteY86" fmla="*/ 172550 h 2547450"/>
              <a:gd name="connsiteX87" fmla="*/ 5410200 w 6363048"/>
              <a:gd name="connsiteY87" fmla="*/ 153500 h 2547450"/>
              <a:gd name="connsiteX88" fmla="*/ 5473700 w 6363048"/>
              <a:gd name="connsiteY88" fmla="*/ 147150 h 2547450"/>
              <a:gd name="connsiteX89" fmla="*/ 5492750 w 6363048"/>
              <a:gd name="connsiteY89" fmla="*/ 140800 h 2547450"/>
              <a:gd name="connsiteX90" fmla="*/ 5626100 w 6363048"/>
              <a:gd name="connsiteY90" fmla="*/ 128100 h 2547450"/>
              <a:gd name="connsiteX91" fmla="*/ 5645150 w 6363048"/>
              <a:gd name="connsiteY91" fmla="*/ 115400 h 2547450"/>
              <a:gd name="connsiteX92" fmla="*/ 5670550 w 6363048"/>
              <a:gd name="connsiteY92" fmla="*/ 109050 h 2547450"/>
              <a:gd name="connsiteX93" fmla="*/ 5689600 w 6363048"/>
              <a:gd name="connsiteY93" fmla="*/ 102700 h 2547450"/>
              <a:gd name="connsiteX94" fmla="*/ 5880100 w 6363048"/>
              <a:gd name="connsiteY94" fmla="*/ 96350 h 2547450"/>
              <a:gd name="connsiteX95" fmla="*/ 5930900 w 6363048"/>
              <a:gd name="connsiteY95" fmla="*/ 83650 h 2547450"/>
              <a:gd name="connsiteX96" fmla="*/ 5949950 w 6363048"/>
              <a:gd name="connsiteY96" fmla="*/ 77300 h 2547450"/>
              <a:gd name="connsiteX97" fmla="*/ 5981700 w 6363048"/>
              <a:gd name="connsiteY97" fmla="*/ 70950 h 2547450"/>
              <a:gd name="connsiteX98" fmla="*/ 6057900 w 6363048"/>
              <a:gd name="connsiteY98" fmla="*/ 26500 h 2547450"/>
              <a:gd name="connsiteX99" fmla="*/ 6121400 w 6363048"/>
              <a:gd name="connsiteY99" fmla="*/ 20150 h 2547450"/>
              <a:gd name="connsiteX100" fmla="*/ 6140450 w 6363048"/>
              <a:gd name="connsiteY100" fmla="*/ 13800 h 2547450"/>
              <a:gd name="connsiteX101" fmla="*/ 6159500 w 6363048"/>
              <a:gd name="connsiteY101" fmla="*/ 1100 h 2547450"/>
              <a:gd name="connsiteX102" fmla="*/ 6178550 w 6363048"/>
              <a:gd name="connsiteY102" fmla="*/ 7450 h 2547450"/>
              <a:gd name="connsiteX103" fmla="*/ 6223000 w 6363048"/>
              <a:gd name="connsiteY103" fmla="*/ 13800 h 2547450"/>
              <a:gd name="connsiteX104" fmla="*/ 6242050 w 6363048"/>
              <a:gd name="connsiteY104" fmla="*/ 26500 h 2547450"/>
              <a:gd name="connsiteX105" fmla="*/ 6267450 w 6363048"/>
              <a:gd name="connsiteY105" fmla="*/ 83650 h 2547450"/>
              <a:gd name="connsiteX106" fmla="*/ 6286500 w 6363048"/>
              <a:gd name="connsiteY106" fmla="*/ 90000 h 2547450"/>
              <a:gd name="connsiteX107" fmla="*/ 6337300 w 6363048"/>
              <a:gd name="connsiteY107" fmla="*/ 102700 h 2547450"/>
              <a:gd name="connsiteX108" fmla="*/ 6350000 w 6363048"/>
              <a:gd name="connsiteY108" fmla="*/ 121750 h 2547450"/>
              <a:gd name="connsiteX109" fmla="*/ 6356350 w 6363048"/>
              <a:gd name="connsiteY109" fmla="*/ 153500 h 2547450"/>
              <a:gd name="connsiteX110" fmla="*/ 6362700 w 6363048"/>
              <a:gd name="connsiteY11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3500 w 6363048"/>
              <a:gd name="connsiteY2" fmla="*/ 2172800 h 2547450"/>
              <a:gd name="connsiteX3" fmla="*/ 69850 w 6363048"/>
              <a:gd name="connsiteY3" fmla="*/ 2134700 h 2547450"/>
              <a:gd name="connsiteX4" fmla="*/ 82550 w 6363048"/>
              <a:gd name="connsiteY4" fmla="*/ 2109300 h 2547450"/>
              <a:gd name="connsiteX5" fmla="*/ 88900 w 6363048"/>
              <a:gd name="connsiteY5" fmla="*/ 2090250 h 2547450"/>
              <a:gd name="connsiteX6" fmla="*/ 95250 w 6363048"/>
              <a:gd name="connsiteY6" fmla="*/ 1982300 h 2547450"/>
              <a:gd name="connsiteX7" fmla="*/ 101600 w 6363048"/>
              <a:gd name="connsiteY7" fmla="*/ 1931500 h 2547450"/>
              <a:gd name="connsiteX8" fmla="*/ 107950 w 6363048"/>
              <a:gd name="connsiteY8" fmla="*/ 1842600 h 2547450"/>
              <a:gd name="connsiteX9" fmla="*/ 114300 w 6363048"/>
              <a:gd name="connsiteY9" fmla="*/ 1817200 h 2547450"/>
              <a:gd name="connsiteX10" fmla="*/ 120650 w 6363048"/>
              <a:gd name="connsiteY10" fmla="*/ 1785450 h 2547450"/>
              <a:gd name="connsiteX11" fmla="*/ 127000 w 6363048"/>
              <a:gd name="connsiteY11" fmla="*/ 1766400 h 2547450"/>
              <a:gd name="connsiteX12" fmla="*/ 139700 w 6363048"/>
              <a:gd name="connsiteY12" fmla="*/ 1702900 h 2547450"/>
              <a:gd name="connsiteX13" fmla="*/ 158750 w 6363048"/>
              <a:gd name="connsiteY13" fmla="*/ 1645750 h 2547450"/>
              <a:gd name="connsiteX14" fmla="*/ 196850 w 6363048"/>
              <a:gd name="connsiteY14" fmla="*/ 1601300 h 2547450"/>
              <a:gd name="connsiteX15" fmla="*/ 215900 w 6363048"/>
              <a:gd name="connsiteY15" fmla="*/ 1569550 h 2547450"/>
              <a:gd name="connsiteX16" fmla="*/ 228600 w 6363048"/>
              <a:gd name="connsiteY16" fmla="*/ 1537800 h 2547450"/>
              <a:gd name="connsiteX17" fmla="*/ 273050 w 6363048"/>
              <a:gd name="connsiteY17" fmla="*/ 1493350 h 2547450"/>
              <a:gd name="connsiteX18" fmla="*/ 292100 w 6363048"/>
              <a:gd name="connsiteY18" fmla="*/ 1467950 h 2547450"/>
              <a:gd name="connsiteX19" fmla="*/ 311150 w 6363048"/>
              <a:gd name="connsiteY19" fmla="*/ 1423500 h 2547450"/>
              <a:gd name="connsiteX20" fmla="*/ 330200 w 6363048"/>
              <a:gd name="connsiteY20" fmla="*/ 1410800 h 2547450"/>
              <a:gd name="connsiteX21" fmla="*/ 342900 w 6363048"/>
              <a:gd name="connsiteY21" fmla="*/ 1366350 h 2547450"/>
              <a:gd name="connsiteX22" fmla="*/ 361950 w 6363048"/>
              <a:gd name="connsiteY22" fmla="*/ 1353650 h 2547450"/>
              <a:gd name="connsiteX23" fmla="*/ 368300 w 6363048"/>
              <a:gd name="connsiteY23" fmla="*/ 1334600 h 2547450"/>
              <a:gd name="connsiteX24" fmla="*/ 406400 w 6363048"/>
              <a:gd name="connsiteY24" fmla="*/ 1309200 h 2547450"/>
              <a:gd name="connsiteX25" fmla="*/ 419100 w 6363048"/>
              <a:gd name="connsiteY25" fmla="*/ 1290150 h 2547450"/>
              <a:gd name="connsiteX26" fmla="*/ 488950 w 6363048"/>
              <a:gd name="connsiteY26" fmla="*/ 1252050 h 2547450"/>
              <a:gd name="connsiteX27" fmla="*/ 584200 w 6363048"/>
              <a:gd name="connsiteY27" fmla="*/ 1220300 h 2547450"/>
              <a:gd name="connsiteX28" fmla="*/ 641350 w 6363048"/>
              <a:gd name="connsiteY28" fmla="*/ 1201250 h 2547450"/>
              <a:gd name="connsiteX29" fmla="*/ 704850 w 6363048"/>
              <a:gd name="connsiteY29" fmla="*/ 1163150 h 2547450"/>
              <a:gd name="connsiteX30" fmla="*/ 730250 w 6363048"/>
              <a:gd name="connsiteY30" fmla="*/ 1099650 h 2547450"/>
              <a:gd name="connsiteX31" fmla="*/ 749300 w 6363048"/>
              <a:gd name="connsiteY31" fmla="*/ 1093300 h 2547450"/>
              <a:gd name="connsiteX32" fmla="*/ 812800 w 6363048"/>
              <a:gd name="connsiteY32" fmla="*/ 1048850 h 2547450"/>
              <a:gd name="connsiteX33" fmla="*/ 831850 w 6363048"/>
              <a:gd name="connsiteY33" fmla="*/ 1029800 h 2547450"/>
              <a:gd name="connsiteX34" fmla="*/ 857250 w 6363048"/>
              <a:gd name="connsiteY34" fmla="*/ 1023450 h 2547450"/>
              <a:gd name="connsiteX35" fmla="*/ 889000 w 6363048"/>
              <a:gd name="connsiteY35" fmla="*/ 1004400 h 2547450"/>
              <a:gd name="connsiteX36" fmla="*/ 933450 w 6363048"/>
              <a:gd name="connsiteY36" fmla="*/ 979000 h 2547450"/>
              <a:gd name="connsiteX37" fmla="*/ 952500 w 6363048"/>
              <a:gd name="connsiteY37" fmla="*/ 953600 h 2547450"/>
              <a:gd name="connsiteX38" fmla="*/ 984250 w 6363048"/>
              <a:gd name="connsiteY38" fmla="*/ 934550 h 2547450"/>
              <a:gd name="connsiteX39" fmla="*/ 1003300 w 6363048"/>
              <a:gd name="connsiteY39" fmla="*/ 921850 h 2547450"/>
              <a:gd name="connsiteX40" fmla="*/ 1035050 w 6363048"/>
              <a:gd name="connsiteY40" fmla="*/ 883750 h 2547450"/>
              <a:gd name="connsiteX41" fmla="*/ 1054100 w 6363048"/>
              <a:gd name="connsiteY41" fmla="*/ 877400 h 2547450"/>
              <a:gd name="connsiteX42" fmla="*/ 1092200 w 6363048"/>
              <a:gd name="connsiteY42" fmla="*/ 839300 h 2547450"/>
              <a:gd name="connsiteX43" fmla="*/ 1117600 w 6363048"/>
              <a:gd name="connsiteY43" fmla="*/ 826600 h 2547450"/>
              <a:gd name="connsiteX44" fmla="*/ 1143000 w 6363048"/>
              <a:gd name="connsiteY44" fmla="*/ 801200 h 2547450"/>
              <a:gd name="connsiteX45" fmla="*/ 1200150 w 6363048"/>
              <a:gd name="connsiteY45" fmla="*/ 763100 h 2547450"/>
              <a:gd name="connsiteX46" fmla="*/ 1219200 w 6363048"/>
              <a:gd name="connsiteY46" fmla="*/ 756750 h 2547450"/>
              <a:gd name="connsiteX47" fmla="*/ 1250950 w 6363048"/>
              <a:gd name="connsiteY47" fmla="*/ 731350 h 2547450"/>
              <a:gd name="connsiteX48" fmla="*/ 1289050 w 6363048"/>
              <a:gd name="connsiteY48" fmla="*/ 725000 h 2547450"/>
              <a:gd name="connsiteX49" fmla="*/ 1333500 w 6363048"/>
              <a:gd name="connsiteY49" fmla="*/ 680550 h 2547450"/>
              <a:gd name="connsiteX50" fmla="*/ 1352550 w 6363048"/>
              <a:gd name="connsiteY50" fmla="*/ 661500 h 2547450"/>
              <a:gd name="connsiteX51" fmla="*/ 1371600 w 6363048"/>
              <a:gd name="connsiteY51" fmla="*/ 648800 h 2547450"/>
              <a:gd name="connsiteX52" fmla="*/ 1651000 w 6363048"/>
              <a:gd name="connsiteY52" fmla="*/ 471000 h 2547450"/>
              <a:gd name="connsiteX53" fmla="*/ 1917700 w 6363048"/>
              <a:gd name="connsiteY53" fmla="*/ 324950 h 2547450"/>
              <a:gd name="connsiteX54" fmla="*/ 1949450 w 6363048"/>
              <a:gd name="connsiteY54" fmla="*/ 312250 h 2547450"/>
              <a:gd name="connsiteX55" fmla="*/ 2044700 w 6363048"/>
              <a:gd name="connsiteY55" fmla="*/ 286850 h 2547450"/>
              <a:gd name="connsiteX56" fmla="*/ 2108200 w 6363048"/>
              <a:gd name="connsiteY56" fmla="*/ 280500 h 2547450"/>
              <a:gd name="connsiteX57" fmla="*/ 2152650 w 6363048"/>
              <a:gd name="connsiteY57" fmla="*/ 274150 h 2547450"/>
              <a:gd name="connsiteX58" fmla="*/ 2400300 w 6363048"/>
              <a:gd name="connsiteY58" fmla="*/ 261450 h 2547450"/>
              <a:gd name="connsiteX59" fmla="*/ 2419350 w 6363048"/>
              <a:gd name="connsiteY59" fmla="*/ 255100 h 2547450"/>
              <a:gd name="connsiteX60" fmla="*/ 2482850 w 6363048"/>
              <a:gd name="connsiteY60" fmla="*/ 248750 h 2547450"/>
              <a:gd name="connsiteX61" fmla="*/ 2540000 w 6363048"/>
              <a:gd name="connsiteY61" fmla="*/ 229700 h 2547450"/>
              <a:gd name="connsiteX62" fmla="*/ 2679700 w 6363048"/>
              <a:gd name="connsiteY62" fmla="*/ 217000 h 2547450"/>
              <a:gd name="connsiteX63" fmla="*/ 2781300 w 6363048"/>
              <a:gd name="connsiteY63" fmla="*/ 204300 h 2547450"/>
              <a:gd name="connsiteX64" fmla="*/ 2863850 w 6363048"/>
              <a:gd name="connsiteY64" fmla="*/ 197950 h 2547450"/>
              <a:gd name="connsiteX65" fmla="*/ 3187700 w 6363048"/>
              <a:gd name="connsiteY65" fmla="*/ 185250 h 2547450"/>
              <a:gd name="connsiteX66" fmla="*/ 3263900 w 6363048"/>
              <a:gd name="connsiteY66" fmla="*/ 172550 h 2547450"/>
              <a:gd name="connsiteX67" fmla="*/ 3498850 w 6363048"/>
              <a:gd name="connsiteY67" fmla="*/ 159850 h 2547450"/>
              <a:gd name="connsiteX68" fmla="*/ 3733800 w 6363048"/>
              <a:gd name="connsiteY68" fmla="*/ 140800 h 2547450"/>
              <a:gd name="connsiteX69" fmla="*/ 3803650 w 6363048"/>
              <a:gd name="connsiteY69" fmla="*/ 128100 h 2547450"/>
              <a:gd name="connsiteX70" fmla="*/ 4057650 w 6363048"/>
              <a:gd name="connsiteY70" fmla="*/ 121750 h 2547450"/>
              <a:gd name="connsiteX71" fmla="*/ 4387850 w 6363048"/>
              <a:gd name="connsiteY71" fmla="*/ 121750 h 2547450"/>
              <a:gd name="connsiteX72" fmla="*/ 4425950 w 6363048"/>
              <a:gd name="connsiteY72" fmla="*/ 128100 h 2547450"/>
              <a:gd name="connsiteX73" fmla="*/ 4514850 w 6363048"/>
              <a:gd name="connsiteY73" fmla="*/ 134450 h 2547450"/>
              <a:gd name="connsiteX74" fmla="*/ 4597400 w 6363048"/>
              <a:gd name="connsiteY74" fmla="*/ 147150 h 2547450"/>
              <a:gd name="connsiteX75" fmla="*/ 4648200 w 6363048"/>
              <a:gd name="connsiteY75" fmla="*/ 159850 h 2547450"/>
              <a:gd name="connsiteX76" fmla="*/ 4660900 w 6363048"/>
              <a:gd name="connsiteY76" fmla="*/ 178900 h 2547450"/>
              <a:gd name="connsiteX77" fmla="*/ 4679950 w 6363048"/>
              <a:gd name="connsiteY77" fmla="*/ 185250 h 2547450"/>
              <a:gd name="connsiteX78" fmla="*/ 4730750 w 6363048"/>
              <a:gd name="connsiteY78" fmla="*/ 204300 h 2547450"/>
              <a:gd name="connsiteX79" fmla="*/ 4749800 w 6363048"/>
              <a:gd name="connsiteY79" fmla="*/ 217000 h 2547450"/>
              <a:gd name="connsiteX80" fmla="*/ 4768850 w 6363048"/>
              <a:gd name="connsiteY80" fmla="*/ 223350 h 2547450"/>
              <a:gd name="connsiteX81" fmla="*/ 4826000 w 6363048"/>
              <a:gd name="connsiteY81" fmla="*/ 236050 h 2547450"/>
              <a:gd name="connsiteX82" fmla="*/ 5022850 w 6363048"/>
              <a:gd name="connsiteY82" fmla="*/ 229700 h 2547450"/>
              <a:gd name="connsiteX83" fmla="*/ 5181600 w 6363048"/>
              <a:gd name="connsiteY83" fmla="*/ 210650 h 2547450"/>
              <a:gd name="connsiteX84" fmla="*/ 5200650 w 6363048"/>
              <a:gd name="connsiteY84" fmla="*/ 197950 h 2547450"/>
              <a:gd name="connsiteX85" fmla="*/ 5327650 w 6363048"/>
              <a:gd name="connsiteY85" fmla="*/ 172550 h 2547450"/>
              <a:gd name="connsiteX86" fmla="*/ 5410200 w 6363048"/>
              <a:gd name="connsiteY86" fmla="*/ 153500 h 2547450"/>
              <a:gd name="connsiteX87" fmla="*/ 5473700 w 6363048"/>
              <a:gd name="connsiteY87" fmla="*/ 147150 h 2547450"/>
              <a:gd name="connsiteX88" fmla="*/ 5492750 w 6363048"/>
              <a:gd name="connsiteY88" fmla="*/ 140800 h 2547450"/>
              <a:gd name="connsiteX89" fmla="*/ 5626100 w 6363048"/>
              <a:gd name="connsiteY89" fmla="*/ 128100 h 2547450"/>
              <a:gd name="connsiteX90" fmla="*/ 5645150 w 6363048"/>
              <a:gd name="connsiteY90" fmla="*/ 115400 h 2547450"/>
              <a:gd name="connsiteX91" fmla="*/ 5670550 w 6363048"/>
              <a:gd name="connsiteY91" fmla="*/ 109050 h 2547450"/>
              <a:gd name="connsiteX92" fmla="*/ 5689600 w 6363048"/>
              <a:gd name="connsiteY92" fmla="*/ 102700 h 2547450"/>
              <a:gd name="connsiteX93" fmla="*/ 5880100 w 6363048"/>
              <a:gd name="connsiteY93" fmla="*/ 96350 h 2547450"/>
              <a:gd name="connsiteX94" fmla="*/ 5930900 w 6363048"/>
              <a:gd name="connsiteY94" fmla="*/ 83650 h 2547450"/>
              <a:gd name="connsiteX95" fmla="*/ 5949950 w 6363048"/>
              <a:gd name="connsiteY95" fmla="*/ 77300 h 2547450"/>
              <a:gd name="connsiteX96" fmla="*/ 5981700 w 6363048"/>
              <a:gd name="connsiteY96" fmla="*/ 70950 h 2547450"/>
              <a:gd name="connsiteX97" fmla="*/ 6057900 w 6363048"/>
              <a:gd name="connsiteY97" fmla="*/ 26500 h 2547450"/>
              <a:gd name="connsiteX98" fmla="*/ 6121400 w 6363048"/>
              <a:gd name="connsiteY98" fmla="*/ 20150 h 2547450"/>
              <a:gd name="connsiteX99" fmla="*/ 6140450 w 6363048"/>
              <a:gd name="connsiteY99" fmla="*/ 13800 h 2547450"/>
              <a:gd name="connsiteX100" fmla="*/ 6159500 w 6363048"/>
              <a:gd name="connsiteY100" fmla="*/ 1100 h 2547450"/>
              <a:gd name="connsiteX101" fmla="*/ 6178550 w 6363048"/>
              <a:gd name="connsiteY101" fmla="*/ 7450 h 2547450"/>
              <a:gd name="connsiteX102" fmla="*/ 6223000 w 6363048"/>
              <a:gd name="connsiteY102" fmla="*/ 13800 h 2547450"/>
              <a:gd name="connsiteX103" fmla="*/ 6242050 w 6363048"/>
              <a:gd name="connsiteY103" fmla="*/ 26500 h 2547450"/>
              <a:gd name="connsiteX104" fmla="*/ 6267450 w 6363048"/>
              <a:gd name="connsiteY104" fmla="*/ 83650 h 2547450"/>
              <a:gd name="connsiteX105" fmla="*/ 6286500 w 6363048"/>
              <a:gd name="connsiteY105" fmla="*/ 90000 h 2547450"/>
              <a:gd name="connsiteX106" fmla="*/ 6337300 w 6363048"/>
              <a:gd name="connsiteY106" fmla="*/ 102700 h 2547450"/>
              <a:gd name="connsiteX107" fmla="*/ 6350000 w 6363048"/>
              <a:gd name="connsiteY107" fmla="*/ 121750 h 2547450"/>
              <a:gd name="connsiteX108" fmla="*/ 6356350 w 6363048"/>
              <a:gd name="connsiteY108" fmla="*/ 153500 h 2547450"/>
              <a:gd name="connsiteX109" fmla="*/ 6362700 w 6363048"/>
              <a:gd name="connsiteY10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9850 w 6363048"/>
              <a:gd name="connsiteY2" fmla="*/ 2134700 h 2547450"/>
              <a:gd name="connsiteX3" fmla="*/ 82550 w 6363048"/>
              <a:gd name="connsiteY3" fmla="*/ 2109300 h 2547450"/>
              <a:gd name="connsiteX4" fmla="*/ 88900 w 6363048"/>
              <a:gd name="connsiteY4" fmla="*/ 2090250 h 2547450"/>
              <a:gd name="connsiteX5" fmla="*/ 95250 w 6363048"/>
              <a:gd name="connsiteY5" fmla="*/ 1982300 h 2547450"/>
              <a:gd name="connsiteX6" fmla="*/ 101600 w 6363048"/>
              <a:gd name="connsiteY6" fmla="*/ 1931500 h 2547450"/>
              <a:gd name="connsiteX7" fmla="*/ 107950 w 6363048"/>
              <a:gd name="connsiteY7" fmla="*/ 1842600 h 2547450"/>
              <a:gd name="connsiteX8" fmla="*/ 114300 w 6363048"/>
              <a:gd name="connsiteY8" fmla="*/ 1817200 h 2547450"/>
              <a:gd name="connsiteX9" fmla="*/ 120650 w 6363048"/>
              <a:gd name="connsiteY9" fmla="*/ 1785450 h 2547450"/>
              <a:gd name="connsiteX10" fmla="*/ 127000 w 6363048"/>
              <a:gd name="connsiteY10" fmla="*/ 1766400 h 2547450"/>
              <a:gd name="connsiteX11" fmla="*/ 139700 w 6363048"/>
              <a:gd name="connsiteY11" fmla="*/ 1702900 h 2547450"/>
              <a:gd name="connsiteX12" fmla="*/ 158750 w 6363048"/>
              <a:gd name="connsiteY12" fmla="*/ 1645750 h 2547450"/>
              <a:gd name="connsiteX13" fmla="*/ 196850 w 6363048"/>
              <a:gd name="connsiteY13" fmla="*/ 1601300 h 2547450"/>
              <a:gd name="connsiteX14" fmla="*/ 215900 w 6363048"/>
              <a:gd name="connsiteY14" fmla="*/ 1569550 h 2547450"/>
              <a:gd name="connsiteX15" fmla="*/ 228600 w 6363048"/>
              <a:gd name="connsiteY15" fmla="*/ 1537800 h 2547450"/>
              <a:gd name="connsiteX16" fmla="*/ 273050 w 6363048"/>
              <a:gd name="connsiteY16" fmla="*/ 1493350 h 2547450"/>
              <a:gd name="connsiteX17" fmla="*/ 292100 w 6363048"/>
              <a:gd name="connsiteY17" fmla="*/ 1467950 h 2547450"/>
              <a:gd name="connsiteX18" fmla="*/ 311150 w 6363048"/>
              <a:gd name="connsiteY18" fmla="*/ 1423500 h 2547450"/>
              <a:gd name="connsiteX19" fmla="*/ 330200 w 6363048"/>
              <a:gd name="connsiteY19" fmla="*/ 1410800 h 2547450"/>
              <a:gd name="connsiteX20" fmla="*/ 342900 w 6363048"/>
              <a:gd name="connsiteY20" fmla="*/ 1366350 h 2547450"/>
              <a:gd name="connsiteX21" fmla="*/ 361950 w 6363048"/>
              <a:gd name="connsiteY21" fmla="*/ 1353650 h 2547450"/>
              <a:gd name="connsiteX22" fmla="*/ 368300 w 6363048"/>
              <a:gd name="connsiteY22" fmla="*/ 1334600 h 2547450"/>
              <a:gd name="connsiteX23" fmla="*/ 406400 w 6363048"/>
              <a:gd name="connsiteY23" fmla="*/ 1309200 h 2547450"/>
              <a:gd name="connsiteX24" fmla="*/ 419100 w 6363048"/>
              <a:gd name="connsiteY24" fmla="*/ 1290150 h 2547450"/>
              <a:gd name="connsiteX25" fmla="*/ 488950 w 6363048"/>
              <a:gd name="connsiteY25" fmla="*/ 1252050 h 2547450"/>
              <a:gd name="connsiteX26" fmla="*/ 584200 w 6363048"/>
              <a:gd name="connsiteY26" fmla="*/ 1220300 h 2547450"/>
              <a:gd name="connsiteX27" fmla="*/ 641350 w 6363048"/>
              <a:gd name="connsiteY27" fmla="*/ 1201250 h 2547450"/>
              <a:gd name="connsiteX28" fmla="*/ 704850 w 6363048"/>
              <a:gd name="connsiteY28" fmla="*/ 1163150 h 2547450"/>
              <a:gd name="connsiteX29" fmla="*/ 730250 w 6363048"/>
              <a:gd name="connsiteY29" fmla="*/ 1099650 h 2547450"/>
              <a:gd name="connsiteX30" fmla="*/ 749300 w 6363048"/>
              <a:gd name="connsiteY30" fmla="*/ 1093300 h 2547450"/>
              <a:gd name="connsiteX31" fmla="*/ 812800 w 6363048"/>
              <a:gd name="connsiteY31" fmla="*/ 1048850 h 2547450"/>
              <a:gd name="connsiteX32" fmla="*/ 831850 w 6363048"/>
              <a:gd name="connsiteY32" fmla="*/ 1029800 h 2547450"/>
              <a:gd name="connsiteX33" fmla="*/ 857250 w 6363048"/>
              <a:gd name="connsiteY33" fmla="*/ 1023450 h 2547450"/>
              <a:gd name="connsiteX34" fmla="*/ 889000 w 6363048"/>
              <a:gd name="connsiteY34" fmla="*/ 1004400 h 2547450"/>
              <a:gd name="connsiteX35" fmla="*/ 933450 w 6363048"/>
              <a:gd name="connsiteY35" fmla="*/ 979000 h 2547450"/>
              <a:gd name="connsiteX36" fmla="*/ 952500 w 6363048"/>
              <a:gd name="connsiteY36" fmla="*/ 953600 h 2547450"/>
              <a:gd name="connsiteX37" fmla="*/ 984250 w 6363048"/>
              <a:gd name="connsiteY37" fmla="*/ 934550 h 2547450"/>
              <a:gd name="connsiteX38" fmla="*/ 1003300 w 6363048"/>
              <a:gd name="connsiteY38" fmla="*/ 921850 h 2547450"/>
              <a:gd name="connsiteX39" fmla="*/ 1035050 w 6363048"/>
              <a:gd name="connsiteY39" fmla="*/ 883750 h 2547450"/>
              <a:gd name="connsiteX40" fmla="*/ 1054100 w 6363048"/>
              <a:gd name="connsiteY40" fmla="*/ 877400 h 2547450"/>
              <a:gd name="connsiteX41" fmla="*/ 1092200 w 6363048"/>
              <a:gd name="connsiteY41" fmla="*/ 839300 h 2547450"/>
              <a:gd name="connsiteX42" fmla="*/ 1117600 w 6363048"/>
              <a:gd name="connsiteY42" fmla="*/ 826600 h 2547450"/>
              <a:gd name="connsiteX43" fmla="*/ 1143000 w 6363048"/>
              <a:gd name="connsiteY43" fmla="*/ 801200 h 2547450"/>
              <a:gd name="connsiteX44" fmla="*/ 1200150 w 6363048"/>
              <a:gd name="connsiteY44" fmla="*/ 763100 h 2547450"/>
              <a:gd name="connsiteX45" fmla="*/ 1219200 w 6363048"/>
              <a:gd name="connsiteY45" fmla="*/ 756750 h 2547450"/>
              <a:gd name="connsiteX46" fmla="*/ 1250950 w 6363048"/>
              <a:gd name="connsiteY46" fmla="*/ 731350 h 2547450"/>
              <a:gd name="connsiteX47" fmla="*/ 1289050 w 6363048"/>
              <a:gd name="connsiteY47" fmla="*/ 725000 h 2547450"/>
              <a:gd name="connsiteX48" fmla="*/ 1333500 w 6363048"/>
              <a:gd name="connsiteY48" fmla="*/ 680550 h 2547450"/>
              <a:gd name="connsiteX49" fmla="*/ 1352550 w 6363048"/>
              <a:gd name="connsiteY49" fmla="*/ 661500 h 2547450"/>
              <a:gd name="connsiteX50" fmla="*/ 1371600 w 6363048"/>
              <a:gd name="connsiteY50" fmla="*/ 648800 h 2547450"/>
              <a:gd name="connsiteX51" fmla="*/ 1651000 w 6363048"/>
              <a:gd name="connsiteY51" fmla="*/ 471000 h 2547450"/>
              <a:gd name="connsiteX52" fmla="*/ 1917700 w 6363048"/>
              <a:gd name="connsiteY52" fmla="*/ 324950 h 2547450"/>
              <a:gd name="connsiteX53" fmla="*/ 1949450 w 6363048"/>
              <a:gd name="connsiteY53" fmla="*/ 312250 h 2547450"/>
              <a:gd name="connsiteX54" fmla="*/ 2044700 w 6363048"/>
              <a:gd name="connsiteY54" fmla="*/ 286850 h 2547450"/>
              <a:gd name="connsiteX55" fmla="*/ 2108200 w 6363048"/>
              <a:gd name="connsiteY55" fmla="*/ 280500 h 2547450"/>
              <a:gd name="connsiteX56" fmla="*/ 2152650 w 6363048"/>
              <a:gd name="connsiteY56" fmla="*/ 274150 h 2547450"/>
              <a:gd name="connsiteX57" fmla="*/ 2400300 w 6363048"/>
              <a:gd name="connsiteY57" fmla="*/ 261450 h 2547450"/>
              <a:gd name="connsiteX58" fmla="*/ 2419350 w 6363048"/>
              <a:gd name="connsiteY58" fmla="*/ 255100 h 2547450"/>
              <a:gd name="connsiteX59" fmla="*/ 2482850 w 6363048"/>
              <a:gd name="connsiteY59" fmla="*/ 248750 h 2547450"/>
              <a:gd name="connsiteX60" fmla="*/ 2540000 w 6363048"/>
              <a:gd name="connsiteY60" fmla="*/ 229700 h 2547450"/>
              <a:gd name="connsiteX61" fmla="*/ 2679700 w 6363048"/>
              <a:gd name="connsiteY61" fmla="*/ 217000 h 2547450"/>
              <a:gd name="connsiteX62" fmla="*/ 2781300 w 6363048"/>
              <a:gd name="connsiteY62" fmla="*/ 204300 h 2547450"/>
              <a:gd name="connsiteX63" fmla="*/ 2863850 w 6363048"/>
              <a:gd name="connsiteY63" fmla="*/ 197950 h 2547450"/>
              <a:gd name="connsiteX64" fmla="*/ 3187700 w 6363048"/>
              <a:gd name="connsiteY64" fmla="*/ 185250 h 2547450"/>
              <a:gd name="connsiteX65" fmla="*/ 3263900 w 6363048"/>
              <a:gd name="connsiteY65" fmla="*/ 172550 h 2547450"/>
              <a:gd name="connsiteX66" fmla="*/ 3498850 w 6363048"/>
              <a:gd name="connsiteY66" fmla="*/ 159850 h 2547450"/>
              <a:gd name="connsiteX67" fmla="*/ 3733800 w 6363048"/>
              <a:gd name="connsiteY67" fmla="*/ 140800 h 2547450"/>
              <a:gd name="connsiteX68" fmla="*/ 3803650 w 6363048"/>
              <a:gd name="connsiteY68" fmla="*/ 128100 h 2547450"/>
              <a:gd name="connsiteX69" fmla="*/ 4057650 w 6363048"/>
              <a:gd name="connsiteY69" fmla="*/ 121750 h 2547450"/>
              <a:gd name="connsiteX70" fmla="*/ 4387850 w 6363048"/>
              <a:gd name="connsiteY70" fmla="*/ 121750 h 2547450"/>
              <a:gd name="connsiteX71" fmla="*/ 4425950 w 6363048"/>
              <a:gd name="connsiteY71" fmla="*/ 128100 h 2547450"/>
              <a:gd name="connsiteX72" fmla="*/ 4514850 w 6363048"/>
              <a:gd name="connsiteY72" fmla="*/ 134450 h 2547450"/>
              <a:gd name="connsiteX73" fmla="*/ 4597400 w 6363048"/>
              <a:gd name="connsiteY73" fmla="*/ 147150 h 2547450"/>
              <a:gd name="connsiteX74" fmla="*/ 4648200 w 6363048"/>
              <a:gd name="connsiteY74" fmla="*/ 159850 h 2547450"/>
              <a:gd name="connsiteX75" fmla="*/ 4660900 w 6363048"/>
              <a:gd name="connsiteY75" fmla="*/ 178900 h 2547450"/>
              <a:gd name="connsiteX76" fmla="*/ 4679950 w 6363048"/>
              <a:gd name="connsiteY76" fmla="*/ 185250 h 2547450"/>
              <a:gd name="connsiteX77" fmla="*/ 4730750 w 6363048"/>
              <a:gd name="connsiteY77" fmla="*/ 204300 h 2547450"/>
              <a:gd name="connsiteX78" fmla="*/ 4749800 w 6363048"/>
              <a:gd name="connsiteY78" fmla="*/ 217000 h 2547450"/>
              <a:gd name="connsiteX79" fmla="*/ 4768850 w 6363048"/>
              <a:gd name="connsiteY79" fmla="*/ 223350 h 2547450"/>
              <a:gd name="connsiteX80" fmla="*/ 4826000 w 6363048"/>
              <a:gd name="connsiteY80" fmla="*/ 236050 h 2547450"/>
              <a:gd name="connsiteX81" fmla="*/ 5022850 w 6363048"/>
              <a:gd name="connsiteY81" fmla="*/ 229700 h 2547450"/>
              <a:gd name="connsiteX82" fmla="*/ 5181600 w 6363048"/>
              <a:gd name="connsiteY82" fmla="*/ 210650 h 2547450"/>
              <a:gd name="connsiteX83" fmla="*/ 5200650 w 6363048"/>
              <a:gd name="connsiteY83" fmla="*/ 197950 h 2547450"/>
              <a:gd name="connsiteX84" fmla="*/ 5327650 w 6363048"/>
              <a:gd name="connsiteY84" fmla="*/ 172550 h 2547450"/>
              <a:gd name="connsiteX85" fmla="*/ 5410200 w 6363048"/>
              <a:gd name="connsiteY85" fmla="*/ 153500 h 2547450"/>
              <a:gd name="connsiteX86" fmla="*/ 5473700 w 6363048"/>
              <a:gd name="connsiteY86" fmla="*/ 147150 h 2547450"/>
              <a:gd name="connsiteX87" fmla="*/ 5492750 w 6363048"/>
              <a:gd name="connsiteY87" fmla="*/ 140800 h 2547450"/>
              <a:gd name="connsiteX88" fmla="*/ 5626100 w 6363048"/>
              <a:gd name="connsiteY88" fmla="*/ 128100 h 2547450"/>
              <a:gd name="connsiteX89" fmla="*/ 5645150 w 6363048"/>
              <a:gd name="connsiteY89" fmla="*/ 115400 h 2547450"/>
              <a:gd name="connsiteX90" fmla="*/ 5670550 w 6363048"/>
              <a:gd name="connsiteY90" fmla="*/ 109050 h 2547450"/>
              <a:gd name="connsiteX91" fmla="*/ 5689600 w 6363048"/>
              <a:gd name="connsiteY91" fmla="*/ 102700 h 2547450"/>
              <a:gd name="connsiteX92" fmla="*/ 5880100 w 6363048"/>
              <a:gd name="connsiteY92" fmla="*/ 96350 h 2547450"/>
              <a:gd name="connsiteX93" fmla="*/ 5930900 w 6363048"/>
              <a:gd name="connsiteY93" fmla="*/ 83650 h 2547450"/>
              <a:gd name="connsiteX94" fmla="*/ 5949950 w 6363048"/>
              <a:gd name="connsiteY94" fmla="*/ 77300 h 2547450"/>
              <a:gd name="connsiteX95" fmla="*/ 5981700 w 6363048"/>
              <a:gd name="connsiteY95" fmla="*/ 70950 h 2547450"/>
              <a:gd name="connsiteX96" fmla="*/ 6057900 w 6363048"/>
              <a:gd name="connsiteY96" fmla="*/ 26500 h 2547450"/>
              <a:gd name="connsiteX97" fmla="*/ 6121400 w 6363048"/>
              <a:gd name="connsiteY97" fmla="*/ 20150 h 2547450"/>
              <a:gd name="connsiteX98" fmla="*/ 6140450 w 6363048"/>
              <a:gd name="connsiteY98" fmla="*/ 13800 h 2547450"/>
              <a:gd name="connsiteX99" fmla="*/ 6159500 w 6363048"/>
              <a:gd name="connsiteY99" fmla="*/ 1100 h 2547450"/>
              <a:gd name="connsiteX100" fmla="*/ 6178550 w 6363048"/>
              <a:gd name="connsiteY100" fmla="*/ 7450 h 2547450"/>
              <a:gd name="connsiteX101" fmla="*/ 6223000 w 6363048"/>
              <a:gd name="connsiteY101" fmla="*/ 13800 h 2547450"/>
              <a:gd name="connsiteX102" fmla="*/ 6242050 w 6363048"/>
              <a:gd name="connsiteY102" fmla="*/ 26500 h 2547450"/>
              <a:gd name="connsiteX103" fmla="*/ 6267450 w 6363048"/>
              <a:gd name="connsiteY103" fmla="*/ 83650 h 2547450"/>
              <a:gd name="connsiteX104" fmla="*/ 6286500 w 6363048"/>
              <a:gd name="connsiteY104" fmla="*/ 90000 h 2547450"/>
              <a:gd name="connsiteX105" fmla="*/ 6337300 w 6363048"/>
              <a:gd name="connsiteY105" fmla="*/ 102700 h 2547450"/>
              <a:gd name="connsiteX106" fmla="*/ 6350000 w 6363048"/>
              <a:gd name="connsiteY106" fmla="*/ 121750 h 2547450"/>
              <a:gd name="connsiteX107" fmla="*/ 6356350 w 6363048"/>
              <a:gd name="connsiteY107" fmla="*/ 153500 h 2547450"/>
              <a:gd name="connsiteX108" fmla="*/ 6362700 w 6363048"/>
              <a:gd name="connsiteY10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9850 w 6363048"/>
              <a:gd name="connsiteY2" fmla="*/ 2134700 h 2547450"/>
              <a:gd name="connsiteX3" fmla="*/ 88900 w 6363048"/>
              <a:gd name="connsiteY3" fmla="*/ 2090250 h 2547450"/>
              <a:gd name="connsiteX4" fmla="*/ 95250 w 6363048"/>
              <a:gd name="connsiteY4" fmla="*/ 1982300 h 2547450"/>
              <a:gd name="connsiteX5" fmla="*/ 101600 w 6363048"/>
              <a:gd name="connsiteY5" fmla="*/ 1931500 h 2547450"/>
              <a:gd name="connsiteX6" fmla="*/ 107950 w 6363048"/>
              <a:gd name="connsiteY6" fmla="*/ 1842600 h 2547450"/>
              <a:gd name="connsiteX7" fmla="*/ 114300 w 6363048"/>
              <a:gd name="connsiteY7" fmla="*/ 1817200 h 2547450"/>
              <a:gd name="connsiteX8" fmla="*/ 120650 w 6363048"/>
              <a:gd name="connsiteY8" fmla="*/ 1785450 h 2547450"/>
              <a:gd name="connsiteX9" fmla="*/ 127000 w 6363048"/>
              <a:gd name="connsiteY9" fmla="*/ 1766400 h 2547450"/>
              <a:gd name="connsiteX10" fmla="*/ 139700 w 6363048"/>
              <a:gd name="connsiteY10" fmla="*/ 1702900 h 2547450"/>
              <a:gd name="connsiteX11" fmla="*/ 158750 w 6363048"/>
              <a:gd name="connsiteY11" fmla="*/ 1645750 h 2547450"/>
              <a:gd name="connsiteX12" fmla="*/ 196850 w 6363048"/>
              <a:gd name="connsiteY12" fmla="*/ 1601300 h 2547450"/>
              <a:gd name="connsiteX13" fmla="*/ 215900 w 6363048"/>
              <a:gd name="connsiteY13" fmla="*/ 1569550 h 2547450"/>
              <a:gd name="connsiteX14" fmla="*/ 228600 w 6363048"/>
              <a:gd name="connsiteY14" fmla="*/ 1537800 h 2547450"/>
              <a:gd name="connsiteX15" fmla="*/ 273050 w 6363048"/>
              <a:gd name="connsiteY15" fmla="*/ 1493350 h 2547450"/>
              <a:gd name="connsiteX16" fmla="*/ 292100 w 6363048"/>
              <a:gd name="connsiteY16" fmla="*/ 1467950 h 2547450"/>
              <a:gd name="connsiteX17" fmla="*/ 311150 w 6363048"/>
              <a:gd name="connsiteY17" fmla="*/ 1423500 h 2547450"/>
              <a:gd name="connsiteX18" fmla="*/ 330200 w 6363048"/>
              <a:gd name="connsiteY18" fmla="*/ 1410800 h 2547450"/>
              <a:gd name="connsiteX19" fmla="*/ 342900 w 6363048"/>
              <a:gd name="connsiteY19" fmla="*/ 1366350 h 2547450"/>
              <a:gd name="connsiteX20" fmla="*/ 361950 w 6363048"/>
              <a:gd name="connsiteY20" fmla="*/ 1353650 h 2547450"/>
              <a:gd name="connsiteX21" fmla="*/ 368300 w 6363048"/>
              <a:gd name="connsiteY21" fmla="*/ 1334600 h 2547450"/>
              <a:gd name="connsiteX22" fmla="*/ 406400 w 6363048"/>
              <a:gd name="connsiteY22" fmla="*/ 1309200 h 2547450"/>
              <a:gd name="connsiteX23" fmla="*/ 419100 w 6363048"/>
              <a:gd name="connsiteY23" fmla="*/ 1290150 h 2547450"/>
              <a:gd name="connsiteX24" fmla="*/ 488950 w 6363048"/>
              <a:gd name="connsiteY24" fmla="*/ 1252050 h 2547450"/>
              <a:gd name="connsiteX25" fmla="*/ 584200 w 6363048"/>
              <a:gd name="connsiteY25" fmla="*/ 1220300 h 2547450"/>
              <a:gd name="connsiteX26" fmla="*/ 641350 w 6363048"/>
              <a:gd name="connsiteY26" fmla="*/ 1201250 h 2547450"/>
              <a:gd name="connsiteX27" fmla="*/ 704850 w 6363048"/>
              <a:gd name="connsiteY27" fmla="*/ 1163150 h 2547450"/>
              <a:gd name="connsiteX28" fmla="*/ 730250 w 6363048"/>
              <a:gd name="connsiteY28" fmla="*/ 1099650 h 2547450"/>
              <a:gd name="connsiteX29" fmla="*/ 749300 w 6363048"/>
              <a:gd name="connsiteY29" fmla="*/ 1093300 h 2547450"/>
              <a:gd name="connsiteX30" fmla="*/ 812800 w 6363048"/>
              <a:gd name="connsiteY30" fmla="*/ 1048850 h 2547450"/>
              <a:gd name="connsiteX31" fmla="*/ 831850 w 6363048"/>
              <a:gd name="connsiteY31" fmla="*/ 1029800 h 2547450"/>
              <a:gd name="connsiteX32" fmla="*/ 857250 w 6363048"/>
              <a:gd name="connsiteY32" fmla="*/ 1023450 h 2547450"/>
              <a:gd name="connsiteX33" fmla="*/ 889000 w 6363048"/>
              <a:gd name="connsiteY33" fmla="*/ 1004400 h 2547450"/>
              <a:gd name="connsiteX34" fmla="*/ 933450 w 6363048"/>
              <a:gd name="connsiteY34" fmla="*/ 979000 h 2547450"/>
              <a:gd name="connsiteX35" fmla="*/ 952500 w 6363048"/>
              <a:gd name="connsiteY35" fmla="*/ 953600 h 2547450"/>
              <a:gd name="connsiteX36" fmla="*/ 984250 w 6363048"/>
              <a:gd name="connsiteY36" fmla="*/ 934550 h 2547450"/>
              <a:gd name="connsiteX37" fmla="*/ 1003300 w 6363048"/>
              <a:gd name="connsiteY37" fmla="*/ 921850 h 2547450"/>
              <a:gd name="connsiteX38" fmla="*/ 1035050 w 6363048"/>
              <a:gd name="connsiteY38" fmla="*/ 883750 h 2547450"/>
              <a:gd name="connsiteX39" fmla="*/ 1054100 w 6363048"/>
              <a:gd name="connsiteY39" fmla="*/ 877400 h 2547450"/>
              <a:gd name="connsiteX40" fmla="*/ 1092200 w 6363048"/>
              <a:gd name="connsiteY40" fmla="*/ 839300 h 2547450"/>
              <a:gd name="connsiteX41" fmla="*/ 1117600 w 6363048"/>
              <a:gd name="connsiteY41" fmla="*/ 826600 h 2547450"/>
              <a:gd name="connsiteX42" fmla="*/ 1143000 w 6363048"/>
              <a:gd name="connsiteY42" fmla="*/ 801200 h 2547450"/>
              <a:gd name="connsiteX43" fmla="*/ 1200150 w 6363048"/>
              <a:gd name="connsiteY43" fmla="*/ 763100 h 2547450"/>
              <a:gd name="connsiteX44" fmla="*/ 1219200 w 6363048"/>
              <a:gd name="connsiteY44" fmla="*/ 756750 h 2547450"/>
              <a:gd name="connsiteX45" fmla="*/ 1250950 w 6363048"/>
              <a:gd name="connsiteY45" fmla="*/ 731350 h 2547450"/>
              <a:gd name="connsiteX46" fmla="*/ 1289050 w 6363048"/>
              <a:gd name="connsiteY46" fmla="*/ 725000 h 2547450"/>
              <a:gd name="connsiteX47" fmla="*/ 1333500 w 6363048"/>
              <a:gd name="connsiteY47" fmla="*/ 680550 h 2547450"/>
              <a:gd name="connsiteX48" fmla="*/ 1352550 w 6363048"/>
              <a:gd name="connsiteY48" fmla="*/ 661500 h 2547450"/>
              <a:gd name="connsiteX49" fmla="*/ 1371600 w 6363048"/>
              <a:gd name="connsiteY49" fmla="*/ 648800 h 2547450"/>
              <a:gd name="connsiteX50" fmla="*/ 1651000 w 6363048"/>
              <a:gd name="connsiteY50" fmla="*/ 471000 h 2547450"/>
              <a:gd name="connsiteX51" fmla="*/ 1917700 w 6363048"/>
              <a:gd name="connsiteY51" fmla="*/ 324950 h 2547450"/>
              <a:gd name="connsiteX52" fmla="*/ 1949450 w 6363048"/>
              <a:gd name="connsiteY52" fmla="*/ 312250 h 2547450"/>
              <a:gd name="connsiteX53" fmla="*/ 2044700 w 6363048"/>
              <a:gd name="connsiteY53" fmla="*/ 286850 h 2547450"/>
              <a:gd name="connsiteX54" fmla="*/ 2108200 w 6363048"/>
              <a:gd name="connsiteY54" fmla="*/ 280500 h 2547450"/>
              <a:gd name="connsiteX55" fmla="*/ 2152650 w 6363048"/>
              <a:gd name="connsiteY55" fmla="*/ 274150 h 2547450"/>
              <a:gd name="connsiteX56" fmla="*/ 2400300 w 6363048"/>
              <a:gd name="connsiteY56" fmla="*/ 261450 h 2547450"/>
              <a:gd name="connsiteX57" fmla="*/ 2419350 w 6363048"/>
              <a:gd name="connsiteY57" fmla="*/ 255100 h 2547450"/>
              <a:gd name="connsiteX58" fmla="*/ 2482850 w 6363048"/>
              <a:gd name="connsiteY58" fmla="*/ 248750 h 2547450"/>
              <a:gd name="connsiteX59" fmla="*/ 2540000 w 6363048"/>
              <a:gd name="connsiteY59" fmla="*/ 229700 h 2547450"/>
              <a:gd name="connsiteX60" fmla="*/ 2679700 w 6363048"/>
              <a:gd name="connsiteY60" fmla="*/ 217000 h 2547450"/>
              <a:gd name="connsiteX61" fmla="*/ 2781300 w 6363048"/>
              <a:gd name="connsiteY61" fmla="*/ 204300 h 2547450"/>
              <a:gd name="connsiteX62" fmla="*/ 2863850 w 6363048"/>
              <a:gd name="connsiteY62" fmla="*/ 197950 h 2547450"/>
              <a:gd name="connsiteX63" fmla="*/ 3187700 w 6363048"/>
              <a:gd name="connsiteY63" fmla="*/ 185250 h 2547450"/>
              <a:gd name="connsiteX64" fmla="*/ 3263900 w 6363048"/>
              <a:gd name="connsiteY64" fmla="*/ 172550 h 2547450"/>
              <a:gd name="connsiteX65" fmla="*/ 3498850 w 6363048"/>
              <a:gd name="connsiteY65" fmla="*/ 159850 h 2547450"/>
              <a:gd name="connsiteX66" fmla="*/ 3733800 w 6363048"/>
              <a:gd name="connsiteY66" fmla="*/ 140800 h 2547450"/>
              <a:gd name="connsiteX67" fmla="*/ 3803650 w 6363048"/>
              <a:gd name="connsiteY67" fmla="*/ 128100 h 2547450"/>
              <a:gd name="connsiteX68" fmla="*/ 4057650 w 6363048"/>
              <a:gd name="connsiteY68" fmla="*/ 121750 h 2547450"/>
              <a:gd name="connsiteX69" fmla="*/ 4387850 w 6363048"/>
              <a:gd name="connsiteY69" fmla="*/ 121750 h 2547450"/>
              <a:gd name="connsiteX70" fmla="*/ 4425950 w 6363048"/>
              <a:gd name="connsiteY70" fmla="*/ 128100 h 2547450"/>
              <a:gd name="connsiteX71" fmla="*/ 4514850 w 6363048"/>
              <a:gd name="connsiteY71" fmla="*/ 134450 h 2547450"/>
              <a:gd name="connsiteX72" fmla="*/ 4597400 w 6363048"/>
              <a:gd name="connsiteY72" fmla="*/ 147150 h 2547450"/>
              <a:gd name="connsiteX73" fmla="*/ 4648200 w 6363048"/>
              <a:gd name="connsiteY73" fmla="*/ 159850 h 2547450"/>
              <a:gd name="connsiteX74" fmla="*/ 4660900 w 6363048"/>
              <a:gd name="connsiteY74" fmla="*/ 178900 h 2547450"/>
              <a:gd name="connsiteX75" fmla="*/ 4679950 w 6363048"/>
              <a:gd name="connsiteY75" fmla="*/ 185250 h 2547450"/>
              <a:gd name="connsiteX76" fmla="*/ 4730750 w 6363048"/>
              <a:gd name="connsiteY76" fmla="*/ 204300 h 2547450"/>
              <a:gd name="connsiteX77" fmla="*/ 4749800 w 6363048"/>
              <a:gd name="connsiteY77" fmla="*/ 217000 h 2547450"/>
              <a:gd name="connsiteX78" fmla="*/ 4768850 w 6363048"/>
              <a:gd name="connsiteY78" fmla="*/ 223350 h 2547450"/>
              <a:gd name="connsiteX79" fmla="*/ 4826000 w 6363048"/>
              <a:gd name="connsiteY79" fmla="*/ 236050 h 2547450"/>
              <a:gd name="connsiteX80" fmla="*/ 5022850 w 6363048"/>
              <a:gd name="connsiteY80" fmla="*/ 229700 h 2547450"/>
              <a:gd name="connsiteX81" fmla="*/ 5181600 w 6363048"/>
              <a:gd name="connsiteY81" fmla="*/ 210650 h 2547450"/>
              <a:gd name="connsiteX82" fmla="*/ 5200650 w 6363048"/>
              <a:gd name="connsiteY82" fmla="*/ 197950 h 2547450"/>
              <a:gd name="connsiteX83" fmla="*/ 5327650 w 6363048"/>
              <a:gd name="connsiteY83" fmla="*/ 172550 h 2547450"/>
              <a:gd name="connsiteX84" fmla="*/ 5410200 w 6363048"/>
              <a:gd name="connsiteY84" fmla="*/ 153500 h 2547450"/>
              <a:gd name="connsiteX85" fmla="*/ 5473700 w 6363048"/>
              <a:gd name="connsiteY85" fmla="*/ 147150 h 2547450"/>
              <a:gd name="connsiteX86" fmla="*/ 5492750 w 6363048"/>
              <a:gd name="connsiteY86" fmla="*/ 140800 h 2547450"/>
              <a:gd name="connsiteX87" fmla="*/ 5626100 w 6363048"/>
              <a:gd name="connsiteY87" fmla="*/ 128100 h 2547450"/>
              <a:gd name="connsiteX88" fmla="*/ 5645150 w 6363048"/>
              <a:gd name="connsiteY88" fmla="*/ 115400 h 2547450"/>
              <a:gd name="connsiteX89" fmla="*/ 5670550 w 6363048"/>
              <a:gd name="connsiteY89" fmla="*/ 109050 h 2547450"/>
              <a:gd name="connsiteX90" fmla="*/ 5689600 w 6363048"/>
              <a:gd name="connsiteY90" fmla="*/ 102700 h 2547450"/>
              <a:gd name="connsiteX91" fmla="*/ 5880100 w 6363048"/>
              <a:gd name="connsiteY91" fmla="*/ 96350 h 2547450"/>
              <a:gd name="connsiteX92" fmla="*/ 5930900 w 6363048"/>
              <a:gd name="connsiteY92" fmla="*/ 83650 h 2547450"/>
              <a:gd name="connsiteX93" fmla="*/ 5949950 w 6363048"/>
              <a:gd name="connsiteY93" fmla="*/ 77300 h 2547450"/>
              <a:gd name="connsiteX94" fmla="*/ 5981700 w 6363048"/>
              <a:gd name="connsiteY94" fmla="*/ 70950 h 2547450"/>
              <a:gd name="connsiteX95" fmla="*/ 6057900 w 6363048"/>
              <a:gd name="connsiteY95" fmla="*/ 26500 h 2547450"/>
              <a:gd name="connsiteX96" fmla="*/ 6121400 w 6363048"/>
              <a:gd name="connsiteY96" fmla="*/ 20150 h 2547450"/>
              <a:gd name="connsiteX97" fmla="*/ 6140450 w 6363048"/>
              <a:gd name="connsiteY97" fmla="*/ 13800 h 2547450"/>
              <a:gd name="connsiteX98" fmla="*/ 6159500 w 6363048"/>
              <a:gd name="connsiteY98" fmla="*/ 1100 h 2547450"/>
              <a:gd name="connsiteX99" fmla="*/ 6178550 w 6363048"/>
              <a:gd name="connsiteY99" fmla="*/ 7450 h 2547450"/>
              <a:gd name="connsiteX100" fmla="*/ 6223000 w 6363048"/>
              <a:gd name="connsiteY100" fmla="*/ 13800 h 2547450"/>
              <a:gd name="connsiteX101" fmla="*/ 6242050 w 6363048"/>
              <a:gd name="connsiteY101" fmla="*/ 26500 h 2547450"/>
              <a:gd name="connsiteX102" fmla="*/ 6267450 w 6363048"/>
              <a:gd name="connsiteY102" fmla="*/ 83650 h 2547450"/>
              <a:gd name="connsiteX103" fmla="*/ 6286500 w 6363048"/>
              <a:gd name="connsiteY103" fmla="*/ 90000 h 2547450"/>
              <a:gd name="connsiteX104" fmla="*/ 6337300 w 6363048"/>
              <a:gd name="connsiteY104" fmla="*/ 102700 h 2547450"/>
              <a:gd name="connsiteX105" fmla="*/ 6350000 w 6363048"/>
              <a:gd name="connsiteY105" fmla="*/ 121750 h 2547450"/>
              <a:gd name="connsiteX106" fmla="*/ 6356350 w 6363048"/>
              <a:gd name="connsiteY106" fmla="*/ 153500 h 2547450"/>
              <a:gd name="connsiteX107" fmla="*/ 6362700 w 6363048"/>
              <a:gd name="connsiteY10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9850 w 6363048"/>
              <a:gd name="connsiteY2" fmla="*/ 2134700 h 2547450"/>
              <a:gd name="connsiteX3" fmla="*/ 95250 w 6363048"/>
              <a:gd name="connsiteY3" fmla="*/ 1982300 h 2547450"/>
              <a:gd name="connsiteX4" fmla="*/ 101600 w 6363048"/>
              <a:gd name="connsiteY4" fmla="*/ 1931500 h 2547450"/>
              <a:gd name="connsiteX5" fmla="*/ 107950 w 6363048"/>
              <a:gd name="connsiteY5" fmla="*/ 1842600 h 2547450"/>
              <a:gd name="connsiteX6" fmla="*/ 114300 w 6363048"/>
              <a:gd name="connsiteY6" fmla="*/ 1817200 h 2547450"/>
              <a:gd name="connsiteX7" fmla="*/ 120650 w 6363048"/>
              <a:gd name="connsiteY7" fmla="*/ 1785450 h 2547450"/>
              <a:gd name="connsiteX8" fmla="*/ 127000 w 6363048"/>
              <a:gd name="connsiteY8" fmla="*/ 1766400 h 2547450"/>
              <a:gd name="connsiteX9" fmla="*/ 139700 w 6363048"/>
              <a:gd name="connsiteY9" fmla="*/ 1702900 h 2547450"/>
              <a:gd name="connsiteX10" fmla="*/ 158750 w 6363048"/>
              <a:gd name="connsiteY10" fmla="*/ 1645750 h 2547450"/>
              <a:gd name="connsiteX11" fmla="*/ 196850 w 6363048"/>
              <a:gd name="connsiteY11" fmla="*/ 1601300 h 2547450"/>
              <a:gd name="connsiteX12" fmla="*/ 215900 w 6363048"/>
              <a:gd name="connsiteY12" fmla="*/ 1569550 h 2547450"/>
              <a:gd name="connsiteX13" fmla="*/ 228600 w 6363048"/>
              <a:gd name="connsiteY13" fmla="*/ 1537800 h 2547450"/>
              <a:gd name="connsiteX14" fmla="*/ 273050 w 6363048"/>
              <a:gd name="connsiteY14" fmla="*/ 1493350 h 2547450"/>
              <a:gd name="connsiteX15" fmla="*/ 292100 w 6363048"/>
              <a:gd name="connsiteY15" fmla="*/ 1467950 h 2547450"/>
              <a:gd name="connsiteX16" fmla="*/ 311150 w 6363048"/>
              <a:gd name="connsiteY16" fmla="*/ 1423500 h 2547450"/>
              <a:gd name="connsiteX17" fmla="*/ 330200 w 6363048"/>
              <a:gd name="connsiteY17" fmla="*/ 1410800 h 2547450"/>
              <a:gd name="connsiteX18" fmla="*/ 342900 w 6363048"/>
              <a:gd name="connsiteY18" fmla="*/ 1366350 h 2547450"/>
              <a:gd name="connsiteX19" fmla="*/ 361950 w 6363048"/>
              <a:gd name="connsiteY19" fmla="*/ 1353650 h 2547450"/>
              <a:gd name="connsiteX20" fmla="*/ 368300 w 6363048"/>
              <a:gd name="connsiteY20" fmla="*/ 1334600 h 2547450"/>
              <a:gd name="connsiteX21" fmla="*/ 406400 w 6363048"/>
              <a:gd name="connsiteY21" fmla="*/ 1309200 h 2547450"/>
              <a:gd name="connsiteX22" fmla="*/ 419100 w 6363048"/>
              <a:gd name="connsiteY22" fmla="*/ 1290150 h 2547450"/>
              <a:gd name="connsiteX23" fmla="*/ 488950 w 6363048"/>
              <a:gd name="connsiteY23" fmla="*/ 1252050 h 2547450"/>
              <a:gd name="connsiteX24" fmla="*/ 584200 w 6363048"/>
              <a:gd name="connsiteY24" fmla="*/ 1220300 h 2547450"/>
              <a:gd name="connsiteX25" fmla="*/ 641350 w 6363048"/>
              <a:gd name="connsiteY25" fmla="*/ 1201250 h 2547450"/>
              <a:gd name="connsiteX26" fmla="*/ 704850 w 6363048"/>
              <a:gd name="connsiteY26" fmla="*/ 1163150 h 2547450"/>
              <a:gd name="connsiteX27" fmla="*/ 730250 w 6363048"/>
              <a:gd name="connsiteY27" fmla="*/ 1099650 h 2547450"/>
              <a:gd name="connsiteX28" fmla="*/ 749300 w 6363048"/>
              <a:gd name="connsiteY28" fmla="*/ 1093300 h 2547450"/>
              <a:gd name="connsiteX29" fmla="*/ 812800 w 6363048"/>
              <a:gd name="connsiteY29" fmla="*/ 1048850 h 2547450"/>
              <a:gd name="connsiteX30" fmla="*/ 831850 w 6363048"/>
              <a:gd name="connsiteY30" fmla="*/ 1029800 h 2547450"/>
              <a:gd name="connsiteX31" fmla="*/ 857250 w 6363048"/>
              <a:gd name="connsiteY31" fmla="*/ 1023450 h 2547450"/>
              <a:gd name="connsiteX32" fmla="*/ 889000 w 6363048"/>
              <a:gd name="connsiteY32" fmla="*/ 1004400 h 2547450"/>
              <a:gd name="connsiteX33" fmla="*/ 933450 w 6363048"/>
              <a:gd name="connsiteY33" fmla="*/ 979000 h 2547450"/>
              <a:gd name="connsiteX34" fmla="*/ 952500 w 6363048"/>
              <a:gd name="connsiteY34" fmla="*/ 953600 h 2547450"/>
              <a:gd name="connsiteX35" fmla="*/ 984250 w 6363048"/>
              <a:gd name="connsiteY35" fmla="*/ 934550 h 2547450"/>
              <a:gd name="connsiteX36" fmla="*/ 1003300 w 6363048"/>
              <a:gd name="connsiteY36" fmla="*/ 921850 h 2547450"/>
              <a:gd name="connsiteX37" fmla="*/ 1035050 w 6363048"/>
              <a:gd name="connsiteY37" fmla="*/ 883750 h 2547450"/>
              <a:gd name="connsiteX38" fmla="*/ 1054100 w 6363048"/>
              <a:gd name="connsiteY38" fmla="*/ 877400 h 2547450"/>
              <a:gd name="connsiteX39" fmla="*/ 1092200 w 6363048"/>
              <a:gd name="connsiteY39" fmla="*/ 839300 h 2547450"/>
              <a:gd name="connsiteX40" fmla="*/ 1117600 w 6363048"/>
              <a:gd name="connsiteY40" fmla="*/ 826600 h 2547450"/>
              <a:gd name="connsiteX41" fmla="*/ 1143000 w 6363048"/>
              <a:gd name="connsiteY41" fmla="*/ 801200 h 2547450"/>
              <a:gd name="connsiteX42" fmla="*/ 1200150 w 6363048"/>
              <a:gd name="connsiteY42" fmla="*/ 763100 h 2547450"/>
              <a:gd name="connsiteX43" fmla="*/ 1219200 w 6363048"/>
              <a:gd name="connsiteY43" fmla="*/ 756750 h 2547450"/>
              <a:gd name="connsiteX44" fmla="*/ 1250950 w 6363048"/>
              <a:gd name="connsiteY44" fmla="*/ 731350 h 2547450"/>
              <a:gd name="connsiteX45" fmla="*/ 1289050 w 6363048"/>
              <a:gd name="connsiteY45" fmla="*/ 725000 h 2547450"/>
              <a:gd name="connsiteX46" fmla="*/ 1333500 w 6363048"/>
              <a:gd name="connsiteY46" fmla="*/ 680550 h 2547450"/>
              <a:gd name="connsiteX47" fmla="*/ 1352550 w 6363048"/>
              <a:gd name="connsiteY47" fmla="*/ 661500 h 2547450"/>
              <a:gd name="connsiteX48" fmla="*/ 1371600 w 6363048"/>
              <a:gd name="connsiteY48" fmla="*/ 648800 h 2547450"/>
              <a:gd name="connsiteX49" fmla="*/ 1651000 w 6363048"/>
              <a:gd name="connsiteY49" fmla="*/ 471000 h 2547450"/>
              <a:gd name="connsiteX50" fmla="*/ 1917700 w 6363048"/>
              <a:gd name="connsiteY50" fmla="*/ 324950 h 2547450"/>
              <a:gd name="connsiteX51" fmla="*/ 1949450 w 6363048"/>
              <a:gd name="connsiteY51" fmla="*/ 312250 h 2547450"/>
              <a:gd name="connsiteX52" fmla="*/ 2044700 w 6363048"/>
              <a:gd name="connsiteY52" fmla="*/ 286850 h 2547450"/>
              <a:gd name="connsiteX53" fmla="*/ 2108200 w 6363048"/>
              <a:gd name="connsiteY53" fmla="*/ 280500 h 2547450"/>
              <a:gd name="connsiteX54" fmla="*/ 2152650 w 6363048"/>
              <a:gd name="connsiteY54" fmla="*/ 274150 h 2547450"/>
              <a:gd name="connsiteX55" fmla="*/ 2400300 w 6363048"/>
              <a:gd name="connsiteY55" fmla="*/ 261450 h 2547450"/>
              <a:gd name="connsiteX56" fmla="*/ 2419350 w 6363048"/>
              <a:gd name="connsiteY56" fmla="*/ 255100 h 2547450"/>
              <a:gd name="connsiteX57" fmla="*/ 2482850 w 6363048"/>
              <a:gd name="connsiteY57" fmla="*/ 248750 h 2547450"/>
              <a:gd name="connsiteX58" fmla="*/ 2540000 w 6363048"/>
              <a:gd name="connsiteY58" fmla="*/ 229700 h 2547450"/>
              <a:gd name="connsiteX59" fmla="*/ 2679700 w 6363048"/>
              <a:gd name="connsiteY59" fmla="*/ 217000 h 2547450"/>
              <a:gd name="connsiteX60" fmla="*/ 2781300 w 6363048"/>
              <a:gd name="connsiteY60" fmla="*/ 204300 h 2547450"/>
              <a:gd name="connsiteX61" fmla="*/ 2863850 w 6363048"/>
              <a:gd name="connsiteY61" fmla="*/ 197950 h 2547450"/>
              <a:gd name="connsiteX62" fmla="*/ 3187700 w 6363048"/>
              <a:gd name="connsiteY62" fmla="*/ 185250 h 2547450"/>
              <a:gd name="connsiteX63" fmla="*/ 3263900 w 6363048"/>
              <a:gd name="connsiteY63" fmla="*/ 172550 h 2547450"/>
              <a:gd name="connsiteX64" fmla="*/ 3498850 w 6363048"/>
              <a:gd name="connsiteY64" fmla="*/ 159850 h 2547450"/>
              <a:gd name="connsiteX65" fmla="*/ 3733800 w 6363048"/>
              <a:gd name="connsiteY65" fmla="*/ 140800 h 2547450"/>
              <a:gd name="connsiteX66" fmla="*/ 3803650 w 6363048"/>
              <a:gd name="connsiteY66" fmla="*/ 128100 h 2547450"/>
              <a:gd name="connsiteX67" fmla="*/ 4057650 w 6363048"/>
              <a:gd name="connsiteY67" fmla="*/ 121750 h 2547450"/>
              <a:gd name="connsiteX68" fmla="*/ 4387850 w 6363048"/>
              <a:gd name="connsiteY68" fmla="*/ 121750 h 2547450"/>
              <a:gd name="connsiteX69" fmla="*/ 4425950 w 6363048"/>
              <a:gd name="connsiteY69" fmla="*/ 128100 h 2547450"/>
              <a:gd name="connsiteX70" fmla="*/ 4514850 w 6363048"/>
              <a:gd name="connsiteY70" fmla="*/ 134450 h 2547450"/>
              <a:gd name="connsiteX71" fmla="*/ 4597400 w 6363048"/>
              <a:gd name="connsiteY71" fmla="*/ 147150 h 2547450"/>
              <a:gd name="connsiteX72" fmla="*/ 4648200 w 6363048"/>
              <a:gd name="connsiteY72" fmla="*/ 159850 h 2547450"/>
              <a:gd name="connsiteX73" fmla="*/ 4660900 w 6363048"/>
              <a:gd name="connsiteY73" fmla="*/ 178900 h 2547450"/>
              <a:gd name="connsiteX74" fmla="*/ 4679950 w 6363048"/>
              <a:gd name="connsiteY74" fmla="*/ 185250 h 2547450"/>
              <a:gd name="connsiteX75" fmla="*/ 4730750 w 6363048"/>
              <a:gd name="connsiteY75" fmla="*/ 204300 h 2547450"/>
              <a:gd name="connsiteX76" fmla="*/ 4749800 w 6363048"/>
              <a:gd name="connsiteY76" fmla="*/ 217000 h 2547450"/>
              <a:gd name="connsiteX77" fmla="*/ 4768850 w 6363048"/>
              <a:gd name="connsiteY77" fmla="*/ 223350 h 2547450"/>
              <a:gd name="connsiteX78" fmla="*/ 4826000 w 6363048"/>
              <a:gd name="connsiteY78" fmla="*/ 236050 h 2547450"/>
              <a:gd name="connsiteX79" fmla="*/ 5022850 w 6363048"/>
              <a:gd name="connsiteY79" fmla="*/ 229700 h 2547450"/>
              <a:gd name="connsiteX80" fmla="*/ 5181600 w 6363048"/>
              <a:gd name="connsiteY80" fmla="*/ 210650 h 2547450"/>
              <a:gd name="connsiteX81" fmla="*/ 5200650 w 6363048"/>
              <a:gd name="connsiteY81" fmla="*/ 197950 h 2547450"/>
              <a:gd name="connsiteX82" fmla="*/ 5327650 w 6363048"/>
              <a:gd name="connsiteY82" fmla="*/ 172550 h 2547450"/>
              <a:gd name="connsiteX83" fmla="*/ 5410200 w 6363048"/>
              <a:gd name="connsiteY83" fmla="*/ 153500 h 2547450"/>
              <a:gd name="connsiteX84" fmla="*/ 5473700 w 6363048"/>
              <a:gd name="connsiteY84" fmla="*/ 147150 h 2547450"/>
              <a:gd name="connsiteX85" fmla="*/ 5492750 w 6363048"/>
              <a:gd name="connsiteY85" fmla="*/ 140800 h 2547450"/>
              <a:gd name="connsiteX86" fmla="*/ 5626100 w 6363048"/>
              <a:gd name="connsiteY86" fmla="*/ 128100 h 2547450"/>
              <a:gd name="connsiteX87" fmla="*/ 5645150 w 6363048"/>
              <a:gd name="connsiteY87" fmla="*/ 115400 h 2547450"/>
              <a:gd name="connsiteX88" fmla="*/ 5670550 w 6363048"/>
              <a:gd name="connsiteY88" fmla="*/ 109050 h 2547450"/>
              <a:gd name="connsiteX89" fmla="*/ 5689600 w 6363048"/>
              <a:gd name="connsiteY89" fmla="*/ 102700 h 2547450"/>
              <a:gd name="connsiteX90" fmla="*/ 5880100 w 6363048"/>
              <a:gd name="connsiteY90" fmla="*/ 96350 h 2547450"/>
              <a:gd name="connsiteX91" fmla="*/ 5930900 w 6363048"/>
              <a:gd name="connsiteY91" fmla="*/ 83650 h 2547450"/>
              <a:gd name="connsiteX92" fmla="*/ 5949950 w 6363048"/>
              <a:gd name="connsiteY92" fmla="*/ 77300 h 2547450"/>
              <a:gd name="connsiteX93" fmla="*/ 5981700 w 6363048"/>
              <a:gd name="connsiteY93" fmla="*/ 70950 h 2547450"/>
              <a:gd name="connsiteX94" fmla="*/ 6057900 w 6363048"/>
              <a:gd name="connsiteY94" fmla="*/ 26500 h 2547450"/>
              <a:gd name="connsiteX95" fmla="*/ 6121400 w 6363048"/>
              <a:gd name="connsiteY95" fmla="*/ 20150 h 2547450"/>
              <a:gd name="connsiteX96" fmla="*/ 6140450 w 6363048"/>
              <a:gd name="connsiteY96" fmla="*/ 13800 h 2547450"/>
              <a:gd name="connsiteX97" fmla="*/ 6159500 w 6363048"/>
              <a:gd name="connsiteY97" fmla="*/ 1100 h 2547450"/>
              <a:gd name="connsiteX98" fmla="*/ 6178550 w 6363048"/>
              <a:gd name="connsiteY98" fmla="*/ 7450 h 2547450"/>
              <a:gd name="connsiteX99" fmla="*/ 6223000 w 6363048"/>
              <a:gd name="connsiteY99" fmla="*/ 13800 h 2547450"/>
              <a:gd name="connsiteX100" fmla="*/ 6242050 w 6363048"/>
              <a:gd name="connsiteY100" fmla="*/ 26500 h 2547450"/>
              <a:gd name="connsiteX101" fmla="*/ 6267450 w 6363048"/>
              <a:gd name="connsiteY101" fmla="*/ 83650 h 2547450"/>
              <a:gd name="connsiteX102" fmla="*/ 6286500 w 6363048"/>
              <a:gd name="connsiteY102" fmla="*/ 90000 h 2547450"/>
              <a:gd name="connsiteX103" fmla="*/ 6337300 w 6363048"/>
              <a:gd name="connsiteY103" fmla="*/ 102700 h 2547450"/>
              <a:gd name="connsiteX104" fmla="*/ 6350000 w 6363048"/>
              <a:gd name="connsiteY104" fmla="*/ 121750 h 2547450"/>
              <a:gd name="connsiteX105" fmla="*/ 6356350 w 6363048"/>
              <a:gd name="connsiteY105" fmla="*/ 153500 h 2547450"/>
              <a:gd name="connsiteX106" fmla="*/ 6362700 w 6363048"/>
              <a:gd name="connsiteY10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95250 w 6363048"/>
              <a:gd name="connsiteY2" fmla="*/ 1982300 h 2547450"/>
              <a:gd name="connsiteX3" fmla="*/ 101600 w 6363048"/>
              <a:gd name="connsiteY3" fmla="*/ 1931500 h 2547450"/>
              <a:gd name="connsiteX4" fmla="*/ 107950 w 6363048"/>
              <a:gd name="connsiteY4" fmla="*/ 1842600 h 2547450"/>
              <a:gd name="connsiteX5" fmla="*/ 114300 w 6363048"/>
              <a:gd name="connsiteY5" fmla="*/ 1817200 h 2547450"/>
              <a:gd name="connsiteX6" fmla="*/ 120650 w 6363048"/>
              <a:gd name="connsiteY6" fmla="*/ 1785450 h 2547450"/>
              <a:gd name="connsiteX7" fmla="*/ 127000 w 6363048"/>
              <a:gd name="connsiteY7" fmla="*/ 1766400 h 2547450"/>
              <a:gd name="connsiteX8" fmla="*/ 139700 w 6363048"/>
              <a:gd name="connsiteY8" fmla="*/ 1702900 h 2547450"/>
              <a:gd name="connsiteX9" fmla="*/ 158750 w 6363048"/>
              <a:gd name="connsiteY9" fmla="*/ 1645750 h 2547450"/>
              <a:gd name="connsiteX10" fmla="*/ 196850 w 6363048"/>
              <a:gd name="connsiteY10" fmla="*/ 1601300 h 2547450"/>
              <a:gd name="connsiteX11" fmla="*/ 215900 w 6363048"/>
              <a:gd name="connsiteY11" fmla="*/ 1569550 h 2547450"/>
              <a:gd name="connsiteX12" fmla="*/ 228600 w 6363048"/>
              <a:gd name="connsiteY12" fmla="*/ 1537800 h 2547450"/>
              <a:gd name="connsiteX13" fmla="*/ 273050 w 6363048"/>
              <a:gd name="connsiteY13" fmla="*/ 1493350 h 2547450"/>
              <a:gd name="connsiteX14" fmla="*/ 292100 w 6363048"/>
              <a:gd name="connsiteY14" fmla="*/ 1467950 h 2547450"/>
              <a:gd name="connsiteX15" fmla="*/ 311150 w 6363048"/>
              <a:gd name="connsiteY15" fmla="*/ 1423500 h 2547450"/>
              <a:gd name="connsiteX16" fmla="*/ 330200 w 6363048"/>
              <a:gd name="connsiteY16" fmla="*/ 1410800 h 2547450"/>
              <a:gd name="connsiteX17" fmla="*/ 342900 w 6363048"/>
              <a:gd name="connsiteY17" fmla="*/ 1366350 h 2547450"/>
              <a:gd name="connsiteX18" fmla="*/ 361950 w 6363048"/>
              <a:gd name="connsiteY18" fmla="*/ 1353650 h 2547450"/>
              <a:gd name="connsiteX19" fmla="*/ 368300 w 6363048"/>
              <a:gd name="connsiteY19" fmla="*/ 1334600 h 2547450"/>
              <a:gd name="connsiteX20" fmla="*/ 406400 w 6363048"/>
              <a:gd name="connsiteY20" fmla="*/ 1309200 h 2547450"/>
              <a:gd name="connsiteX21" fmla="*/ 419100 w 6363048"/>
              <a:gd name="connsiteY21" fmla="*/ 1290150 h 2547450"/>
              <a:gd name="connsiteX22" fmla="*/ 488950 w 6363048"/>
              <a:gd name="connsiteY22" fmla="*/ 1252050 h 2547450"/>
              <a:gd name="connsiteX23" fmla="*/ 584200 w 6363048"/>
              <a:gd name="connsiteY23" fmla="*/ 1220300 h 2547450"/>
              <a:gd name="connsiteX24" fmla="*/ 641350 w 6363048"/>
              <a:gd name="connsiteY24" fmla="*/ 1201250 h 2547450"/>
              <a:gd name="connsiteX25" fmla="*/ 704850 w 6363048"/>
              <a:gd name="connsiteY25" fmla="*/ 1163150 h 2547450"/>
              <a:gd name="connsiteX26" fmla="*/ 730250 w 6363048"/>
              <a:gd name="connsiteY26" fmla="*/ 1099650 h 2547450"/>
              <a:gd name="connsiteX27" fmla="*/ 749300 w 6363048"/>
              <a:gd name="connsiteY27" fmla="*/ 1093300 h 2547450"/>
              <a:gd name="connsiteX28" fmla="*/ 812800 w 6363048"/>
              <a:gd name="connsiteY28" fmla="*/ 1048850 h 2547450"/>
              <a:gd name="connsiteX29" fmla="*/ 831850 w 6363048"/>
              <a:gd name="connsiteY29" fmla="*/ 1029800 h 2547450"/>
              <a:gd name="connsiteX30" fmla="*/ 857250 w 6363048"/>
              <a:gd name="connsiteY30" fmla="*/ 1023450 h 2547450"/>
              <a:gd name="connsiteX31" fmla="*/ 889000 w 6363048"/>
              <a:gd name="connsiteY31" fmla="*/ 1004400 h 2547450"/>
              <a:gd name="connsiteX32" fmla="*/ 933450 w 6363048"/>
              <a:gd name="connsiteY32" fmla="*/ 979000 h 2547450"/>
              <a:gd name="connsiteX33" fmla="*/ 952500 w 6363048"/>
              <a:gd name="connsiteY33" fmla="*/ 953600 h 2547450"/>
              <a:gd name="connsiteX34" fmla="*/ 984250 w 6363048"/>
              <a:gd name="connsiteY34" fmla="*/ 934550 h 2547450"/>
              <a:gd name="connsiteX35" fmla="*/ 1003300 w 6363048"/>
              <a:gd name="connsiteY35" fmla="*/ 921850 h 2547450"/>
              <a:gd name="connsiteX36" fmla="*/ 1035050 w 6363048"/>
              <a:gd name="connsiteY36" fmla="*/ 883750 h 2547450"/>
              <a:gd name="connsiteX37" fmla="*/ 1054100 w 6363048"/>
              <a:gd name="connsiteY37" fmla="*/ 877400 h 2547450"/>
              <a:gd name="connsiteX38" fmla="*/ 1092200 w 6363048"/>
              <a:gd name="connsiteY38" fmla="*/ 839300 h 2547450"/>
              <a:gd name="connsiteX39" fmla="*/ 1117600 w 6363048"/>
              <a:gd name="connsiteY39" fmla="*/ 826600 h 2547450"/>
              <a:gd name="connsiteX40" fmla="*/ 1143000 w 6363048"/>
              <a:gd name="connsiteY40" fmla="*/ 801200 h 2547450"/>
              <a:gd name="connsiteX41" fmla="*/ 1200150 w 6363048"/>
              <a:gd name="connsiteY41" fmla="*/ 763100 h 2547450"/>
              <a:gd name="connsiteX42" fmla="*/ 1219200 w 6363048"/>
              <a:gd name="connsiteY42" fmla="*/ 756750 h 2547450"/>
              <a:gd name="connsiteX43" fmla="*/ 1250950 w 6363048"/>
              <a:gd name="connsiteY43" fmla="*/ 731350 h 2547450"/>
              <a:gd name="connsiteX44" fmla="*/ 1289050 w 6363048"/>
              <a:gd name="connsiteY44" fmla="*/ 725000 h 2547450"/>
              <a:gd name="connsiteX45" fmla="*/ 1333500 w 6363048"/>
              <a:gd name="connsiteY45" fmla="*/ 680550 h 2547450"/>
              <a:gd name="connsiteX46" fmla="*/ 1352550 w 6363048"/>
              <a:gd name="connsiteY46" fmla="*/ 661500 h 2547450"/>
              <a:gd name="connsiteX47" fmla="*/ 1371600 w 6363048"/>
              <a:gd name="connsiteY47" fmla="*/ 648800 h 2547450"/>
              <a:gd name="connsiteX48" fmla="*/ 1651000 w 6363048"/>
              <a:gd name="connsiteY48" fmla="*/ 471000 h 2547450"/>
              <a:gd name="connsiteX49" fmla="*/ 1917700 w 6363048"/>
              <a:gd name="connsiteY49" fmla="*/ 324950 h 2547450"/>
              <a:gd name="connsiteX50" fmla="*/ 1949450 w 6363048"/>
              <a:gd name="connsiteY50" fmla="*/ 312250 h 2547450"/>
              <a:gd name="connsiteX51" fmla="*/ 2044700 w 6363048"/>
              <a:gd name="connsiteY51" fmla="*/ 286850 h 2547450"/>
              <a:gd name="connsiteX52" fmla="*/ 2108200 w 6363048"/>
              <a:gd name="connsiteY52" fmla="*/ 280500 h 2547450"/>
              <a:gd name="connsiteX53" fmla="*/ 2152650 w 6363048"/>
              <a:gd name="connsiteY53" fmla="*/ 274150 h 2547450"/>
              <a:gd name="connsiteX54" fmla="*/ 2400300 w 6363048"/>
              <a:gd name="connsiteY54" fmla="*/ 261450 h 2547450"/>
              <a:gd name="connsiteX55" fmla="*/ 2419350 w 6363048"/>
              <a:gd name="connsiteY55" fmla="*/ 255100 h 2547450"/>
              <a:gd name="connsiteX56" fmla="*/ 2482850 w 6363048"/>
              <a:gd name="connsiteY56" fmla="*/ 248750 h 2547450"/>
              <a:gd name="connsiteX57" fmla="*/ 2540000 w 6363048"/>
              <a:gd name="connsiteY57" fmla="*/ 229700 h 2547450"/>
              <a:gd name="connsiteX58" fmla="*/ 2679700 w 6363048"/>
              <a:gd name="connsiteY58" fmla="*/ 217000 h 2547450"/>
              <a:gd name="connsiteX59" fmla="*/ 2781300 w 6363048"/>
              <a:gd name="connsiteY59" fmla="*/ 204300 h 2547450"/>
              <a:gd name="connsiteX60" fmla="*/ 2863850 w 6363048"/>
              <a:gd name="connsiteY60" fmla="*/ 197950 h 2547450"/>
              <a:gd name="connsiteX61" fmla="*/ 3187700 w 6363048"/>
              <a:gd name="connsiteY61" fmla="*/ 185250 h 2547450"/>
              <a:gd name="connsiteX62" fmla="*/ 3263900 w 6363048"/>
              <a:gd name="connsiteY62" fmla="*/ 172550 h 2547450"/>
              <a:gd name="connsiteX63" fmla="*/ 3498850 w 6363048"/>
              <a:gd name="connsiteY63" fmla="*/ 159850 h 2547450"/>
              <a:gd name="connsiteX64" fmla="*/ 3733800 w 6363048"/>
              <a:gd name="connsiteY64" fmla="*/ 140800 h 2547450"/>
              <a:gd name="connsiteX65" fmla="*/ 3803650 w 6363048"/>
              <a:gd name="connsiteY65" fmla="*/ 128100 h 2547450"/>
              <a:gd name="connsiteX66" fmla="*/ 4057650 w 6363048"/>
              <a:gd name="connsiteY66" fmla="*/ 121750 h 2547450"/>
              <a:gd name="connsiteX67" fmla="*/ 4387850 w 6363048"/>
              <a:gd name="connsiteY67" fmla="*/ 121750 h 2547450"/>
              <a:gd name="connsiteX68" fmla="*/ 4425950 w 6363048"/>
              <a:gd name="connsiteY68" fmla="*/ 128100 h 2547450"/>
              <a:gd name="connsiteX69" fmla="*/ 4514850 w 6363048"/>
              <a:gd name="connsiteY69" fmla="*/ 134450 h 2547450"/>
              <a:gd name="connsiteX70" fmla="*/ 4597400 w 6363048"/>
              <a:gd name="connsiteY70" fmla="*/ 147150 h 2547450"/>
              <a:gd name="connsiteX71" fmla="*/ 4648200 w 6363048"/>
              <a:gd name="connsiteY71" fmla="*/ 159850 h 2547450"/>
              <a:gd name="connsiteX72" fmla="*/ 4660900 w 6363048"/>
              <a:gd name="connsiteY72" fmla="*/ 178900 h 2547450"/>
              <a:gd name="connsiteX73" fmla="*/ 4679950 w 6363048"/>
              <a:gd name="connsiteY73" fmla="*/ 185250 h 2547450"/>
              <a:gd name="connsiteX74" fmla="*/ 4730750 w 6363048"/>
              <a:gd name="connsiteY74" fmla="*/ 204300 h 2547450"/>
              <a:gd name="connsiteX75" fmla="*/ 4749800 w 6363048"/>
              <a:gd name="connsiteY75" fmla="*/ 217000 h 2547450"/>
              <a:gd name="connsiteX76" fmla="*/ 4768850 w 6363048"/>
              <a:gd name="connsiteY76" fmla="*/ 223350 h 2547450"/>
              <a:gd name="connsiteX77" fmla="*/ 4826000 w 6363048"/>
              <a:gd name="connsiteY77" fmla="*/ 236050 h 2547450"/>
              <a:gd name="connsiteX78" fmla="*/ 5022850 w 6363048"/>
              <a:gd name="connsiteY78" fmla="*/ 229700 h 2547450"/>
              <a:gd name="connsiteX79" fmla="*/ 5181600 w 6363048"/>
              <a:gd name="connsiteY79" fmla="*/ 210650 h 2547450"/>
              <a:gd name="connsiteX80" fmla="*/ 5200650 w 6363048"/>
              <a:gd name="connsiteY80" fmla="*/ 197950 h 2547450"/>
              <a:gd name="connsiteX81" fmla="*/ 5327650 w 6363048"/>
              <a:gd name="connsiteY81" fmla="*/ 172550 h 2547450"/>
              <a:gd name="connsiteX82" fmla="*/ 5410200 w 6363048"/>
              <a:gd name="connsiteY82" fmla="*/ 153500 h 2547450"/>
              <a:gd name="connsiteX83" fmla="*/ 5473700 w 6363048"/>
              <a:gd name="connsiteY83" fmla="*/ 147150 h 2547450"/>
              <a:gd name="connsiteX84" fmla="*/ 5492750 w 6363048"/>
              <a:gd name="connsiteY84" fmla="*/ 140800 h 2547450"/>
              <a:gd name="connsiteX85" fmla="*/ 5626100 w 6363048"/>
              <a:gd name="connsiteY85" fmla="*/ 128100 h 2547450"/>
              <a:gd name="connsiteX86" fmla="*/ 5645150 w 6363048"/>
              <a:gd name="connsiteY86" fmla="*/ 115400 h 2547450"/>
              <a:gd name="connsiteX87" fmla="*/ 5670550 w 6363048"/>
              <a:gd name="connsiteY87" fmla="*/ 109050 h 2547450"/>
              <a:gd name="connsiteX88" fmla="*/ 5689600 w 6363048"/>
              <a:gd name="connsiteY88" fmla="*/ 102700 h 2547450"/>
              <a:gd name="connsiteX89" fmla="*/ 5880100 w 6363048"/>
              <a:gd name="connsiteY89" fmla="*/ 96350 h 2547450"/>
              <a:gd name="connsiteX90" fmla="*/ 5930900 w 6363048"/>
              <a:gd name="connsiteY90" fmla="*/ 83650 h 2547450"/>
              <a:gd name="connsiteX91" fmla="*/ 5949950 w 6363048"/>
              <a:gd name="connsiteY91" fmla="*/ 77300 h 2547450"/>
              <a:gd name="connsiteX92" fmla="*/ 5981700 w 6363048"/>
              <a:gd name="connsiteY92" fmla="*/ 70950 h 2547450"/>
              <a:gd name="connsiteX93" fmla="*/ 6057900 w 6363048"/>
              <a:gd name="connsiteY93" fmla="*/ 26500 h 2547450"/>
              <a:gd name="connsiteX94" fmla="*/ 6121400 w 6363048"/>
              <a:gd name="connsiteY94" fmla="*/ 20150 h 2547450"/>
              <a:gd name="connsiteX95" fmla="*/ 6140450 w 6363048"/>
              <a:gd name="connsiteY95" fmla="*/ 13800 h 2547450"/>
              <a:gd name="connsiteX96" fmla="*/ 6159500 w 6363048"/>
              <a:gd name="connsiteY96" fmla="*/ 1100 h 2547450"/>
              <a:gd name="connsiteX97" fmla="*/ 6178550 w 6363048"/>
              <a:gd name="connsiteY97" fmla="*/ 7450 h 2547450"/>
              <a:gd name="connsiteX98" fmla="*/ 6223000 w 6363048"/>
              <a:gd name="connsiteY98" fmla="*/ 13800 h 2547450"/>
              <a:gd name="connsiteX99" fmla="*/ 6242050 w 6363048"/>
              <a:gd name="connsiteY99" fmla="*/ 26500 h 2547450"/>
              <a:gd name="connsiteX100" fmla="*/ 6267450 w 6363048"/>
              <a:gd name="connsiteY100" fmla="*/ 83650 h 2547450"/>
              <a:gd name="connsiteX101" fmla="*/ 6286500 w 6363048"/>
              <a:gd name="connsiteY101" fmla="*/ 90000 h 2547450"/>
              <a:gd name="connsiteX102" fmla="*/ 6337300 w 6363048"/>
              <a:gd name="connsiteY102" fmla="*/ 102700 h 2547450"/>
              <a:gd name="connsiteX103" fmla="*/ 6350000 w 6363048"/>
              <a:gd name="connsiteY103" fmla="*/ 121750 h 2547450"/>
              <a:gd name="connsiteX104" fmla="*/ 6356350 w 6363048"/>
              <a:gd name="connsiteY104" fmla="*/ 153500 h 2547450"/>
              <a:gd name="connsiteX105" fmla="*/ 6362700 w 6363048"/>
              <a:gd name="connsiteY10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95250 w 6363048"/>
              <a:gd name="connsiteY2" fmla="*/ 1982300 h 2547450"/>
              <a:gd name="connsiteX3" fmla="*/ 107950 w 6363048"/>
              <a:gd name="connsiteY3" fmla="*/ 1842600 h 2547450"/>
              <a:gd name="connsiteX4" fmla="*/ 114300 w 6363048"/>
              <a:gd name="connsiteY4" fmla="*/ 1817200 h 2547450"/>
              <a:gd name="connsiteX5" fmla="*/ 120650 w 6363048"/>
              <a:gd name="connsiteY5" fmla="*/ 1785450 h 2547450"/>
              <a:gd name="connsiteX6" fmla="*/ 127000 w 6363048"/>
              <a:gd name="connsiteY6" fmla="*/ 1766400 h 2547450"/>
              <a:gd name="connsiteX7" fmla="*/ 139700 w 6363048"/>
              <a:gd name="connsiteY7" fmla="*/ 1702900 h 2547450"/>
              <a:gd name="connsiteX8" fmla="*/ 158750 w 6363048"/>
              <a:gd name="connsiteY8" fmla="*/ 1645750 h 2547450"/>
              <a:gd name="connsiteX9" fmla="*/ 196850 w 6363048"/>
              <a:gd name="connsiteY9" fmla="*/ 1601300 h 2547450"/>
              <a:gd name="connsiteX10" fmla="*/ 215900 w 6363048"/>
              <a:gd name="connsiteY10" fmla="*/ 1569550 h 2547450"/>
              <a:gd name="connsiteX11" fmla="*/ 228600 w 6363048"/>
              <a:gd name="connsiteY11" fmla="*/ 1537800 h 2547450"/>
              <a:gd name="connsiteX12" fmla="*/ 273050 w 6363048"/>
              <a:gd name="connsiteY12" fmla="*/ 1493350 h 2547450"/>
              <a:gd name="connsiteX13" fmla="*/ 292100 w 6363048"/>
              <a:gd name="connsiteY13" fmla="*/ 1467950 h 2547450"/>
              <a:gd name="connsiteX14" fmla="*/ 311150 w 6363048"/>
              <a:gd name="connsiteY14" fmla="*/ 1423500 h 2547450"/>
              <a:gd name="connsiteX15" fmla="*/ 330200 w 6363048"/>
              <a:gd name="connsiteY15" fmla="*/ 1410800 h 2547450"/>
              <a:gd name="connsiteX16" fmla="*/ 342900 w 6363048"/>
              <a:gd name="connsiteY16" fmla="*/ 1366350 h 2547450"/>
              <a:gd name="connsiteX17" fmla="*/ 361950 w 6363048"/>
              <a:gd name="connsiteY17" fmla="*/ 1353650 h 2547450"/>
              <a:gd name="connsiteX18" fmla="*/ 368300 w 6363048"/>
              <a:gd name="connsiteY18" fmla="*/ 1334600 h 2547450"/>
              <a:gd name="connsiteX19" fmla="*/ 406400 w 6363048"/>
              <a:gd name="connsiteY19" fmla="*/ 1309200 h 2547450"/>
              <a:gd name="connsiteX20" fmla="*/ 419100 w 6363048"/>
              <a:gd name="connsiteY20" fmla="*/ 1290150 h 2547450"/>
              <a:gd name="connsiteX21" fmla="*/ 488950 w 6363048"/>
              <a:gd name="connsiteY21" fmla="*/ 1252050 h 2547450"/>
              <a:gd name="connsiteX22" fmla="*/ 584200 w 6363048"/>
              <a:gd name="connsiteY22" fmla="*/ 1220300 h 2547450"/>
              <a:gd name="connsiteX23" fmla="*/ 641350 w 6363048"/>
              <a:gd name="connsiteY23" fmla="*/ 1201250 h 2547450"/>
              <a:gd name="connsiteX24" fmla="*/ 704850 w 6363048"/>
              <a:gd name="connsiteY24" fmla="*/ 1163150 h 2547450"/>
              <a:gd name="connsiteX25" fmla="*/ 730250 w 6363048"/>
              <a:gd name="connsiteY25" fmla="*/ 1099650 h 2547450"/>
              <a:gd name="connsiteX26" fmla="*/ 749300 w 6363048"/>
              <a:gd name="connsiteY26" fmla="*/ 1093300 h 2547450"/>
              <a:gd name="connsiteX27" fmla="*/ 812800 w 6363048"/>
              <a:gd name="connsiteY27" fmla="*/ 1048850 h 2547450"/>
              <a:gd name="connsiteX28" fmla="*/ 831850 w 6363048"/>
              <a:gd name="connsiteY28" fmla="*/ 1029800 h 2547450"/>
              <a:gd name="connsiteX29" fmla="*/ 857250 w 6363048"/>
              <a:gd name="connsiteY29" fmla="*/ 1023450 h 2547450"/>
              <a:gd name="connsiteX30" fmla="*/ 889000 w 6363048"/>
              <a:gd name="connsiteY30" fmla="*/ 1004400 h 2547450"/>
              <a:gd name="connsiteX31" fmla="*/ 933450 w 6363048"/>
              <a:gd name="connsiteY31" fmla="*/ 979000 h 2547450"/>
              <a:gd name="connsiteX32" fmla="*/ 952500 w 6363048"/>
              <a:gd name="connsiteY32" fmla="*/ 953600 h 2547450"/>
              <a:gd name="connsiteX33" fmla="*/ 984250 w 6363048"/>
              <a:gd name="connsiteY33" fmla="*/ 934550 h 2547450"/>
              <a:gd name="connsiteX34" fmla="*/ 1003300 w 6363048"/>
              <a:gd name="connsiteY34" fmla="*/ 921850 h 2547450"/>
              <a:gd name="connsiteX35" fmla="*/ 1035050 w 6363048"/>
              <a:gd name="connsiteY35" fmla="*/ 883750 h 2547450"/>
              <a:gd name="connsiteX36" fmla="*/ 1054100 w 6363048"/>
              <a:gd name="connsiteY36" fmla="*/ 877400 h 2547450"/>
              <a:gd name="connsiteX37" fmla="*/ 1092200 w 6363048"/>
              <a:gd name="connsiteY37" fmla="*/ 839300 h 2547450"/>
              <a:gd name="connsiteX38" fmla="*/ 1117600 w 6363048"/>
              <a:gd name="connsiteY38" fmla="*/ 826600 h 2547450"/>
              <a:gd name="connsiteX39" fmla="*/ 1143000 w 6363048"/>
              <a:gd name="connsiteY39" fmla="*/ 801200 h 2547450"/>
              <a:gd name="connsiteX40" fmla="*/ 1200150 w 6363048"/>
              <a:gd name="connsiteY40" fmla="*/ 763100 h 2547450"/>
              <a:gd name="connsiteX41" fmla="*/ 1219200 w 6363048"/>
              <a:gd name="connsiteY41" fmla="*/ 756750 h 2547450"/>
              <a:gd name="connsiteX42" fmla="*/ 1250950 w 6363048"/>
              <a:gd name="connsiteY42" fmla="*/ 731350 h 2547450"/>
              <a:gd name="connsiteX43" fmla="*/ 1289050 w 6363048"/>
              <a:gd name="connsiteY43" fmla="*/ 725000 h 2547450"/>
              <a:gd name="connsiteX44" fmla="*/ 1333500 w 6363048"/>
              <a:gd name="connsiteY44" fmla="*/ 680550 h 2547450"/>
              <a:gd name="connsiteX45" fmla="*/ 1352550 w 6363048"/>
              <a:gd name="connsiteY45" fmla="*/ 661500 h 2547450"/>
              <a:gd name="connsiteX46" fmla="*/ 1371600 w 6363048"/>
              <a:gd name="connsiteY46" fmla="*/ 648800 h 2547450"/>
              <a:gd name="connsiteX47" fmla="*/ 1651000 w 6363048"/>
              <a:gd name="connsiteY47" fmla="*/ 471000 h 2547450"/>
              <a:gd name="connsiteX48" fmla="*/ 1917700 w 6363048"/>
              <a:gd name="connsiteY48" fmla="*/ 324950 h 2547450"/>
              <a:gd name="connsiteX49" fmla="*/ 1949450 w 6363048"/>
              <a:gd name="connsiteY49" fmla="*/ 312250 h 2547450"/>
              <a:gd name="connsiteX50" fmla="*/ 2044700 w 6363048"/>
              <a:gd name="connsiteY50" fmla="*/ 286850 h 2547450"/>
              <a:gd name="connsiteX51" fmla="*/ 2108200 w 6363048"/>
              <a:gd name="connsiteY51" fmla="*/ 280500 h 2547450"/>
              <a:gd name="connsiteX52" fmla="*/ 2152650 w 6363048"/>
              <a:gd name="connsiteY52" fmla="*/ 274150 h 2547450"/>
              <a:gd name="connsiteX53" fmla="*/ 2400300 w 6363048"/>
              <a:gd name="connsiteY53" fmla="*/ 261450 h 2547450"/>
              <a:gd name="connsiteX54" fmla="*/ 2419350 w 6363048"/>
              <a:gd name="connsiteY54" fmla="*/ 255100 h 2547450"/>
              <a:gd name="connsiteX55" fmla="*/ 2482850 w 6363048"/>
              <a:gd name="connsiteY55" fmla="*/ 248750 h 2547450"/>
              <a:gd name="connsiteX56" fmla="*/ 2540000 w 6363048"/>
              <a:gd name="connsiteY56" fmla="*/ 229700 h 2547450"/>
              <a:gd name="connsiteX57" fmla="*/ 2679700 w 6363048"/>
              <a:gd name="connsiteY57" fmla="*/ 217000 h 2547450"/>
              <a:gd name="connsiteX58" fmla="*/ 2781300 w 6363048"/>
              <a:gd name="connsiteY58" fmla="*/ 204300 h 2547450"/>
              <a:gd name="connsiteX59" fmla="*/ 2863850 w 6363048"/>
              <a:gd name="connsiteY59" fmla="*/ 197950 h 2547450"/>
              <a:gd name="connsiteX60" fmla="*/ 3187700 w 6363048"/>
              <a:gd name="connsiteY60" fmla="*/ 185250 h 2547450"/>
              <a:gd name="connsiteX61" fmla="*/ 3263900 w 6363048"/>
              <a:gd name="connsiteY61" fmla="*/ 172550 h 2547450"/>
              <a:gd name="connsiteX62" fmla="*/ 3498850 w 6363048"/>
              <a:gd name="connsiteY62" fmla="*/ 159850 h 2547450"/>
              <a:gd name="connsiteX63" fmla="*/ 3733800 w 6363048"/>
              <a:gd name="connsiteY63" fmla="*/ 140800 h 2547450"/>
              <a:gd name="connsiteX64" fmla="*/ 3803650 w 6363048"/>
              <a:gd name="connsiteY64" fmla="*/ 128100 h 2547450"/>
              <a:gd name="connsiteX65" fmla="*/ 4057650 w 6363048"/>
              <a:gd name="connsiteY65" fmla="*/ 121750 h 2547450"/>
              <a:gd name="connsiteX66" fmla="*/ 4387850 w 6363048"/>
              <a:gd name="connsiteY66" fmla="*/ 121750 h 2547450"/>
              <a:gd name="connsiteX67" fmla="*/ 4425950 w 6363048"/>
              <a:gd name="connsiteY67" fmla="*/ 128100 h 2547450"/>
              <a:gd name="connsiteX68" fmla="*/ 4514850 w 6363048"/>
              <a:gd name="connsiteY68" fmla="*/ 134450 h 2547450"/>
              <a:gd name="connsiteX69" fmla="*/ 4597400 w 6363048"/>
              <a:gd name="connsiteY69" fmla="*/ 147150 h 2547450"/>
              <a:gd name="connsiteX70" fmla="*/ 4648200 w 6363048"/>
              <a:gd name="connsiteY70" fmla="*/ 159850 h 2547450"/>
              <a:gd name="connsiteX71" fmla="*/ 4660900 w 6363048"/>
              <a:gd name="connsiteY71" fmla="*/ 178900 h 2547450"/>
              <a:gd name="connsiteX72" fmla="*/ 4679950 w 6363048"/>
              <a:gd name="connsiteY72" fmla="*/ 185250 h 2547450"/>
              <a:gd name="connsiteX73" fmla="*/ 4730750 w 6363048"/>
              <a:gd name="connsiteY73" fmla="*/ 204300 h 2547450"/>
              <a:gd name="connsiteX74" fmla="*/ 4749800 w 6363048"/>
              <a:gd name="connsiteY74" fmla="*/ 217000 h 2547450"/>
              <a:gd name="connsiteX75" fmla="*/ 4768850 w 6363048"/>
              <a:gd name="connsiteY75" fmla="*/ 223350 h 2547450"/>
              <a:gd name="connsiteX76" fmla="*/ 4826000 w 6363048"/>
              <a:gd name="connsiteY76" fmla="*/ 236050 h 2547450"/>
              <a:gd name="connsiteX77" fmla="*/ 5022850 w 6363048"/>
              <a:gd name="connsiteY77" fmla="*/ 229700 h 2547450"/>
              <a:gd name="connsiteX78" fmla="*/ 5181600 w 6363048"/>
              <a:gd name="connsiteY78" fmla="*/ 210650 h 2547450"/>
              <a:gd name="connsiteX79" fmla="*/ 5200650 w 6363048"/>
              <a:gd name="connsiteY79" fmla="*/ 197950 h 2547450"/>
              <a:gd name="connsiteX80" fmla="*/ 5327650 w 6363048"/>
              <a:gd name="connsiteY80" fmla="*/ 172550 h 2547450"/>
              <a:gd name="connsiteX81" fmla="*/ 5410200 w 6363048"/>
              <a:gd name="connsiteY81" fmla="*/ 153500 h 2547450"/>
              <a:gd name="connsiteX82" fmla="*/ 5473700 w 6363048"/>
              <a:gd name="connsiteY82" fmla="*/ 147150 h 2547450"/>
              <a:gd name="connsiteX83" fmla="*/ 5492750 w 6363048"/>
              <a:gd name="connsiteY83" fmla="*/ 140800 h 2547450"/>
              <a:gd name="connsiteX84" fmla="*/ 5626100 w 6363048"/>
              <a:gd name="connsiteY84" fmla="*/ 128100 h 2547450"/>
              <a:gd name="connsiteX85" fmla="*/ 5645150 w 6363048"/>
              <a:gd name="connsiteY85" fmla="*/ 115400 h 2547450"/>
              <a:gd name="connsiteX86" fmla="*/ 5670550 w 6363048"/>
              <a:gd name="connsiteY86" fmla="*/ 109050 h 2547450"/>
              <a:gd name="connsiteX87" fmla="*/ 5689600 w 6363048"/>
              <a:gd name="connsiteY87" fmla="*/ 102700 h 2547450"/>
              <a:gd name="connsiteX88" fmla="*/ 5880100 w 6363048"/>
              <a:gd name="connsiteY88" fmla="*/ 96350 h 2547450"/>
              <a:gd name="connsiteX89" fmla="*/ 5930900 w 6363048"/>
              <a:gd name="connsiteY89" fmla="*/ 83650 h 2547450"/>
              <a:gd name="connsiteX90" fmla="*/ 5949950 w 6363048"/>
              <a:gd name="connsiteY90" fmla="*/ 77300 h 2547450"/>
              <a:gd name="connsiteX91" fmla="*/ 5981700 w 6363048"/>
              <a:gd name="connsiteY91" fmla="*/ 70950 h 2547450"/>
              <a:gd name="connsiteX92" fmla="*/ 6057900 w 6363048"/>
              <a:gd name="connsiteY92" fmla="*/ 26500 h 2547450"/>
              <a:gd name="connsiteX93" fmla="*/ 6121400 w 6363048"/>
              <a:gd name="connsiteY93" fmla="*/ 20150 h 2547450"/>
              <a:gd name="connsiteX94" fmla="*/ 6140450 w 6363048"/>
              <a:gd name="connsiteY94" fmla="*/ 13800 h 2547450"/>
              <a:gd name="connsiteX95" fmla="*/ 6159500 w 6363048"/>
              <a:gd name="connsiteY95" fmla="*/ 1100 h 2547450"/>
              <a:gd name="connsiteX96" fmla="*/ 6178550 w 6363048"/>
              <a:gd name="connsiteY96" fmla="*/ 7450 h 2547450"/>
              <a:gd name="connsiteX97" fmla="*/ 6223000 w 6363048"/>
              <a:gd name="connsiteY97" fmla="*/ 13800 h 2547450"/>
              <a:gd name="connsiteX98" fmla="*/ 6242050 w 6363048"/>
              <a:gd name="connsiteY98" fmla="*/ 26500 h 2547450"/>
              <a:gd name="connsiteX99" fmla="*/ 6267450 w 6363048"/>
              <a:gd name="connsiteY99" fmla="*/ 83650 h 2547450"/>
              <a:gd name="connsiteX100" fmla="*/ 6286500 w 6363048"/>
              <a:gd name="connsiteY100" fmla="*/ 90000 h 2547450"/>
              <a:gd name="connsiteX101" fmla="*/ 6337300 w 6363048"/>
              <a:gd name="connsiteY101" fmla="*/ 102700 h 2547450"/>
              <a:gd name="connsiteX102" fmla="*/ 6350000 w 6363048"/>
              <a:gd name="connsiteY102" fmla="*/ 121750 h 2547450"/>
              <a:gd name="connsiteX103" fmla="*/ 6356350 w 6363048"/>
              <a:gd name="connsiteY103" fmla="*/ 153500 h 2547450"/>
              <a:gd name="connsiteX104" fmla="*/ 6362700 w 6363048"/>
              <a:gd name="connsiteY104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42900 w 6363048"/>
              <a:gd name="connsiteY15" fmla="*/ 1366350 h 2547450"/>
              <a:gd name="connsiteX16" fmla="*/ 361950 w 6363048"/>
              <a:gd name="connsiteY16" fmla="*/ 1353650 h 2547450"/>
              <a:gd name="connsiteX17" fmla="*/ 368300 w 6363048"/>
              <a:gd name="connsiteY17" fmla="*/ 1334600 h 2547450"/>
              <a:gd name="connsiteX18" fmla="*/ 406400 w 6363048"/>
              <a:gd name="connsiteY18" fmla="*/ 1309200 h 2547450"/>
              <a:gd name="connsiteX19" fmla="*/ 419100 w 6363048"/>
              <a:gd name="connsiteY19" fmla="*/ 1290150 h 2547450"/>
              <a:gd name="connsiteX20" fmla="*/ 488950 w 6363048"/>
              <a:gd name="connsiteY20" fmla="*/ 1252050 h 2547450"/>
              <a:gd name="connsiteX21" fmla="*/ 584200 w 6363048"/>
              <a:gd name="connsiteY21" fmla="*/ 1220300 h 2547450"/>
              <a:gd name="connsiteX22" fmla="*/ 641350 w 6363048"/>
              <a:gd name="connsiteY22" fmla="*/ 1201250 h 2547450"/>
              <a:gd name="connsiteX23" fmla="*/ 704850 w 6363048"/>
              <a:gd name="connsiteY23" fmla="*/ 1163150 h 2547450"/>
              <a:gd name="connsiteX24" fmla="*/ 730250 w 6363048"/>
              <a:gd name="connsiteY24" fmla="*/ 1099650 h 2547450"/>
              <a:gd name="connsiteX25" fmla="*/ 749300 w 6363048"/>
              <a:gd name="connsiteY25" fmla="*/ 1093300 h 2547450"/>
              <a:gd name="connsiteX26" fmla="*/ 812800 w 6363048"/>
              <a:gd name="connsiteY26" fmla="*/ 1048850 h 2547450"/>
              <a:gd name="connsiteX27" fmla="*/ 831850 w 6363048"/>
              <a:gd name="connsiteY27" fmla="*/ 1029800 h 2547450"/>
              <a:gd name="connsiteX28" fmla="*/ 857250 w 6363048"/>
              <a:gd name="connsiteY28" fmla="*/ 1023450 h 2547450"/>
              <a:gd name="connsiteX29" fmla="*/ 889000 w 6363048"/>
              <a:gd name="connsiteY29" fmla="*/ 1004400 h 2547450"/>
              <a:gd name="connsiteX30" fmla="*/ 933450 w 6363048"/>
              <a:gd name="connsiteY30" fmla="*/ 979000 h 2547450"/>
              <a:gd name="connsiteX31" fmla="*/ 952500 w 6363048"/>
              <a:gd name="connsiteY31" fmla="*/ 953600 h 2547450"/>
              <a:gd name="connsiteX32" fmla="*/ 984250 w 6363048"/>
              <a:gd name="connsiteY32" fmla="*/ 934550 h 2547450"/>
              <a:gd name="connsiteX33" fmla="*/ 1003300 w 6363048"/>
              <a:gd name="connsiteY33" fmla="*/ 921850 h 2547450"/>
              <a:gd name="connsiteX34" fmla="*/ 1035050 w 6363048"/>
              <a:gd name="connsiteY34" fmla="*/ 883750 h 2547450"/>
              <a:gd name="connsiteX35" fmla="*/ 1054100 w 6363048"/>
              <a:gd name="connsiteY35" fmla="*/ 877400 h 2547450"/>
              <a:gd name="connsiteX36" fmla="*/ 1092200 w 6363048"/>
              <a:gd name="connsiteY36" fmla="*/ 839300 h 2547450"/>
              <a:gd name="connsiteX37" fmla="*/ 1117600 w 6363048"/>
              <a:gd name="connsiteY37" fmla="*/ 826600 h 2547450"/>
              <a:gd name="connsiteX38" fmla="*/ 1143000 w 6363048"/>
              <a:gd name="connsiteY38" fmla="*/ 801200 h 2547450"/>
              <a:gd name="connsiteX39" fmla="*/ 1200150 w 6363048"/>
              <a:gd name="connsiteY39" fmla="*/ 763100 h 2547450"/>
              <a:gd name="connsiteX40" fmla="*/ 1219200 w 6363048"/>
              <a:gd name="connsiteY40" fmla="*/ 756750 h 2547450"/>
              <a:gd name="connsiteX41" fmla="*/ 1250950 w 6363048"/>
              <a:gd name="connsiteY41" fmla="*/ 731350 h 2547450"/>
              <a:gd name="connsiteX42" fmla="*/ 1289050 w 6363048"/>
              <a:gd name="connsiteY42" fmla="*/ 725000 h 2547450"/>
              <a:gd name="connsiteX43" fmla="*/ 1333500 w 6363048"/>
              <a:gd name="connsiteY43" fmla="*/ 680550 h 2547450"/>
              <a:gd name="connsiteX44" fmla="*/ 1352550 w 6363048"/>
              <a:gd name="connsiteY44" fmla="*/ 661500 h 2547450"/>
              <a:gd name="connsiteX45" fmla="*/ 1371600 w 6363048"/>
              <a:gd name="connsiteY45" fmla="*/ 648800 h 2547450"/>
              <a:gd name="connsiteX46" fmla="*/ 1651000 w 6363048"/>
              <a:gd name="connsiteY46" fmla="*/ 471000 h 2547450"/>
              <a:gd name="connsiteX47" fmla="*/ 1917700 w 6363048"/>
              <a:gd name="connsiteY47" fmla="*/ 324950 h 2547450"/>
              <a:gd name="connsiteX48" fmla="*/ 1949450 w 6363048"/>
              <a:gd name="connsiteY48" fmla="*/ 312250 h 2547450"/>
              <a:gd name="connsiteX49" fmla="*/ 2044700 w 6363048"/>
              <a:gd name="connsiteY49" fmla="*/ 286850 h 2547450"/>
              <a:gd name="connsiteX50" fmla="*/ 2108200 w 6363048"/>
              <a:gd name="connsiteY50" fmla="*/ 280500 h 2547450"/>
              <a:gd name="connsiteX51" fmla="*/ 2152650 w 6363048"/>
              <a:gd name="connsiteY51" fmla="*/ 274150 h 2547450"/>
              <a:gd name="connsiteX52" fmla="*/ 2400300 w 6363048"/>
              <a:gd name="connsiteY52" fmla="*/ 261450 h 2547450"/>
              <a:gd name="connsiteX53" fmla="*/ 2419350 w 6363048"/>
              <a:gd name="connsiteY53" fmla="*/ 255100 h 2547450"/>
              <a:gd name="connsiteX54" fmla="*/ 2482850 w 6363048"/>
              <a:gd name="connsiteY54" fmla="*/ 248750 h 2547450"/>
              <a:gd name="connsiteX55" fmla="*/ 2540000 w 6363048"/>
              <a:gd name="connsiteY55" fmla="*/ 229700 h 2547450"/>
              <a:gd name="connsiteX56" fmla="*/ 2679700 w 6363048"/>
              <a:gd name="connsiteY56" fmla="*/ 217000 h 2547450"/>
              <a:gd name="connsiteX57" fmla="*/ 2781300 w 6363048"/>
              <a:gd name="connsiteY57" fmla="*/ 204300 h 2547450"/>
              <a:gd name="connsiteX58" fmla="*/ 2863850 w 6363048"/>
              <a:gd name="connsiteY58" fmla="*/ 197950 h 2547450"/>
              <a:gd name="connsiteX59" fmla="*/ 3187700 w 6363048"/>
              <a:gd name="connsiteY59" fmla="*/ 185250 h 2547450"/>
              <a:gd name="connsiteX60" fmla="*/ 3263900 w 6363048"/>
              <a:gd name="connsiteY60" fmla="*/ 172550 h 2547450"/>
              <a:gd name="connsiteX61" fmla="*/ 3498850 w 6363048"/>
              <a:gd name="connsiteY61" fmla="*/ 159850 h 2547450"/>
              <a:gd name="connsiteX62" fmla="*/ 3733800 w 6363048"/>
              <a:gd name="connsiteY62" fmla="*/ 140800 h 2547450"/>
              <a:gd name="connsiteX63" fmla="*/ 3803650 w 6363048"/>
              <a:gd name="connsiteY63" fmla="*/ 128100 h 2547450"/>
              <a:gd name="connsiteX64" fmla="*/ 4057650 w 6363048"/>
              <a:gd name="connsiteY64" fmla="*/ 121750 h 2547450"/>
              <a:gd name="connsiteX65" fmla="*/ 4387850 w 6363048"/>
              <a:gd name="connsiteY65" fmla="*/ 121750 h 2547450"/>
              <a:gd name="connsiteX66" fmla="*/ 4425950 w 6363048"/>
              <a:gd name="connsiteY66" fmla="*/ 128100 h 2547450"/>
              <a:gd name="connsiteX67" fmla="*/ 4514850 w 6363048"/>
              <a:gd name="connsiteY67" fmla="*/ 134450 h 2547450"/>
              <a:gd name="connsiteX68" fmla="*/ 4597400 w 6363048"/>
              <a:gd name="connsiteY68" fmla="*/ 147150 h 2547450"/>
              <a:gd name="connsiteX69" fmla="*/ 4648200 w 6363048"/>
              <a:gd name="connsiteY69" fmla="*/ 159850 h 2547450"/>
              <a:gd name="connsiteX70" fmla="*/ 4660900 w 6363048"/>
              <a:gd name="connsiteY70" fmla="*/ 178900 h 2547450"/>
              <a:gd name="connsiteX71" fmla="*/ 4679950 w 6363048"/>
              <a:gd name="connsiteY71" fmla="*/ 185250 h 2547450"/>
              <a:gd name="connsiteX72" fmla="*/ 4730750 w 6363048"/>
              <a:gd name="connsiteY72" fmla="*/ 204300 h 2547450"/>
              <a:gd name="connsiteX73" fmla="*/ 4749800 w 6363048"/>
              <a:gd name="connsiteY73" fmla="*/ 217000 h 2547450"/>
              <a:gd name="connsiteX74" fmla="*/ 4768850 w 6363048"/>
              <a:gd name="connsiteY74" fmla="*/ 223350 h 2547450"/>
              <a:gd name="connsiteX75" fmla="*/ 4826000 w 6363048"/>
              <a:gd name="connsiteY75" fmla="*/ 236050 h 2547450"/>
              <a:gd name="connsiteX76" fmla="*/ 5022850 w 6363048"/>
              <a:gd name="connsiteY76" fmla="*/ 229700 h 2547450"/>
              <a:gd name="connsiteX77" fmla="*/ 5181600 w 6363048"/>
              <a:gd name="connsiteY77" fmla="*/ 210650 h 2547450"/>
              <a:gd name="connsiteX78" fmla="*/ 5200650 w 6363048"/>
              <a:gd name="connsiteY78" fmla="*/ 197950 h 2547450"/>
              <a:gd name="connsiteX79" fmla="*/ 5327650 w 6363048"/>
              <a:gd name="connsiteY79" fmla="*/ 172550 h 2547450"/>
              <a:gd name="connsiteX80" fmla="*/ 5410200 w 6363048"/>
              <a:gd name="connsiteY80" fmla="*/ 153500 h 2547450"/>
              <a:gd name="connsiteX81" fmla="*/ 5473700 w 6363048"/>
              <a:gd name="connsiteY81" fmla="*/ 147150 h 2547450"/>
              <a:gd name="connsiteX82" fmla="*/ 5492750 w 6363048"/>
              <a:gd name="connsiteY82" fmla="*/ 140800 h 2547450"/>
              <a:gd name="connsiteX83" fmla="*/ 5626100 w 6363048"/>
              <a:gd name="connsiteY83" fmla="*/ 128100 h 2547450"/>
              <a:gd name="connsiteX84" fmla="*/ 5645150 w 6363048"/>
              <a:gd name="connsiteY84" fmla="*/ 115400 h 2547450"/>
              <a:gd name="connsiteX85" fmla="*/ 5670550 w 6363048"/>
              <a:gd name="connsiteY85" fmla="*/ 109050 h 2547450"/>
              <a:gd name="connsiteX86" fmla="*/ 5689600 w 6363048"/>
              <a:gd name="connsiteY86" fmla="*/ 102700 h 2547450"/>
              <a:gd name="connsiteX87" fmla="*/ 5880100 w 6363048"/>
              <a:gd name="connsiteY87" fmla="*/ 96350 h 2547450"/>
              <a:gd name="connsiteX88" fmla="*/ 5930900 w 6363048"/>
              <a:gd name="connsiteY88" fmla="*/ 83650 h 2547450"/>
              <a:gd name="connsiteX89" fmla="*/ 5949950 w 6363048"/>
              <a:gd name="connsiteY89" fmla="*/ 77300 h 2547450"/>
              <a:gd name="connsiteX90" fmla="*/ 5981700 w 6363048"/>
              <a:gd name="connsiteY90" fmla="*/ 70950 h 2547450"/>
              <a:gd name="connsiteX91" fmla="*/ 6057900 w 6363048"/>
              <a:gd name="connsiteY91" fmla="*/ 26500 h 2547450"/>
              <a:gd name="connsiteX92" fmla="*/ 6121400 w 6363048"/>
              <a:gd name="connsiteY92" fmla="*/ 20150 h 2547450"/>
              <a:gd name="connsiteX93" fmla="*/ 6140450 w 6363048"/>
              <a:gd name="connsiteY93" fmla="*/ 13800 h 2547450"/>
              <a:gd name="connsiteX94" fmla="*/ 6159500 w 6363048"/>
              <a:gd name="connsiteY94" fmla="*/ 1100 h 2547450"/>
              <a:gd name="connsiteX95" fmla="*/ 6178550 w 6363048"/>
              <a:gd name="connsiteY95" fmla="*/ 7450 h 2547450"/>
              <a:gd name="connsiteX96" fmla="*/ 6223000 w 6363048"/>
              <a:gd name="connsiteY96" fmla="*/ 13800 h 2547450"/>
              <a:gd name="connsiteX97" fmla="*/ 6242050 w 6363048"/>
              <a:gd name="connsiteY97" fmla="*/ 26500 h 2547450"/>
              <a:gd name="connsiteX98" fmla="*/ 6267450 w 6363048"/>
              <a:gd name="connsiteY98" fmla="*/ 83650 h 2547450"/>
              <a:gd name="connsiteX99" fmla="*/ 6286500 w 6363048"/>
              <a:gd name="connsiteY99" fmla="*/ 90000 h 2547450"/>
              <a:gd name="connsiteX100" fmla="*/ 6337300 w 6363048"/>
              <a:gd name="connsiteY100" fmla="*/ 102700 h 2547450"/>
              <a:gd name="connsiteX101" fmla="*/ 6350000 w 6363048"/>
              <a:gd name="connsiteY101" fmla="*/ 121750 h 2547450"/>
              <a:gd name="connsiteX102" fmla="*/ 6356350 w 6363048"/>
              <a:gd name="connsiteY102" fmla="*/ 153500 h 2547450"/>
              <a:gd name="connsiteX103" fmla="*/ 6362700 w 6363048"/>
              <a:gd name="connsiteY10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42900 w 6363048"/>
              <a:gd name="connsiteY15" fmla="*/ 1366350 h 2547450"/>
              <a:gd name="connsiteX16" fmla="*/ 361950 w 6363048"/>
              <a:gd name="connsiteY16" fmla="*/ 1353650 h 2547450"/>
              <a:gd name="connsiteX17" fmla="*/ 368300 w 6363048"/>
              <a:gd name="connsiteY17" fmla="*/ 1334600 h 2547450"/>
              <a:gd name="connsiteX18" fmla="*/ 406400 w 6363048"/>
              <a:gd name="connsiteY18" fmla="*/ 1309200 h 2547450"/>
              <a:gd name="connsiteX19" fmla="*/ 419100 w 6363048"/>
              <a:gd name="connsiteY19" fmla="*/ 1290150 h 2547450"/>
              <a:gd name="connsiteX20" fmla="*/ 488950 w 6363048"/>
              <a:gd name="connsiteY20" fmla="*/ 1252050 h 2547450"/>
              <a:gd name="connsiteX21" fmla="*/ 584200 w 6363048"/>
              <a:gd name="connsiteY21" fmla="*/ 1220300 h 2547450"/>
              <a:gd name="connsiteX22" fmla="*/ 641350 w 6363048"/>
              <a:gd name="connsiteY22" fmla="*/ 1201250 h 2547450"/>
              <a:gd name="connsiteX23" fmla="*/ 704850 w 6363048"/>
              <a:gd name="connsiteY23" fmla="*/ 1163150 h 2547450"/>
              <a:gd name="connsiteX24" fmla="*/ 730250 w 6363048"/>
              <a:gd name="connsiteY24" fmla="*/ 1099650 h 2547450"/>
              <a:gd name="connsiteX25" fmla="*/ 749300 w 6363048"/>
              <a:gd name="connsiteY25" fmla="*/ 1093300 h 2547450"/>
              <a:gd name="connsiteX26" fmla="*/ 812800 w 6363048"/>
              <a:gd name="connsiteY26" fmla="*/ 1048850 h 2547450"/>
              <a:gd name="connsiteX27" fmla="*/ 831850 w 6363048"/>
              <a:gd name="connsiteY27" fmla="*/ 1029800 h 2547450"/>
              <a:gd name="connsiteX28" fmla="*/ 857250 w 6363048"/>
              <a:gd name="connsiteY28" fmla="*/ 1023450 h 2547450"/>
              <a:gd name="connsiteX29" fmla="*/ 889000 w 6363048"/>
              <a:gd name="connsiteY29" fmla="*/ 1004400 h 2547450"/>
              <a:gd name="connsiteX30" fmla="*/ 933450 w 6363048"/>
              <a:gd name="connsiteY30" fmla="*/ 979000 h 2547450"/>
              <a:gd name="connsiteX31" fmla="*/ 952500 w 6363048"/>
              <a:gd name="connsiteY31" fmla="*/ 953600 h 2547450"/>
              <a:gd name="connsiteX32" fmla="*/ 984250 w 6363048"/>
              <a:gd name="connsiteY32" fmla="*/ 934550 h 2547450"/>
              <a:gd name="connsiteX33" fmla="*/ 1003300 w 6363048"/>
              <a:gd name="connsiteY33" fmla="*/ 921850 h 2547450"/>
              <a:gd name="connsiteX34" fmla="*/ 1035050 w 6363048"/>
              <a:gd name="connsiteY34" fmla="*/ 883750 h 2547450"/>
              <a:gd name="connsiteX35" fmla="*/ 1054100 w 6363048"/>
              <a:gd name="connsiteY35" fmla="*/ 877400 h 2547450"/>
              <a:gd name="connsiteX36" fmla="*/ 1092200 w 6363048"/>
              <a:gd name="connsiteY36" fmla="*/ 839300 h 2547450"/>
              <a:gd name="connsiteX37" fmla="*/ 1117600 w 6363048"/>
              <a:gd name="connsiteY37" fmla="*/ 826600 h 2547450"/>
              <a:gd name="connsiteX38" fmla="*/ 1143000 w 6363048"/>
              <a:gd name="connsiteY38" fmla="*/ 801200 h 2547450"/>
              <a:gd name="connsiteX39" fmla="*/ 1200150 w 6363048"/>
              <a:gd name="connsiteY39" fmla="*/ 763100 h 2547450"/>
              <a:gd name="connsiteX40" fmla="*/ 1219200 w 6363048"/>
              <a:gd name="connsiteY40" fmla="*/ 756750 h 2547450"/>
              <a:gd name="connsiteX41" fmla="*/ 1250950 w 6363048"/>
              <a:gd name="connsiteY41" fmla="*/ 731350 h 2547450"/>
              <a:gd name="connsiteX42" fmla="*/ 1289050 w 6363048"/>
              <a:gd name="connsiteY42" fmla="*/ 725000 h 2547450"/>
              <a:gd name="connsiteX43" fmla="*/ 1333500 w 6363048"/>
              <a:gd name="connsiteY43" fmla="*/ 680550 h 2547450"/>
              <a:gd name="connsiteX44" fmla="*/ 1352550 w 6363048"/>
              <a:gd name="connsiteY44" fmla="*/ 661500 h 2547450"/>
              <a:gd name="connsiteX45" fmla="*/ 1371600 w 6363048"/>
              <a:gd name="connsiteY45" fmla="*/ 648800 h 2547450"/>
              <a:gd name="connsiteX46" fmla="*/ 1726815 w 6363048"/>
              <a:gd name="connsiteY46" fmla="*/ 421764 h 2547450"/>
              <a:gd name="connsiteX47" fmla="*/ 1917700 w 6363048"/>
              <a:gd name="connsiteY47" fmla="*/ 324950 h 2547450"/>
              <a:gd name="connsiteX48" fmla="*/ 1949450 w 6363048"/>
              <a:gd name="connsiteY48" fmla="*/ 312250 h 2547450"/>
              <a:gd name="connsiteX49" fmla="*/ 2044700 w 6363048"/>
              <a:gd name="connsiteY49" fmla="*/ 286850 h 2547450"/>
              <a:gd name="connsiteX50" fmla="*/ 2108200 w 6363048"/>
              <a:gd name="connsiteY50" fmla="*/ 280500 h 2547450"/>
              <a:gd name="connsiteX51" fmla="*/ 2152650 w 6363048"/>
              <a:gd name="connsiteY51" fmla="*/ 274150 h 2547450"/>
              <a:gd name="connsiteX52" fmla="*/ 2400300 w 6363048"/>
              <a:gd name="connsiteY52" fmla="*/ 261450 h 2547450"/>
              <a:gd name="connsiteX53" fmla="*/ 2419350 w 6363048"/>
              <a:gd name="connsiteY53" fmla="*/ 255100 h 2547450"/>
              <a:gd name="connsiteX54" fmla="*/ 2482850 w 6363048"/>
              <a:gd name="connsiteY54" fmla="*/ 248750 h 2547450"/>
              <a:gd name="connsiteX55" fmla="*/ 2540000 w 6363048"/>
              <a:gd name="connsiteY55" fmla="*/ 229700 h 2547450"/>
              <a:gd name="connsiteX56" fmla="*/ 2679700 w 6363048"/>
              <a:gd name="connsiteY56" fmla="*/ 217000 h 2547450"/>
              <a:gd name="connsiteX57" fmla="*/ 2781300 w 6363048"/>
              <a:gd name="connsiteY57" fmla="*/ 204300 h 2547450"/>
              <a:gd name="connsiteX58" fmla="*/ 2863850 w 6363048"/>
              <a:gd name="connsiteY58" fmla="*/ 197950 h 2547450"/>
              <a:gd name="connsiteX59" fmla="*/ 3187700 w 6363048"/>
              <a:gd name="connsiteY59" fmla="*/ 185250 h 2547450"/>
              <a:gd name="connsiteX60" fmla="*/ 3263900 w 6363048"/>
              <a:gd name="connsiteY60" fmla="*/ 172550 h 2547450"/>
              <a:gd name="connsiteX61" fmla="*/ 3498850 w 6363048"/>
              <a:gd name="connsiteY61" fmla="*/ 159850 h 2547450"/>
              <a:gd name="connsiteX62" fmla="*/ 3733800 w 6363048"/>
              <a:gd name="connsiteY62" fmla="*/ 140800 h 2547450"/>
              <a:gd name="connsiteX63" fmla="*/ 3803650 w 6363048"/>
              <a:gd name="connsiteY63" fmla="*/ 128100 h 2547450"/>
              <a:gd name="connsiteX64" fmla="*/ 4057650 w 6363048"/>
              <a:gd name="connsiteY64" fmla="*/ 121750 h 2547450"/>
              <a:gd name="connsiteX65" fmla="*/ 4387850 w 6363048"/>
              <a:gd name="connsiteY65" fmla="*/ 121750 h 2547450"/>
              <a:gd name="connsiteX66" fmla="*/ 4425950 w 6363048"/>
              <a:gd name="connsiteY66" fmla="*/ 128100 h 2547450"/>
              <a:gd name="connsiteX67" fmla="*/ 4514850 w 6363048"/>
              <a:gd name="connsiteY67" fmla="*/ 134450 h 2547450"/>
              <a:gd name="connsiteX68" fmla="*/ 4597400 w 6363048"/>
              <a:gd name="connsiteY68" fmla="*/ 147150 h 2547450"/>
              <a:gd name="connsiteX69" fmla="*/ 4648200 w 6363048"/>
              <a:gd name="connsiteY69" fmla="*/ 159850 h 2547450"/>
              <a:gd name="connsiteX70" fmla="*/ 4660900 w 6363048"/>
              <a:gd name="connsiteY70" fmla="*/ 178900 h 2547450"/>
              <a:gd name="connsiteX71" fmla="*/ 4679950 w 6363048"/>
              <a:gd name="connsiteY71" fmla="*/ 185250 h 2547450"/>
              <a:gd name="connsiteX72" fmla="*/ 4730750 w 6363048"/>
              <a:gd name="connsiteY72" fmla="*/ 204300 h 2547450"/>
              <a:gd name="connsiteX73" fmla="*/ 4749800 w 6363048"/>
              <a:gd name="connsiteY73" fmla="*/ 217000 h 2547450"/>
              <a:gd name="connsiteX74" fmla="*/ 4768850 w 6363048"/>
              <a:gd name="connsiteY74" fmla="*/ 223350 h 2547450"/>
              <a:gd name="connsiteX75" fmla="*/ 4826000 w 6363048"/>
              <a:gd name="connsiteY75" fmla="*/ 236050 h 2547450"/>
              <a:gd name="connsiteX76" fmla="*/ 5022850 w 6363048"/>
              <a:gd name="connsiteY76" fmla="*/ 229700 h 2547450"/>
              <a:gd name="connsiteX77" fmla="*/ 5181600 w 6363048"/>
              <a:gd name="connsiteY77" fmla="*/ 210650 h 2547450"/>
              <a:gd name="connsiteX78" fmla="*/ 5200650 w 6363048"/>
              <a:gd name="connsiteY78" fmla="*/ 197950 h 2547450"/>
              <a:gd name="connsiteX79" fmla="*/ 5327650 w 6363048"/>
              <a:gd name="connsiteY79" fmla="*/ 172550 h 2547450"/>
              <a:gd name="connsiteX80" fmla="*/ 5410200 w 6363048"/>
              <a:gd name="connsiteY80" fmla="*/ 153500 h 2547450"/>
              <a:gd name="connsiteX81" fmla="*/ 5473700 w 6363048"/>
              <a:gd name="connsiteY81" fmla="*/ 147150 h 2547450"/>
              <a:gd name="connsiteX82" fmla="*/ 5492750 w 6363048"/>
              <a:gd name="connsiteY82" fmla="*/ 140800 h 2547450"/>
              <a:gd name="connsiteX83" fmla="*/ 5626100 w 6363048"/>
              <a:gd name="connsiteY83" fmla="*/ 128100 h 2547450"/>
              <a:gd name="connsiteX84" fmla="*/ 5645150 w 6363048"/>
              <a:gd name="connsiteY84" fmla="*/ 115400 h 2547450"/>
              <a:gd name="connsiteX85" fmla="*/ 5670550 w 6363048"/>
              <a:gd name="connsiteY85" fmla="*/ 109050 h 2547450"/>
              <a:gd name="connsiteX86" fmla="*/ 5689600 w 6363048"/>
              <a:gd name="connsiteY86" fmla="*/ 102700 h 2547450"/>
              <a:gd name="connsiteX87" fmla="*/ 5880100 w 6363048"/>
              <a:gd name="connsiteY87" fmla="*/ 96350 h 2547450"/>
              <a:gd name="connsiteX88" fmla="*/ 5930900 w 6363048"/>
              <a:gd name="connsiteY88" fmla="*/ 83650 h 2547450"/>
              <a:gd name="connsiteX89" fmla="*/ 5949950 w 6363048"/>
              <a:gd name="connsiteY89" fmla="*/ 77300 h 2547450"/>
              <a:gd name="connsiteX90" fmla="*/ 5981700 w 6363048"/>
              <a:gd name="connsiteY90" fmla="*/ 70950 h 2547450"/>
              <a:gd name="connsiteX91" fmla="*/ 6057900 w 6363048"/>
              <a:gd name="connsiteY91" fmla="*/ 26500 h 2547450"/>
              <a:gd name="connsiteX92" fmla="*/ 6121400 w 6363048"/>
              <a:gd name="connsiteY92" fmla="*/ 20150 h 2547450"/>
              <a:gd name="connsiteX93" fmla="*/ 6140450 w 6363048"/>
              <a:gd name="connsiteY93" fmla="*/ 13800 h 2547450"/>
              <a:gd name="connsiteX94" fmla="*/ 6159500 w 6363048"/>
              <a:gd name="connsiteY94" fmla="*/ 1100 h 2547450"/>
              <a:gd name="connsiteX95" fmla="*/ 6178550 w 6363048"/>
              <a:gd name="connsiteY95" fmla="*/ 7450 h 2547450"/>
              <a:gd name="connsiteX96" fmla="*/ 6223000 w 6363048"/>
              <a:gd name="connsiteY96" fmla="*/ 13800 h 2547450"/>
              <a:gd name="connsiteX97" fmla="*/ 6242050 w 6363048"/>
              <a:gd name="connsiteY97" fmla="*/ 26500 h 2547450"/>
              <a:gd name="connsiteX98" fmla="*/ 6267450 w 6363048"/>
              <a:gd name="connsiteY98" fmla="*/ 83650 h 2547450"/>
              <a:gd name="connsiteX99" fmla="*/ 6286500 w 6363048"/>
              <a:gd name="connsiteY99" fmla="*/ 90000 h 2547450"/>
              <a:gd name="connsiteX100" fmla="*/ 6337300 w 6363048"/>
              <a:gd name="connsiteY100" fmla="*/ 102700 h 2547450"/>
              <a:gd name="connsiteX101" fmla="*/ 6350000 w 6363048"/>
              <a:gd name="connsiteY101" fmla="*/ 121750 h 2547450"/>
              <a:gd name="connsiteX102" fmla="*/ 6356350 w 6363048"/>
              <a:gd name="connsiteY102" fmla="*/ 153500 h 2547450"/>
              <a:gd name="connsiteX103" fmla="*/ 6362700 w 6363048"/>
              <a:gd name="connsiteY10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42900 w 6363048"/>
              <a:gd name="connsiteY15" fmla="*/ 1366350 h 2547450"/>
              <a:gd name="connsiteX16" fmla="*/ 361950 w 6363048"/>
              <a:gd name="connsiteY16" fmla="*/ 1353650 h 2547450"/>
              <a:gd name="connsiteX17" fmla="*/ 368300 w 6363048"/>
              <a:gd name="connsiteY17" fmla="*/ 1334600 h 2547450"/>
              <a:gd name="connsiteX18" fmla="*/ 406400 w 6363048"/>
              <a:gd name="connsiteY18" fmla="*/ 1309200 h 2547450"/>
              <a:gd name="connsiteX19" fmla="*/ 419100 w 6363048"/>
              <a:gd name="connsiteY19" fmla="*/ 1290150 h 2547450"/>
              <a:gd name="connsiteX20" fmla="*/ 488950 w 6363048"/>
              <a:gd name="connsiteY20" fmla="*/ 1252050 h 2547450"/>
              <a:gd name="connsiteX21" fmla="*/ 584200 w 6363048"/>
              <a:gd name="connsiteY21" fmla="*/ 1220300 h 2547450"/>
              <a:gd name="connsiteX22" fmla="*/ 641350 w 6363048"/>
              <a:gd name="connsiteY22" fmla="*/ 1201250 h 2547450"/>
              <a:gd name="connsiteX23" fmla="*/ 704850 w 6363048"/>
              <a:gd name="connsiteY23" fmla="*/ 1163150 h 2547450"/>
              <a:gd name="connsiteX24" fmla="*/ 730250 w 6363048"/>
              <a:gd name="connsiteY24" fmla="*/ 1099650 h 2547450"/>
              <a:gd name="connsiteX25" fmla="*/ 749300 w 6363048"/>
              <a:gd name="connsiteY25" fmla="*/ 1093300 h 2547450"/>
              <a:gd name="connsiteX26" fmla="*/ 812800 w 6363048"/>
              <a:gd name="connsiteY26" fmla="*/ 1048850 h 2547450"/>
              <a:gd name="connsiteX27" fmla="*/ 831850 w 6363048"/>
              <a:gd name="connsiteY27" fmla="*/ 1029800 h 2547450"/>
              <a:gd name="connsiteX28" fmla="*/ 857250 w 6363048"/>
              <a:gd name="connsiteY28" fmla="*/ 1023450 h 2547450"/>
              <a:gd name="connsiteX29" fmla="*/ 889000 w 6363048"/>
              <a:gd name="connsiteY29" fmla="*/ 1004400 h 2547450"/>
              <a:gd name="connsiteX30" fmla="*/ 933450 w 6363048"/>
              <a:gd name="connsiteY30" fmla="*/ 979000 h 2547450"/>
              <a:gd name="connsiteX31" fmla="*/ 952500 w 6363048"/>
              <a:gd name="connsiteY31" fmla="*/ 953600 h 2547450"/>
              <a:gd name="connsiteX32" fmla="*/ 984250 w 6363048"/>
              <a:gd name="connsiteY32" fmla="*/ 934550 h 2547450"/>
              <a:gd name="connsiteX33" fmla="*/ 1003300 w 6363048"/>
              <a:gd name="connsiteY33" fmla="*/ 921850 h 2547450"/>
              <a:gd name="connsiteX34" fmla="*/ 1035050 w 6363048"/>
              <a:gd name="connsiteY34" fmla="*/ 883750 h 2547450"/>
              <a:gd name="connsiteX35" fmla="*/ 1054100 w 6363048"/>
              <a:gd name="connsiteY35" fmla="*/ 877400 h 2547450"/>
              <a:gd name="connsiteX36" fmla="*/ 1092200 w 6363048"/>
              <a:gd name="connsiteY36" fmla="*/ 839300 h 2547450"/>
              <a:gd name="connsiteX37" fmla="*/ 1117600 w 6363048"/>
              <a:gd name="connsiteY37" fmla="*/ 826600 h 2547450"/>
              <a:gd name="connsiteX38" fmla="*/ 1143000 w 6363048"/>
              <a:gd name="connsiteY38" fmla="*/ 801200 h 2547450"/>
              <a:gd name="connsiteX39" fmla="*/ 1200150 w 6363048"/>
              <a:gd name="connsiteY39" fmla="*/ 763100 h 2547450"/>
              <a:gd name="connsiteX40" fmla="*/ 1219200 w 6363048"/>
              <a:gd name="connsiteY40" fmla="*/ 756750 h 2547450"/>
              <a:gd name="connsiteX41" fmla="*/ 1250950 w 6363048"/>
              <a:gd name="connsiteY41" fmla="*/ 731350 h 2547450"/>
              <a:gd name="connsiteX42" fmla="*/ 1289050 w 6363048"/>
              <a:gd name="connsiteY42" fmla="*/ 725000 h 2547450"/>
              <a:gd name="connsiteX43" fmla="*/ 1333500 w 6363048"/>
              <a:gd name="connsiteY43" fmla="*/ 680550 h 2547450"/>
              <a:gd name="connsiteX44" fmla="*/ 1352550 w 6363048"/>
              <a:gd name="connsiteY44" fmla="*/ 661500 h 2547450"/>
              <a:gd name="connsiteX45" fmla="*/ 1726815 w 6363048"/>
              <a:gd name="connsiteY45" fmla="*/ 421764 h 2547450"/>
              <a:gd name="connsiteX46" fmla="*/ 1917700 w 6363048"/>
              <a:gd name="connsiteY46" fmla="*/ 324950 h 2547450"/>
              <a:gd name="connsiteX47" fmla="*/ 1949450 w 6363048"/>
              <a:gd name="connsiteY47" fmla="*/ 312250 h 2547450"/>
              <a:gd name="connsiteX48" fmla="*/ 2044700 w 6363048"/>
              <a:gd name="connsiteY48" fmla="*/ 286850 h 2547450"/>
              <a:gd name="connsiteX49" fmla="*/ 2108200 w 6363048"/>
              <a:gd name="connsiteY49" fmla="*/ 280500 h 2547450"/>
              <a:gd name="connsiteX50" fmla="*/ 2152650 w 6363048"/>
              <a:gd name="connsiteY50" fmla="*/ 274150 h 2547450"/>
              <a:gd name="connsiteX51" fmla="*/ 2400300 w 6363048"/>
              <a:gd name="connsiteY51" fmla="*/ 261450 h 2547450"/>
              <a:gd name="connsiteX52" fmla="*/ 2419350 w 6363048"/>
              <a:gd name="connsiteY52" fmla="*/ 255100 h 2547450"/>
              <a:gd name="connsiteX53" fmla="*/ 2482850 w 6363048"/>
              <a:gd name="connsiteY53" fmla="*/ 248750 h 2547450"/>
              <a:gd name="connsiteX54" fmla="*/ 2540000 w 6363048"/>
              <a:gd name="connsiteY54" fmla="*/ 229700 h 2547450"/>
              <a:gd name="connsiteX55" fmla="*/ 2679700 w 6363048"/>
              <a:gd name="connsiteY55" fmla="*/ 217000 h 2547450"/>
              <a:gd name="connsiteX56" fmla="*/ 2781300 w 6363048"/>
              <a:gd name="connsiteY56" fmla="*/ 204300 h 2547450"/>
              <a:gd name="connsiteX57" fmla="*/ 2863850 w 6363048"/>
              <a:gd name="connsiteY57" fmla="*/ 197950 h 2547450"/>
              <a:gd name="connsiteX58" fmla="*/ 3187700 w 6363048"/>
              <a:gd name="connsiteY58" fmla="*/ 185250 h 2547450"/>
              <a:gd name="connsiteX59" fmla="*/ 3263900 w 6363048"/>
              <a:gd name="connsiteY59" fmla="*/ 172550 h 2547450"/>
              <a:gd name="connsiteX60" fmla="*/ 3498850 w 6363048"/>
              <a:gd name="connsiteY60" fmla="*/ 159850 h 2547450"/>
              <a:gd name="connsiteX61" fmla="*/ 3733800 w 6363048"/>
              <a:gd name="connsiteY61" fmla="*/ 140800 h 2547450"/>
              <a:gd name="connsiteX62" fmla="*/ 3803650 w 6363048"/>
              <a:gd name="connsiteY62" fmla="*/ 128100 h 2547450"/>
              <a:gd name="connsiteX63" fmla="*/ 4057650 w 6363048"/>
              <a:gd name="connsiteY63" fmla="*/ 121750 h 2547450"/>
              <a:gd name="connsiteX64" fmla="*/ 4387850 w 6363048"/>
              <a:gd name="connsiteY64" fmla="*/ 121750 h 2547450"/>
              <a:gd name="connsiteX65" fmla="*/ 4425950 w 6363048"/>
              <a:gd name="connsiteY65" fmla="*/ 128100 h 2547450"/>
              <a:gd name="connsiteX66" fmla="*/ 4514850 w 6363048"/>
              <a:gd name="connsiteY66" fmla="*/ 134450 h 2547450"/>
              <a:gd name="connsiteX67" fmla="*/ 4597400 w 6363048"/>
              <a:gd name="connsiteY67" fmla="*/ 147150 h 2547450"/>
              <a:gd name="connsiteX68" fmla="*/ 4648200 w 6363048"/>
              <a:gd name="connsiteY68" fmla="*/ 159850 h 2547450"/>
              <a:gd name="connsiteX69" fmla="*/ 4660900 w 6363048"/>
              <a:gd name="connsiteY69" fmla="*/ 178900 h 2547450"/>
              <a:gd name="connsiteX70" fmla="*/ 4679950 w 6363048"/>
              <a:gd name="connsiteY70" fmla="*/ 185250 h 2547450"/>
              <a:gd name="connsiteX71" fmla="*/ 4730750 w 6363048"/>
              <a:gd name="connsiteY71" fmla="*/ 204300 h 2547450"/>
              <a:gd name="connsiteX72" fmla="*/ 4749800 w 6363048"/>
              <a:gd name="connsiteY72" fmla="*/ 217000 h 2547450"/>
              <a:gd name="connsiteX73" fmla="*/ 4768850 w 6363048"/>
              <a:gd name="connsiteY73" fmla="*/ 223350 h 2547450"/>
              <a:gd name="connsiteX74" fmla="*/ 4826000 w 6363048"/>
              <a:gd name="connsiteY74" fmla="*/ 236050 h 2547450"/>
              <a:gd name="connsiteX75" fmla="*/ 5022850 w 6363048"/>
              <a:gd name="connsiteY75" fmla="*/ 229700 h 2547450"/>
              <a:gd name="connsiteX76" fmla="*/ 5181600 w 6363048"/>
              <a:gd name="connsiteY76" fmla="*/ 210650 h 2547450"/>
              <a:gd name="connsiteX77" fmla="*/ 5200650 w 6363048"/>
              <a:gd name="connsiteY77" fmla="*/ 197950 h 2547450"/>
              <a:gd name="connsiteX78" fmla="*/ 5327650 w 6363048"/>
              <a:gd name="connsiteY78" fmla="*/ 172550 h 2547450"/>
              <a:gd name="connsiteX79" fmla="*/ 5410200 w 6363048"/>
              <a:gd name="connsiteY79" fmla="*/ 153500 h 2547450"/>
              <a:gd name="connsiteX80" fmla="*/ 5473700 w 6363048"/>
              <a:gd name="connsiteY80" fmla="*/ 147150 h 2547450"/>
              <a:gd name="connsiteX81" fmla="*/ 5492750 w 6363048"/>
              <a:gd name="connsiteY81" fmla="*/ 140800 h 2547450"/>
              <a:gd name="connsiteX82" fmla="*/ 5626100 w 6363048"/>
              <a:gd name="connsiteY82" fmla="*/ 128100 h 2547450"/>
              <a:gd name="connsiteX83" fmla="*/ 5645150 w 6363048"/>
              <a:gd name="connsiteY83" fmla="*/ 115400 h 2547450"/>
              <a:gd name="connsiteX84" fmla="*/ 5670550 w 6363048"/>
              <a:gd name="connsiteY84" fmla="*/ 109050 h 2547450"/>
              <a:gd name="connsiteX85" fmla="*/ 5689600 w 6363048"/>
              <a:gd name="connsiteY85" fmla="*/ 102700 h 2547450"/>
              <a:gd name="connsiteX86" fmla="*/ 5880100 w 6363048"/>
              <a:gd name="connsiteY86" fmla="*/ 96350 h 2547450"/>
              <a:gd name="connsiteX87" fmla="*/ 5930900 w 6363048"/>
              <a:gd name="connsiteY87" fmla="*/ 83650 h 2547450"/>
              <a:gd name="connsiteX88" fmla="*/ 5949950 w 6363048"/>
              <a:gd name="connsiteY88" fmla="*/ 77300 h 2547450"/>
              <a:gd name="connsiteX89" fmla="*/ 5981700 w 6363048"/>
              <a:gd name="connsiteY89" fmla="*/ 70950 h 2547450"/>
              <a:gd name="connsiteX90" fmla="*/ 6057900 w 6363048"/>
              <a:gd name="connsiteY90" fmla="*/ 26500 h 2547450"/>
              <a:gd name="connsiteX91" fmla="*/ 6121400 w 6363048"/>
              <a:gd name="connsiteY91" fmla="*/ 20150 h 2547450"/>
              <a:gd name="connsiteX92" fmla="*/ 6140450 w 6363048"/>
              <a:gd name="connsiteY92" fmla="*/ 13800 h 2547450"/>
              <a:gd name="connsiteX93" fmla="*/ 6159500 w 6363048"/>
              <a:gd name="connsiteY93" fmla="*/ 1100 h 2547450"/>
              <a:gd name="connsiteX94" fmla="*/ 6178550 w 6363048"/>
              <a:gd name="connsiteY94" fmla="*/ 7450 h 2547450"/>
              <a:gd name="connsiteX95" fmla="*/ 6223000 w 6363048"/>
              <a:gd name="connsiteY95" fmla="*/ 13800 h 2547450"/>
              <a:gd name="connsiteX96" fmla="*/ 6242050 w 6363048"/>
              <a:gd name="connsiteY96" fmla="*/ 26500 h 2547450"/>
              <a:gd name="connsiteX97" fmla="*/ 6267450 w 6363048"/>
              <a:gd name="connsiteY97" fmla="*/ 83650 h 2547450"/>
              <a:gd name="connsiteX98" fmla="*/ 6286500 w 6363048"/>
              <a:gd name="connsiteY98" fmla="*/ 90000 h 2547450"/>
              <a:gd name="connsiteX99" fmla="*/ 6337300 w 6363048"/>
              <a:gd name="connsiteY99" fmla="*/ 102700 h 2547450"/>
              <a:gd name="connsiteX100" fmla="*/ 6350000 w 6363048"/>
              <a:gd name="connsiteY100" fmla="*/ 121750 h 2547450"/>
              <a:gd name="connsiteX101" fmla="*/ 6356350 w 6363048"/>
              <a:gd name="connsiteY101" fmla="*/ 153500 h 2547450"/>
              <a:gd name="connsiteX102" fmla="*/ 6362700 w 6363048"/>
              <a:gd name="connsiteY102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368300 w 6363048"/>
              <a:gd name="connsiteY16" fmla="*/ 1334600 h 2547450"/>
              <a:gd name="connsiteX17" fmla="*/ 406400 w 6363048"/>
              <a:gd name="connsiteY17" fmla="*/ 1309200 h 2547450"/>
              <a:gd name="connsiteX18" fmla="*/ 419100 w 6363048"/>
              <a:gd name="connsiteY18" fmla="*/ 1290150 h 2547450"/>
              <a:gd name="connsiteX19" fmla="*/ 488950 w 6363048"/>
              <a:gd name="connsiteY19" fmla="*/ 1252050 h 2547450"/>
              <a:gd name="connsiteX20" fmla="*/ 584200 w 6363048"/>
              <a:gd name="connsiteY20" fmla="*/ 1220300 h 2547450"/>
              <a:gd name="connsiteX21" fmla="*/ 641350 w 6363048"/>
              <a:gd name="connsiteY21" fmla="*/ 1201250 h 2547450"/>
              <a:gd name="connsiteX22" fmla="*/ 704850 w 6363048"/>
              <a:gd name="connsiteY22" fmla="*/ 1163150 h 2547450"/>
              <a:gd name="connsiteX23" fmla="*/ 730250 w 6363048"/>
              <a:gd name="connsiteY23" fmla="*/ 1099650 h 2547450"/>
              <a:gd name="connsiteX24" fmla="*/ 749300 w 6363048"/>
              <a:gd name="connsiteY24" fmla="*/ 1093300 h 2547450"/>
              <a:gd name="connsiteX25" fmla="*/ 812800 w 6363048"/>
              <a:gd name="connsiteY25" fmla="*/ 1048850 h 2547450"/>
              <a:gd name="connsiteX26" fmla="*/ 831850 w 6363048"/>
              <a:gd name="connsiteY26" fmla="*/ 1029800 h 2547450"/>
              <a:gd name="connsiteX27" fmla="*/ 857250 w 6363048"/>
              <a:gd name="connsiteY27" fmla="*/ 1023450 h 2547450"/>
              <a:gd name="connsiteX28" fmla="*/ 889000 w 6363048"/>
              <a:gd name="connsiteY28" fmla="*/ 1004400 h 2547450"/>
              <a:gd name="connsiteX29" fmla="*/ 933450 w 6363048"/>
              <a:gd name="connsiteY29" fmla="*/ 979000 h 2547450"/>
              <a:gd name="connsiteX30" fmla="*/ 952500 w 6363048"/>
              <a:gd name="connsiteY30" fmla="*/ 953600 h 2547450"/>
              <a:gd name="connsiteX31" fmla="*/ 984250 w 6363048"/>
              <a:gd name="connsiteY31" fmla="*/ 934550 h 2547450"/>
              <a:gd name="connsiteX32" fmla="*/ 1003300 w 6363048"/>
              <a:gd name="connsiteY32" fmla="*/ 921850 h 2547450"/>
              <a:gd name="connsiteX33" fmla="*/ 1035050 w 6363048"/>
              <a:gd name="connsiteY33" fmla="*/ 883750 h 2547450"/>
              <a:gd name="connsiteX34" fmla="*/ 1054100 w 6363048"/>
              <a:gd name="connsiteY34" fmla="*/ 877400 h 2547450"/>
              <a:gd name="connsiteX35" fmla="*/ 1092200 w 6363048"/>
              <a:gd name="connsiteY35" fmla="*/ 839300 h 2547450"/>
              <a:gd name="connsiteX36" fmla="*/ 1117600 w 6363048"/>
              <a:gd name="connsiteY36" fmla="*/ 826600 h 2547450"/>
              <a:gd name="connsiteX37" fmla="*/ 1143000 w 6363048"/>
              <a:gd name="connsiteY37" fmla="*/ 801200 h 2547450"/>
              <a:gd name="connsiteX38" fmla="*/ 1200150 w 6363048"/>
              <a:gd name="connsiteY38" fmla="*/ 763100 h 2547450"/>
              <a:gd name="connsiteX39" fmla="*/ 1219200 w 6363048"/>
              <a:gd name="connsiteY39" fmla="*/ 756750 h 2547450"/>
              <a:gd name="connsiteX40" fmla="*/ 1250950 w 6363048"/>
              <a:gd name="connsiteY40" fmla="*/ 731350 h 2547450"/>
              <a:gd name="connsiteX41" fmla="*/ 1289050 w 6363048"/>
              <a:gd name="connsiteY41" fmla="*/ 725000 h 2547450"/>
              <a:gd name="connsiteX42" fmla="*/ 1333500 w 6363048"/>
              <a:gd name="connsiteY42" fmla="*/ 680550 h 2547450"/>
              <a:gd name="connsiteX43" fmla="*/ 1352550 w 6363048"/>
              <a:gd name="connsiteY43" fmla="*/ 661500 h 2547450"/>
              <a:gd name="connsiteX44" fmla="*/ 1726815 w 6363048"/>
              <a:gd name="connsiteY44" fmla="*/ 421764 h 2547450"/>
              <a:gd name="connsiteX45" fmla="*/ 1917700 w 6363048"/>
              <a:gd name="connsiteY45" fmla="*/ 324950 h 2547450"/>
              <a:gd name="connsiteX46" fmla="*/ 1949450 w 6363048"/>
              <a:gd name="connsiteY46" fmla="*/ 312250 h 2547450"/>
              <a:gd name="connsiteX47" fmla="*/ 2044700 w 6363048"/>
              <a:gd name="connsiteY47" fmla="*/ 286850 h 2547450"/>
              <a:gd name="connsiteX48" fmla="*/ 2108200 w 6363048"/>
              <a:gd name="connsiteY48" fmla="*/ 280500 h 2547450"/>
              <a:gd name="connsiteX49" fmla="*/ 2152650 w 6363048"/>
              <a:gd name="connsiteY49" fmla="*/ 274150 h 2547450"/>
              <a:gd name="connsiteX50" fmla="*/ 2400300 w 6363048"/>
              <a:gd name="connsiteY50" fmla="*/ 261450 h 2547450"/>
              <a:gd name="connsiteX51" fmla="*/ 2419350 w 6363048"/>
              <a:gd name="connsiteY51" fmla="*/ 255100 h 2547450"/>
              <a:gd name="connsiteX52" fmla="*/ 2482850 w 6363048"/>
              <a:gd name="connsiteY52" fmla="*/ 248750 h 2547450"/>
              <a:gd name="connsiteX53" fmla="*/ 2540000 w 6363048"/>
              <a:gd name="connsiteY53" fmla="*/ 229700 h 2547450"/>
              <a:gd name="connsiteX54" fmla="*/ 2679700 w 6363048"/>
              <a:gd name="connsiteY54" fmla="*/ 217000 h 2547450"/>
              <a:gd name="connsiteX55" fmla="*/ 2781300 w 6363048"/>
              <a:gd name="connsiteY55" fmla="*/ 204300 h 2547450"/>
              <a:gd name="connsiteX56" fmla="*/ 2863850 w 6363048"/>
              <a:gd name="connsiteY56" fmla="*/ 197950 h 2547450"/>
              <a:gd name="connsiteX57" fmla="*/ 3187700 w 6363048"/>
              <a:gd name="connsiteY57" fmla="*/ 185250 h 2547450"/>
              <a:gd name="connsiteX58" fmla="*/ 3263900 w 6363048"/>
              <a:gd name="connsiteY58" fmla="*/ 172550 h 2547450"/>
              <a:gd name="connsiteX59" fmla="*/ 3498850 w 6363048"/>
              <a:gd name="connsiteY59" fmla="*/ 159850 h 2547450"/>
              <a:gd name="connsiteX60" fmla="*/ 3733800 w 6363048"/>
              <a:gd name="connsiteY60" fmla="*/ 140800 h 2547450"/>
              <a:gd name="connsiteX61" fmla="*/ 3803650 w 6363048"/>
              <a:gd name="connsiteY61" fmla="*/ 128100 h 2547450"/>
              <a:gd name="connsiteX62" fmla="*/ 4057650 w 6363048"/>
              <a:gd name="connsiteY62" fmla="*/ 121750 h 2547450"/>
              <a:gd name="connsiteX63" fmla="*/ 4387850 w 6363048"/>
              <a:gd name="connsiteY63" fmla="*/ 121750 h 2547450"/>
              <a:gd name="connsiteX64" fmla="*/ 4425950 w 6363048"/>
              <a:gd name="connsiteY64" fmla="*/ 128100 h 2547450"/>
              <a:gd name="connsiteX65" fmla="*/ 4514850 w 6363048"/>
              <a:gd name="connsiteY65" fmla="*/ 134450 h 2547450"/>
              <a:gd name="connsiteX66" fmla="*/ 4597400 w 6363048"/>
              <a:gd name="connsiteY66" fmla="*/ 147150 h 2547450"/>
              <a:gd name="connsiteX67" fmla="*/ 4648200 w 6363048"/>
              <a:gd name="connsiteY67" fmla="*/ 159850 h 2547450"/>
              <a:gd name="connsiteX68" fmla="*/ 4660900 w 6363048"/>
              <a:gd name="connsiteY68" fmla="*/ 178900 h 2547450"/>
              <a:gd name="connsiteX69" fmla="*/ 4679950 w 6363048"/>
              <a:gd name="connsiteY69" fmla="*/ 185250 h 2547450"/>
              <a:gd name="connsiteX70" fmla="*/ 4730750 w 6363048"/>
              <a:gd name="connsiteY70" fmla="*/ 204300 h 2547450"/>
              <a:gd name="connsiteX71" fmla="*/ 4749800 w 6363048"/>
              <a:gd name="connsiteY71" fmla="*/ 217000 h 2547450"/>
              <a:gd name="connsiteX72" fmla="*/ 4768850 w 6363048"/>
              <a:gd name="connsiteY72" fmla="*/ 223350 h 2547450"/>
              <a:gd name="connsiteX73" fmla="*/ 4826000 w 6363048"/>
              <a:gd name="connsiteY73" fmla="*/ 236050 h 2547450"/>
              <a:gd name="connsiteX74" fmla="*/ 5022850 w 6363048"/>
              <a:gd name="connsiteY74" fmla="*/ 229700 h 2547450"/>
              <a:gd name="connsiteX75" fmla="*/ 5181600 w 6363048"/>
              <a:gd name="connsiteY75" fmla="*/ 210650 h 2547450"/>
              <a:gd name="connsiteX76" fmla="*/ 5200650 w 6363048"/>
              <a:gd name="connsiteY76" fmla="*/ 197950 h 2547450"/>
              <a:gd name="connsiteX77" fmla="*/ 5327650 w 6363048"/>
              <a:gd name="connsiteY77" fmla="*/ 172550 h 2547450"/>
              <a:gd name="connsiteX78" fmla="*/ 5410200 w 6363048"/>
              <a:gd name="connsiteY78" fmla="*/ 153500 h 2547450"/>
              <a:gd name="connsiteX79" fmla="*/ 5473700 w 6363048"/>
              <a:gd name="connsiteY79" fmla="*/ 147150 h 2547450"/>
              <a:gd name="connsiteX80" fmla="*/ 5492750 w 6363048"/>
              <a:gd name="connsiteY80" fmla="*/ 140800 h 2547450"/>
              <a:gd name="connsiteX81" fmla="*/ 5626100 w 6363048"/>
              <a:gd name="connsiteY81" fmla="*/ 128100 h 2547450"/>
              <a:gd name="connsiteX82" fmla="*/ 5645150 w 6363048"/>
              <a:gd name="connsiteY82" fmla="*/ 115400 h 2547450"/>
              <a:gd name="connsiteX83" fmla="*/ 5670550 w 6363048"/>
              <a:gd name="connsiteY83" fmla="*/ 109050 h 2547450"/>
              <a:gd name="connsiteX84" fmla="*/ 5689600 w 6363048"/>
              <a:gd name="connsiteY84" fmla="*/ 102700 h 2547450"/>
              <a:gd name="connsiteX85" fmla="*/ 5880100 w 6363048"/>
              <a:gd name="connsiteY85" fmla="*/ 96350 h 2547450"/>
              <a:gd name="connsiteX86" fmla="*/ 5930900 w 6363048"/>
              <a:gd name="connsiteY86" fmla="*/ 83650 h 2547450"/>
              <a:gd name="connsiteX87" fmla="*/ 5949950 w 6363048"/>
              <a:gd name="connsiteY87" fmla="*/ 77300 h 2547450"/>
              <a:gd name="connsiteX88" fmla="*/ 5981700 w 6363048"/>
              <a:gd name="connsiteY88" fmla="*/ 70950 h 2547450"/>
              <a:gd name="connsiteX89" fmla="*/ 6057900 w 6363048"/>
              <a:gd name="connsiteY89" fmla="*/ 26500 h 2547450"/>
              <a:gd name="connsiteX90" fmla="*/ 6121400 w 6363048"/>
              <a:gd name="connsiteY90" fmla="*/ 20150 h 2547450"/>
              <a:gd name="connsiteX91" fmla="*/ 6140450 w 6363048"/>
              <a:gd name="connsiteY91" fmla="*/ 13800 h 2547450"/>
              <a:gd name="connsiteX92" fmla="*/ 6159500 w 6363048"/>
              <a:gd name="connsiteY92" fmla="*/ 1100 h 2547450"/>
              <a:gd name="connsiteX93" fmla="*/ 6178550 w 6363048"/>
              <a:gd name="connsiteY93" fmla="*/ 7450 h 2547450"/>
              <a:gd name="connsiteX94" fmla="*/ 6223000 w 6363048"/>
              <a:gd name="connsiteY94" fmla="*/ 13800 h 2547450"/>
              <a:gd name="connsiteX95" fmla="*/ 6242050 w 6363048"/>
              <a:gd name="connsiteY95" fmla="*/ 26500 h 2547450"/>
              <a:gd name="connsiteX96" fmla="*/ 6267450 w 6363048"/>
              <a:gd name="connsiteY96" fmla="*/ 83650 h 2547450"/>
              <a:gd name="connsiteX97" fmla="*/ 6286500 w 6363048"/>
              <a:gd name="connsiteY97" fmla="*/ 90000 h 2547450"/>
              <a:gd name="connsiteX98" fmla="*/ 6337300 w 6363048"/>
              <a:gd name="connsiteY98" fmla="*/ 102700 h 2547450"/>
              <a:gd name="connsiteX99" fmla="*/ 6350000 w 6363048"/>
              <a:gd name="connsiteY99" fmla="*/ 121750 h 2547450"/>
              <a:gd name="connsiteX100" fmla="*/ 6356350 w 6363048"/>
              <a:gd name="connsiteY100" fmla="*/ 153500 h 2547450"/>
              <a:gd name="connsiteX101" fmla="*/ 6362700 w 6363048"/>
              <a:gd name="connsiteY101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368300 w 6363048"/>
              <a:gd name="connsiteY16" fmla="*/ 1334600 h 2547450"/>
              <a:gd name="connsiteX17" fmla="*/ 406400 w 6363048"/>
              <a:gd name="connsiteY17" fmla="*/ 1309200 h 2547450"/>
              <a:gd name="connsiteX18" fmla="*/ 488950 w 6363048"/>
              <a:gd name="connsiteY18" fmla="*/ 1252050 h 2547450"/>
              <a:gd name="connsiteX19" fmla="*/ 584200 w 6363048"/>
              <a:gd name="connsiteY19" fmla="*/ 1220300 h 2547450"/>
              <a:gd name="connsiteX20" fmla="*/ 641350 w 6363048"/>
              <a:gd name="connsiteY20" fmla="*/ 1201250 h 2547450"/>
              <a:gd name="connsiteX21" fmla="*/ 704850 w 6363048"/>
              <a:gd name="connsiteY21" fmla="*/ 1163150 h 2547450"/>
              <a:gd name="connsiteX22" fmla="*/ 730250 w 6363048"/>
              <a:gd name="connsiteY22" fmla="*/ 1099650 h 2547450"/>
              <a:gd name="connsiteX23" fmla="*/ 749300 w 6363048"/>
              <a:gd name="connsiteY23" fmla="*/ 1093300 h 2547450"/>
              <a:gd name="connsiteX24" fmla="*/ 812800 w 6363048"/>
              <a:gd name="connsiteY24" fmla="*/ 1048850 h 2547450"/>
              <a:gd name="connsiteX25" fmla="*/ 831850 w 6363048"/>
              <a:gd name="connsiteY25" fmla="*/ 1029800 h 2547450"/>
              <a:gd name="connsiteX26" fmla="*/ 857250 w 6363048"/>
              <a:gd name="connsiteY26" fmla="*/ 1023450 h 2547450"/>
              <a:gd name="connsiteX27" fmla="*/ 889000 w 6363048"/>
              <a:gd name="connsiteY27" fmla="*/ 1004400 h 2547450"/>
              <a:gd name="connsiteX28" fmla="*/ 933450 w 6363048"/>
              <a:gd name="connsiteY28" fmla="*/ 979000 h 2547450"/>
              <a:gd name="connsiteX29" fmla="*/ 952500 w 6363048"/>
              <a:gd name="connsiteY29" fmla="*/ 953600 h 2547450"/>
              <a:gd name="connsiteX30" fmla="*/ 984250 w 6363048"/>
              <a:gd name="connsiteY30" fmla="*/ 934550 h 2547450"/>
              <a:gd name="connsiteX31" fmla="*/ 1003300 w 6363048"/>
              <a:gd name="connsiteY31" fmla="*/ 921850 h 2547450"/>
              <a:gd name="connsiteX32" fmla="*/ 1035050 w 6363048"/>
              <a:gd name="connsiteY32" fmla="*/ 883750 h 2547450"/>
              <a:gd name="connsiteX33" fmla="*/ 1054100 w 6363048"/>
              <a:gd name="connsiteY33" fmla="*/ 877400 h 2547450"/>
              <a:gd name="connsiteX34" fmla="*/ 1092200 w 6363048"/>
              <a:gd name="connsiteY34" fmla="*/ 839300 h 2547450"/>
              <a:gd name="connsiteX35" fmla="*/ 1117600 w 6363048"/>
              <a:gd name="connsiteY35" fmla="*/ 826600 h 2547450"/>
              <a:gd name="connsiteX36" fmla="*/ 1143000 w 6363048"/>
              <a:gd name="connsiteY36" fmla="*/ 801200 h 2547450"/>
              <a:gd name="connsiteX37" fmla="*/ 1200150 w 6363048"/>
              <a:gd name="connsiteY37" fmla="*/ 763100 h 2547450"/>
              <a:gd name="connsiteX38" fmla="*/ 1219200 w 6363048"/>
              <a:gd name="connsiteY38" fmla="*/ 756750 h 2547450"/>
              <a:gd name="connsiteX39" fmla="*/ 1250950 w 6363048"/>
              <a:gd name="connsiteY39" fmla="*/ 731350 h 2547450"/>
              <a:gd name="connsiteX40" fmla="*/ 1289050 w 6363048"/>
              <a:gd name="connsiteY40" fmla="*/ 725000 h 2547450"/>
              <a:gd name="connsiteX41" fmla="*/ 1333500 w 6363048"/>
              <a:gd name="connsiteY41" fmla="*/ 680550 h 2547450"/>
              <a:gd name="connsiteX42" fmla="*/ 1352550 w 6363048"/>
              <a:gd name="connsiteY42" fmla="*/ 661500 h 2547450"/>
              <a:gd name="connsiteX43" fmla="*/ 1726815 w 6363048"/>
              <a:gd name="connsiteY43" fmla="*/ 421764 h 2547450"/>
              <a:gd name="connsiteX44" fmla="*/ 1917700 w 6363048"/>
              <a:gd name="connsiteY44" fmla="*/ 324950 h 2547450"/>
              <a:gd name="connsiteX45" fmla="*/ 1949450 w 6363048"/>
              <a:gd name="connsiteY45" fmla="*/ 312250 h 2547450"/>
              <a:gd name="connsiteX46" fmla="*/ 2044700 w 6363048"/>
              <a:gd name="connsiteY46" fmla="*/ 286850 h 2547450"/>
              <a:gd name="connsiteX47" fmla="*/ 2108200 w 6363048"/>
              <a:gd name="connsiteY47" fmla="*/ 280500 h 2547450"/>
              <a:gd name="connsiteX48" fmla="*/ 2152650 w 6363048"/>
              <a:gd name="connsiteY48" fmla="*/ 274150 h 2547450"/>
              <a:gd name="connsiteX49" fmla="*/ 2400300 w 6363048"/>
              <a:gd name="connsiteY49" fmla="*/ 261450 h 2547450"/>
              <a:gd name="connsiteX50" fmla="*/ 2419350 w 6363048"/>
              <a:gd name="connsiteY50" fmla="*/ 255100 h 2547450"/>
              <a:gd name="connsiteX51" fmla="*/ 2482850 w 6363048"/>
              <a:gd name="connsiteY51" fmla="*/ 248750 h 2547450"/>
              <a:gd name="connsiteX52" fmla="*/ 2540000 w 6363048"/>
              <a:gd name="connsiteY52" fmla="*/ 229700 h 2547450"/>
              <a:gd name="connsiteX53" fmla="*/ 2679700 w 6363048"/>
              <a:gd name="connsiteY53" fmla="*/ 217000 h 2547450"/>
              <a:gd name="connsiteX54" fmla="*/ 2781300 w 6363048"/>
              <a:gd name="connsiteY54" fmla="*/ 204300 h 2547450"/>
              <a:gd name="connsiteX55" fmla="*/ 2863850 w 6363048"/>
              <a:gd name="connsiteY55" fmla="*/ 197950 h 2547450"/>
              <a:gd name="connsiteX56" fmla="*/ 3187700 w 6363048"/>
              <a:gd name="connsiteY56" fmla="*/ 185250 h 2547450"/>
              <a:gd name="connsiteX57" fmla="*/ 3263900 w 6363048"/>
              <a:gd name="connsiteY57" fmla="*/ 172550 h 2547450"/>
              <a:gd name="connsiteX58" fmla="*/ 3498850 w 6363048"/>
              <a:gd name="connsiteY58" fmla="*/ 159850 h 2547450"/>
              <a:gd name="connsiteX59" fmla="*/ 3733800 w 6363048"/>
              <a:gd name="connsiteY59" fmla="*/ 140800 h 2547450"/>
              <a:gd name="connsiteX60" fmla="*/ 3803650 w 6363048"/>
              <a:gd name="connsiteY60" fmla="*/ 128100 h 2547450"/>
              <a:gd name="connsiteX61" fmla="*/ 4057650 w 6363048"/>
              <a:gd name="connsiteY61" fmla="*/ 121750 h 2547450"/>
              <a:gd name="connsiteX62" fmla="*/ 4387850 w 6363048"/>
              <a:gd name="connsiteY62" fmla="*/ 121750 h 2547450"/>
              <a:gd name="connsiteX63" fmla="*/ 4425950 w 6363048"/>
              <a:gd name="connsiteY63" fmla="*/ 128100 h 2547450"/>
              <a:gd name="connsiteX64" fmla="*/ 4514850 w 6363048"/>
              <a:gd name="connsiteY64" fmla="*/ 134450 h 2547450"/>
              <a:gd name="connsiteX65" fmla="*/ 4597400 w 6363048"/>
              <a:gd name="connsiteY65" fmla="*/ 147150 h 2547450"/>
              <a:gd name="connsiteX66" fmla="*/ 4648200 w 6363048"/>
              <a:gd name="connsiteY66" fmla="*/ 159850 h 2547450"/>
              <a:gd name="connsiteX67" fmla="*/ 4660900 w 6363048"/>
              <a:gd name="connsiteY67" fmla="*/ 178900 h 2547450"/>
              <a:gd name="connsiteX68" fmla="*/ 4679950 w 6363048"/>
              <a:gd name="connsiteY68" fmla="*/ 185250 h 2547450"/>
              <a:gd name="connsiteX69" fmla="*/ 4730750 w 6363048"/>
              <a:gd name="connsiteY69" fmla="*/ 204300 h 2547450"/>
              <a:gd name="connsiteX70" fmla="*/ 4749800 w 6363048"/>
              <a:gd name="connsiteY70" fmla="*/ 217000 h 2547450"/>
              <a:gd name="connsiteX71" fmla="*/ 4768850 w 6363048"/>
              <a:gd name="connsiteY71" fmla="*/ 223350 h 2547450"/>
              <a:gd name="connsiteX72" fmla="*/ 4826000 w 6363048"/>
              <a:gd name="connsiteY72" fmla="*/ 236050 h 2547450"/>
              <a:gd name="connsiteX73" fmla="*/ 5022850 w 6363048"/>
              <a:gd name="connsiteY73" fmla="*/ 229700 h 2547450"/>
              <a:gd name="connsiteX74" fmla="*/ 5181600 w 6363048"/>
              <a:gd name="connsiteY74" fmla="*/ 210650 h 2547450"/>
              <a:gd name="connsiteX75" fmla="*/ 5200650 w 6363048"/>
              <a:gd name="connsiteY75" fmla="*/ 197950 h 2547450"/>
              <a:gd name="connsiteX76" fmla="*/ 5327650 w 6363048"/>
              <a:gd name="connsiteY76" fmla="*/ 172550 h 2547450"/>
              <a:gd name="connsiteX77" fmla="*/ 5410200 w 6363048"/>
              <a:gd name="connsiteY77" fmla="*/ 153500 h 2547450"/>
              <a:gd name="connsiteX78" fmla="*/ 5473700 w 6363048"/>
              <a:gd name="connsiteY78" fmla="*/ 147150 h 2547450"/>
              <a:gd name="connsiteX79" fmla="*/ 5492750 w 6363048"/>
              <a:gd name="connsiteY79" fmla="*/ 140800 h 2547450"/>
              <a:gd name="connsiteX80" fmla="*/ 5626100 w 6363048"/>
              <a:gd name="connsiteY80" fmla="*/ 128100 h 2547450"/>
              <a:gd name="connsiteX81" fmla="*/ 5645150 w 6363048"/>
              <a:gd name="connsiteY81" fmla="*/ 115400 h 2547450"/>
              <a:gd name="connsiteX82" fmla="*/ 5670550 w 6363048"/>
              <a:gd name="connsiteY82" fmla="*/ 109050 h 2547450"/>
              <a:gd name="connsiteX83" fmla="*/ 5689600 w 6363048"/>
              <a:gd name="connsiteY83" fmla="*/ 102700 h 2547450"/>
              <a:gd name="connsiteX84" fmla="*/ 5880100 w 6363048"/>
              <a:gd name="connsiteY84" fmla="*/ 96350 h 2547450"/>
              <a:gd name="connsiteX85" fmla="*/ 5930900 w 6363048"/>
              <a:gd name="connsiteY85" fmla="*/ 83650 h 2547450"/>
              <a:gd name="connsiteX86" fmla="*/ 5949950 w 6363048"/>
              <a:gd name="connsiteY86" fmla="*/ 77300 h 2547450"/>
              <a:gd name="connsiteX87" fmla="*/ 5981700 w 6363048"/>
              <a:gd name="connsiteY87" fmla="*/ 70950 h 2547450"/>
              <a:gd name="connsiteX88" fmla="*/ 6057900 w 6363048"/>
              <a:gd name="connsiteY88" fmla="*/ 26500 h 2547450"/>
              <a:gd name="connsiteX89" fmla="*/ 6121400 w 6363048"/>
              <a:gd name="connsiteY89" fmla="*/ 20150 h 2547450"/>
              <a:gd name="connsiteX90" fmla="*/ 6140450 w 6363048"/>
              <a:gd name="connsiteY90" fmla="*/ 13800 h 2547450"/>
              <a:gd name="connsiteX91" fmla="*/ 6159500 w 6363048"/>
              <a:gd name="connsiteY91" fmla="*/ 1100 h 2547450"/>
              <a:gd name="connsiteX92" fmla="*/ 6178550 w 6363048"/>
              <a:gd name="connsiteY92" fmla="*/ 7450 h 2547450"/>
              <a:gd name="connsiteX93" fmla="*/ 6223000 w 6363048"/>
              <a:gd name="connsiteY93" fmla="*/ 13800 h 2547450"/>
              <a:gd name="connsiteX94" fmla="*/ 6242050 w 6363048"/>
              <a:gd name="connsiteY94" fmla="*/ 26500 h 2547450"/>
              <a:gd name="connsiteX95" fmla="*/ 6267450 w 6363048"/>
              <a:gd name="connsiteY95" fmla="*/ 83650 h 2547450"/>
              <a:gd name="connsiteX96" fmla="*/ 6286500 w 6363048"/>
              <a:gd name="connsiteY96" fmla="*/ 90000 h 2547450"/>
              <a:gd name="connsiteX97" fmla="*/ 6337300 w 6363048"/>
              <a:gd name="connsiteY97" fmla="*/ 102700 h 2547450"/>
              <a:gd name="connsiteX98" fmla="*/ 6350000 w 6363048"/>
              <a:gd name="connsiteY98" fmla="*/ 121750 h 2547450"/>
              <a:gd name="connsiteX99" fmla="*/ 6356350 w 6363048"/>
              <a:gd name="connsiteY99" fmla="*/ 153500 h 2547450"/>
              <a:gd name="connsiteX100" fmla="*/ 6362700 w 6363048"/>
              <a:gd name="connsiteY10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368300 w 6363048"/>
              <a:gd name="connsiteY16" fmla="*/ 1334600 h 2547450"/>
              <a:gd name="connsiteX17" fmla="*/ 488950 w 6363048"/>
              <a:gd name="connsiteY17" fmla="*/ 1252050 h 2547450"/>
              <a:gd name="connsiteX18" fmla="*/ 584200 w 6363048"/>
              <a:gd name="connsiteY18" fmla="*/ 1220300 h 2547450"/>
              <a:gd name="connsiteX19" fmla="*/ 641350 w 6363048"/>
              <a:gd name="connsiteY19" fmla="*/ 1201250 h 2547450"/>
              <a:gd name="connsiteX20" fmla="*/ 704850 w 6363048"/>
              <a:gd name="connsiteY20" fmla="*/ 1163150 h 2547450"/>
              <a:gd name="connsiteX21" fmla="*/ 730250 w 6363048"/>
              <a:gd name="connsiteY21" fmla="*/ 1099650 h 2547450"/>
              <a:gd name="connsiteX22" fmla="*/ 749300 w 6363048"/>
              <a:gd name="connsiteY22" fmla="*/ 1093300 h 2547450"/>
              <a:gd name="connsiteX23" fmla="*/ 812800 w 6363048"/>
              <a:gd name="connsiteY23" fmla="*/ 1048850 h 2547450"/>
              <a:gd name="connsiteX24" fmla="*/ 831850 w 6363048"/>
              <a:gd name="connsiteY24" fmla="*/ 1029800 h 2547450"/>
              <a:gd name="connsiteX25" fmla="*/ 857250 w 6363048"/>
              <a:gd name="connsiteY25" fmla="*/ 1023450 h 2547450"/>
              <a:gd name="connsiteX26" fmla="*/ 889000 w 6363048"/>
              <a:gd name="connsiteY26" fmla="*/ 1004400 h 2547450"/>
              <a:gd name="connsiteX27" fmla="*/ 933450 w 6363048"/>
              <a:gd name="connsiteY27" fmla="*/ 979000 h 2547450"/>
              <a:gd name="connsiteX28" fmla="*/ 952500 w 6363048"/>
              <a:gd name="connsiteY28" fmla="*/ 953600 h 2547450"/>
              <a:gd name="connsiteX29" fmla="*/ 984250 w 6363048"/>
              <a:gd name="connsiteY29" fmla="*/ 934550 h 2547450"/>
              <a:gd name="connsiteX30" fmla="*/ 1003300 w 6363048"/>
              <a:gd name="connsiteY30" fmla="*/ 921850 h 2547450"/>
              <a:gd name="connsiteX31" fmla="*/ 1035050 w 6363048"/>
              <a:gd name="connsiteY31" fmla="*/ 883750 h 2547450"/>
              <a:gd name="connsiteX32" fmla="*/ 1054100 w 6363048"/>
              <a:gd name="connsiteY32" fmla="*/ 877400 h 2547450"/>
              <a:gd name="connsiteX33" fmla="*/ 1092200 w 6363048"/>
              <a:gd name="connsiteY33" fmla="*/ 839300 h 2547450"/>
              <a:gd name="connsiteX34" fmla="*/ 1117600 w 6363048"/>
              <a:gd name="connsiteY34" fmla="*/ 826600 h 2547450"/>
              <a:gd name="connsiteX35" fmla="*/ 1143000 w 6363048"/>
              <a:gd name="connsiteY35" fmla="*/ 801200 h 2547450"/>
              <a:gd name="connsiteX36" fmla="*/ 1200150 w 6363048"/>
              <a:gd name="connsiteY36" fmla="*/ 763100 h 2547450"/>
              <a:gd name="connsiteX37" fmla="*/ 1219200 w 6363048"/>
              <a:gd name="connsiteY37" fmla="*/ 756750 h 2547450"/>
              <a:gd name="connsiteX38" fmla="*/ 1250950 w 6363048"/>
              <a:gd name="connsiteY38" fmla="*/ 731350 h 2547450"/>
              <a:gd name="connsiteX39" fmla="*/ 1289050 w 6363048"/>
              <a:gd name="connsiteY39" fmla="*/ 725000 h 2547450"/>
              <a:gd name="connsiteX40" fmla="*/ 1333500 w 6363048"/>
              <a:gd name="connsiteY40" fmla="*/ 680550 h 2547450"/>
              <a:gd name="connsiteX41" fmla="*/ 1352550 w 6363048"/>
              <a:gd name="connsiteY41" fmla="*/ 661500 h 2547450"/>
              <a:gd name="connsiteX42" fmla="*/ 1726815 w 6363048"/>
              <a:gd name="connsiteY42" fmla="*/ 421764 h 2547450"/>
              <a:gd name="connsiteX43" fmla="*/ 1917700 w 6363048"/>
              <a:gd name="connsiteY43" fmla="*/ 324950 h 2547450"/>
              <a:gd name="connsiteX44" fmla="*/ 1949450 w 6363048"/>
              <a:gd name="connsiteY44" fmla="*/ 312250 h 2547450"/>
              <a:gd name="connsiteX45" fmla="*/ 2044700 w 6363048"/>
              <a:gd name="connsiteY45" fmla="*/ 286850 h 2547450"/>
              <a:gd name="connsiteX46" fmla="*/ 2108200 w 6363048"/>
              <a:gd name="connsiteY46" fmla="*/ 280500 h 2547450"/>
              <a:gd name="connsiteX47" fmla="*/ 2152650 w 6363048"/>
              <a:gd name="connsiteY47" fmla="*/ 274150 h 2547450"/>
              <a:gd name="connsiteX48" fmla="*/ 2400300 w 6363048"/>
              <a:gd name="connsiteY48" fmla="*/ 261450 h 2547450"/>
              <a:gd name="connsiteX49" fmla="*/ 2419350 w 6363048"/>
              <a:gd name="connsiteY49" fmla="*/ 255100 h 2547450"/>
              <a:gd name="connsiteX50" fmla="*/ 2482850 w 6363048"/>
              <a:gd name="connsiteY50" fmla="*/ 248750 h 2547450"/>
              <a:gd name="connsiteX51" fmla="*/ 2540000 w 6363048"/>
              <a:gd name="connsiteY51" fmla="*/ 229700 h 2547450"/>
              <a:gd name="connsiteX52" fmla="*/ 2679700 w 6363048"/>
              <a:gd name="connsiteY52" fmla="*/ 217000 h 2547450"/>
              <a:gd name="connsiteX53" fmla="*/ 2781300 w 6363048"/>
              <a:gd name="connsiteY53" fmla="*/ 204300 h 2547450"/>
              <a:gd name="connsiteX54" fmla="*/ 2863850 w 6363048"/>
              <a:gd name="connsiteY54" fmla="*/ 197950 h 2547450"/>
              <a:gd name="connsiteX55" fmla="*/ 3187700 w 6363048"/>
              <a:gd name="connsiteY55" fmla="*/ 185250 h 2547450"/>
              <a:gd name="connsiteX56" fmla="*/ 3263900 w 6363048"/>
              <a:gd name="connsiteY56" fmla="*/ 172550 h 2547450"/>
              <a:gd name="connsiteX57" fmla="*/ 3498850 w 6363048"/>
              <a:gd name="connsiteY57" fmla="*/ 159850 h 2547450"/>
              <a:gd name="connsiteX58" fmla="*/ 3733800 w 6363048"/>
              <a:gd name="connsiteY58" fmla="*/ 140800 h 2547450"/>
              <a:gd name="connsiteX59" fmla="*/ 3803650 w 6363048"/>
              <a:gd name="connsiteY59" fmla="*/ 128100 h 2547450"/>
              <a:gd name="connsiteX60" fmla="*/ 4057650 w 6363048"/>
              <a:gd name="connsiteY60" fmla="*/ 121750 h 2547450"/>
              <a:gd name="connsiteX61" fmla="*/ 4387850 w 6363048"/>
              <a:gd name="connsiteY61" fmla="*/ 121750 h 2547450"/>
              <a:gd name="connsiteX62" fmla="*/ 4425950 w 6363048"/>
              <a:gd name="connsiteY62" fmla="*/ 128100 h 2547450"/>
              <a:gd name="connsiteX63" fmla="*/ 4514850 w 6363048"/>
              <a:gd name="connsiteY63" fmla="*/ 134450 h 2547450"/>
              <a:gd name="connsiteX64" fmla="*/ 4597400 w 6363048"/>
              <a:gd name="connsiteY64" fmla="*/ 147150 h 2547450"/>
              <a:gd name="connsiteX65" fmla="*/ 4648200 w 6363048"/>
              <a:gd name="connsiteY65" fmla="*/ 159850 h 2547450"/>
              <a:gd name="connsiteX66" fmla="*/ 4660900 w 6363048"/>
              <a:gd name="connsiteY66" fmla="*/ 178900 h 2547450"/>
              <a:gd name="connsiteX67" fmla="*/ 4679950 w 6363048"/>
              <a:gd name="connsiteY67" fmla="*/ 185250 h 2547450"/>
              <a:gd name="connsiteX68" fmla="*/ 4730750 w 6363048"/>
              <a:gd name="connsiteY68" fmla="*/ 204300 h 2547450"/>
              <a:gd name="connsiteX69" fmla="*/ 4749800 w 6363048"/>
              <a:gd name="connsiteY69" fmla="*/ 217000 h 2547450"/>
              <a:gd name="connsiteX70" fmla="*/ 4768850 w 6363048"/>
              <a:gd name="connsiteY70" fmla="*/ 223350 h 2547450"/>
              <a:gd name="connsiteX71" fmla="*/ 4826000 w 6363048"/>
              <a:gd name="connsiteY71" fmla="*/ 236050 h 2547450"/>
              <a:gd name="connsiteX72" fmla="*/ 5022850 w 6363048"/>
              <a:gd name="connsiteY72" fmla="*/ 229700 h 2547450"/>
              <a:gd name="connsiteX73" fmla="*/ 5181600 w 6363048"/>
              <a:gd name="connsiteY73" fmla="*/ 210650 h 2547450"/>
              <a:gd name="connsiteX74" fmla="*/ 5200650 w 6363048"/>
              <a:gd name="connsiteY74" fmla="*/ 197950 h 2547450"/>
              <a:gd name="connsiteX75" fmla="*/ 5327650 w 6363048"/>
              <a:gd name="connsiteY75" fmla="*/ 172550 h 2547450"/>
              <a:gd name="connsiteX76" fmla="*/ 5410200 w 6363048"/>
              <a:gd name="connsiteY76" fmla="*/ 153500 h 2547450"/>
              <a:gd name="connsiteX77" fmla="*/ 5473700 w 6363048"/>
              <a:gd name="connsiteY77" fmla="*/ 147150 h 2547450"/>
              <a:gd name="connsiteX78" fmla="*/ 5492750 w 6363048"/>
              <a:gd name="connsiteY78" fmla="*/ 140800 h 2547450"/>
              <a:gd name="connsiteX79" fmla="*/ 5626100 w 6363048"/>
              <a:gd name="connsiteY79" fmla="*/ 128100 h 2547450"/>
              <a:gd name="connsiteX80" fmla="*/ 5645150 w 6363048"/>
              <a:gd name="connsiteY80" fmla="*/ 115400 h 2547450"/>
              <a:gd name="connsiteX81" fmla="*/ 5670550 w 6363048"/>
              <a:gd name="connsiteY81" fmla="*/ 109050 h 2547450"/>
              <a:gd name="connsiteX82" fmla="*/ 5689600 w 6363048"/>
              <a:gd name="connsiteY82" fmla="*/ 102700 h 2547450"/>
              <a:gd name="connsiteX83" fmla="*/ 5880100 w 6363048"/>
              <a:gd name="connsiteY83" fmla="*/ 96350 h 2547450"/>
              <a:gd name="connsiteX84" fmla="*/ 5930900 w 6363048"/>
              <a:gd name="connsiteY84" fmla="*/ 83650 h 2547450"/>
              <a:gd name="connsiteX85" fmla="*/ 5949950 w 6363048"/>
              <a:gd name="connsiteY85" fmla="*/ 77300 h 2547450"/>
              <a:gd name="connsiteX86" fmla="*/ 5981700 w 6363048"/>
              <a:gd name="connsiteY86" fmla="*/ 70950 h 2547450"/>
              <a:gd name="connsiteX87" fmla="*/ 6057900 w 6363048"/>
              <a:gd name="connsiteY87" fmla="*/ 26500 h 2547450"/>
              <a:gd name="connsiteX88" fmla="*/ 6121400 w 6363048"/>
              <a:gd name="connsiteY88" fmla="*/ 20150 h 2547450"/>
              <a:gd name="connsiteX89" fmla="*/ 6140450 w 6363048"/>
              <a:gd name="connsiteY89" fmla="*/ 13800 h 2547450"/>
              <a:gd name="connsiteX90" fmla="*/ 6159500 w 6363048"/>
              <a:gd name="connsiteY90" fmla="*/ 1100 h 2547450"/>
              <a:gd name="connsiteX91" fmla="*/ 6178550 w 6363048"/>
              <a:gd name="connsiteY91" fmla="*/ 7450 h 2547450"/>
              <a:gd name="connsiteX92" fmla="*/ 6223000 w 6363048"/>
              <a:gd name="connsiteY92" fmla="*/ 13800 h 2547450"/>
              <a:gd name="connsiteX93" fmla="*/ 6242050 w 6363048"/>
              <a:gd name="connsiteY93" fmla="*/ 26500 h 2547450"/>
              <a:gd name="connsiteX94" fmla="*/ 6267450 w 6363048"/>
              <a:gd name="connsiteY94" fmla="*/ 83650 h 2547450"/>
              <a:gd name="connsiteX95" fmla="*/ 6286500 w 6363048"/>
              <a:gd name="connsiteY95" fmla="*/ 90000 h 2547450"/>
              <a:gd name="connsiteX96" fmla="*/ 6337300 w 6363048"/>
              <a:gd name="connsiteY96" fmla="*/ 102700 h 2547450"/>
              <a:gd name="connsiteX97" fmla="*/ 6350000 w 6363048"/>
              <a:gd name="connsiteY97" fmla="*/ 121750 h 2547450"/>
              <a:gd name="connsiteX98" fmla="*/ 6356350 w 6363048"/>
              <a:gd name="connsiteY98" fmla="*/ 153500 h 2547450"/>
              <a:gd name="connsiteX99" fmla="*/ 6362700 w 6363048"/>
              <a:gd name="connsiteY9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488950 w 6363048"/>
              <a:gd name="connsiteY16" fmla="*/ 1252050 h 2547450"/>
              <a:gd name="connsiteX17" fmla="*/ 584200 w 6363048"/>
              <a:gd name="connsiteY17" fmla="*/ 1220300 h 2547450"/>
              <a:gd name="connsiteX18" fmla="*/ 641350 w 6363048"/>
              <a:gd name="connsiteY18" fmla="*/ 1201250 h 2547450"/>
              <a:gd name="connsiteX19" fmla="*/ 704850 w 6363048"/>
              <a:gd name="connsiteY19" fmla="*/ 1163150 h 2547450"/>
              <a:gd name="connsiteX20" fmla="*/ 730250 w 6363048"/>
              <a:gd name="connsiteY20" fmla="*/ 1099650 h 2547450"/>
              <a:gd name="connsiteX21" fmla="*/ 749300 w 6363048"/>
              <a:gd name="connsiteY21" fmla="*/ 1093300 h 2547450"/>
              <a:gd name="connsiteX22" fmla="*/ 812800 w 6363048"/>
              <a:gd name="connsiteY22" fmla="*/ 1048850 h 2547450"/>
              <a:gd name="connsiteX23" fmla="*/ 831850 w 6363048"/>
              <a:gd name="connsiteY23" fmla="*/ 1029800 h 2547450"/>
              <a:gd name="connsiteX24" fmla="*/ 857250 w 6363048"/>
              <a:gd name="connsiteY24" fmla="*/ 1023450 h 2547450"/>
              <a:gd name="connsiteX25" fmla="*/ 889000 w 6363048"/>
              <a:gd name="connsiteY25" fmla="*/ 1004400 h 2547450"/>
              <a:gd name="connsiteX26" fmla="*/ 933450 w 6363048"/>
              <a:gd name="connsiteY26" fmla="*/ 979000 h 2547450"/>
              <a:gd name="connsiteX27" fmla="*/ 952500 w 6363048"/>
              <a:gd name="connsiteY27" fmla="*/ 953600 h 2547450"/>
              <a:gd name="connsiteX28" fmla="*/ 984250 w 6363048"/>
              <a:gd name="connsiteY28" fmla="*/ 934550 h 2547450"/>
              <a:gd name="connsiteX29" fmla="*/ 1003300 w 6363048"/>
              <a:gd name="connsiteY29" fmla="*/ 921850 h 2547450"/>
              <a:gd name="connsiteX30" fmla="*/ 1035050 w 6363048"/>
              <a:gd name="connsiteY30" fmla="*/ 883750 h 2547450"/>
              <a:gd name="connsiteX31" fmla="*/ 1054100 w 6363048"/>
              <a:gd name="connsiteY31" fmla="*/ 877400 h 2547450"/>
              <a:gd name="connsiteX32" fmla="*/ 1092200 w 6363048"/>
              <a:gd name="connsiteY32" fmla="*/ 839300 h 2547450"/>
              <a:gd name="connsiteX33" fmla="*/ 1117600 w 6363048"/>
              <a:gd name="connsiteY33" fmla="*/ 826600 h 2547450"/>
              <a:gd name="connsiteX34" fmla="*/ 1143000 w 6363048"/>
              <a:gd name="connsiteY34" fmla="*/ 801200 h 2547450"/>
              <a:gd name="connsiteX35" fmla="*/ 1200150 w 6363048"/>
              <a:gd name="connsiteY35" fmla="*/ 763100 h 2547450"/>
              <a:gd name="connsiteX36" fmla="*/ 1219200 w 6363048"/>
              <a:gd name="connsiteY36" fmla="*/ 756750 h 2547450"/>
              <a:gd name="connsiteX37" fmla="*/ 1250950 w 6363048"/>
              <a:gd name="connsiteY37" fmla="*/ 731350 h 2547450"/>
              <a:gd name="connsiteX38" fmla="*/ 1289050 w 6363048"/>
              <a:gd name="connsiteY38" fmla="*/ 725000 h 2547450"/>
              <a:gd name="connsiteX39" fmla="*/ 1333500 w 6363048"/>
              <a:gd name="connsiteY39" fmla="*/ 680550 h 2547450"/>
              <a:gd name="connsiteX40" fmla="*/ 1352550 w 6363048"/>
              <a:gd name="connsiteY40" fmla="*/ 661500 h 2547450"/>
              <a:gd name="connsiteX41" fmla="*/ 1726815 w 6363048"/>
              <a:gd name="connsiteY41" fmla="*/ 421764 h 2547450"/>
              <a:gd name="connsiteX42" fmla="*/ 1917700 w 6363048"/>
              <a:gd name="connsiteY42" fmla="*/ 324950 h 2547450"/>
              <a:gd name="connsiteX43" fmla="*/ 1949450 w 6363048"/>
              <a:gd name="connsiteY43" fmla="*/ 312250 h 2547450"/>
              <a:gd name="connsiteX44" fmla="*/ 2044700 w 6363048"/>
              <a:gd name="connsiteY44" fmla="*/ 286850 h 2547450"/>
              <a:gd name="connsiteX45" fmla="*/ 2108200 w 6363048"/>
              <a:gd name="connsiteY45" fmla="*/ 280500 h 2547450"/>
              <a:gd name="connsiteX46" fmla="*/ 2152650 w 6363048"/>
              <a:gd name="connsiteY46" fmla="*/ 274150 h 2547450"/>
              <a:gd name="connsiteX47" fmla="*/ 2400300 w 6363048"/>
              <a:gd name="connsiteY47" fmla="*/ 261450 h 2547450"/>
              <a:gd name="connsiteX48" fmla="*/ 2419350 w 6363048"/>
              <a:gd name="connsiteY48" fmla="*/ 255100 h 2547450"/>
              <a:gd name="connsiteX49" fmla="*/ 2482850 w 6363048"/>
              <a:gd name="connsiteY49" fmla="*/ 248750 h 2547450"/>
              <a:gd name="connsiteX50" fmla="*/ 2540000 w 6363048"/>
              <a:gd name="connsiteY50" fmla="*/ 229700 h 2547450"/>
              <a:gd name="connsiteX51" fmla="*/ 2679700 w 6363048"/>
              <a:gd name="connsiteY51" fmla="*/ 217000 h 2547450"/>
              <a:gd name="connsiteX52" fmla="*/ 2781300 w 6363048"/>
              <a:gd name="connsiteY52" fmla="*/ 204300 h 2547450"/>
              <a:gd name="connsiteX53" fmla="*/ 2863850 w 6363048"/>
              <a:gd name="connsiteY53" fmla="*/ 197950 h 2547450"/>
              <a:gd name="connsiteX54" fmla="*/ 3187700 w 6363048"/>
              <a:gd name="connsiteY54" fmla="*/ 185250 h 2547450"/>
              <a:gd name="connsiteX55" fmla="*/ 3263900 w 6363048"/>
              <a:gd name="connsiteY55" fmla="*/ 172550 h 2547450"/>
              <a:gd name="connsiteX56" fmla="*/ 3498850 w 6363048"/>
              <a:gd name="connsiteY56" fmla="*/ 159850 h 2547450"/>
              <a:gd name="connsiteX57" fmla="*/ 3733800 w 6363048"/>
              <a:gd name="connsiteY57" fmla="*/ 140800 h 2547450"/>
              <a:gd name="connsiteX58" fmla="*/ 3803650 w 6363048"/>
              <a:gd name="connsiteY58" fmla="*/ 128100 h 2547450"/>
              <a:gd name="connsiteX59" fmla="*/ 4057650 w 6363048"/>
              <a:gd name="connsiteY59" fmla="*/ 121750 h 2547450"/>
              <a:gd name="connsiteX60" fmla="*/ 4387850 w 6363048"/>
              <a:gd name="connsiteY60" fmla="*/ 121750 h 2547450"/>
              <a:gd name="connsiteX61" fmla="*/ 4425950 w 6363048"/>
              <a:gd name="connsiteY61" fmla="*/ 128100 h 2547450"/>
              <a:gd name="connsiteX62" fmla="*/ 4514850 w 6363048"/>
              <a:gd name="connsiteY62" fmla="*/ 134450 h 2547450"/>
              <a:gd name="connsiteX63" fmla="*/ 4597400 w 6363048"/>
              <a:gd name="connsiteY63" fmla="*/ 147150 h 2547450"/>
              <a:gd name="connsiteX64" fmla="*/ 4648200 w 6363048"/>
              <a:gd name="connsiteY64" fmla="*/ 159850 h 2547450"/>
              <a:gd name="connsiteX65" fmla="*/ 4660900 w 6363048"/>
              <a:gd name="connsiteY65" fmla="*/ 178900 h 2547450"/>
              <a:gd name="connsiteX66" fmla="*/ 4679950 w 6363048"/>
              <a:gd name="connsiteY66" fmla="*/ 185250 h 2547450"/>
              <a:gd name="connsiteX67" fmla="*/ 4730750 w 6363048"/>
              <a:gd name="connsiteY67" fmla="*/ 204300 h 2547450"/>
              <a:gd name="connsiteX68" fmla="*/ 4749800 w 6363048"/>
              <a:gd name="connsiteY68" fmla="*/ 217000 h 2547450"/>
              <a:gd name="connsiteX69" fmla="*/ 4768850 w 6363048"/>
              <a:gd name="connsiteY69" fmla="*/ 223350 h 2547450"/>
              <a:gd name="connsiteX70" fmla="*/ 4826000 w 6363048"/>
              <a:gd name="connsiteY70" fmla="*/ 236050 h 2547450"/>
              <a:gd name="connsiteX71" fmla="*/ 5022850 w 6363048"/>
              <a:gd name="connsiteY71" fmla="*/ 229700 h 2547450"/>
              <a:gd name="connsiteX72" fmla="*/ 5181600 w 6363048"/>
              <a:gd name="connsiteY72" fmla="*/ 210650 h 2547450"/>
              <a:gd name="connsiteX73" fmla="*/ 5200650 w 6363048"/>
              <a:gd name="connsiteY73" fmla="*/ 197950 h 2547450"/>
              <a:gd name="connsiteX74" fmla="*/ 5327650 w 6363048"/>
              <a:gd name="connsiteY74" fmla="*/ 172550 h 2547450"/>
              <a:gd name="connsiteX75" fmla="*/ 5410200 w 6363048"/>
              <a:gd name="connsiteY75" fmla="*/ 153500 h 2547450"/>
              <a:gd name="connsiteX76" fmla="*/ 5473700 w 6363048"/>
              <a:gd name="connsiteY76" fmla="*/ 147150 h 2547450"/>
              <a:gd name="connsiteX77" fmla="*/ 5492750 w 6363048"/>
              <a:gd name="connsiteY77" fmla="*/ 140800 h 2547450"/>
              <a:gd name="connsiteX78" fmla="*/ 5626100 w 6363048"/>
              <a:gd name="connsiteY78" fmla="*/ 128100 h 2547450"/>
              <a:gd name="connsiteX79" fmla="*/ 5645150 w 6363048"/>
              <a:gd name="connsiteY79" fmla="*/ 115400 h 2547450"/>
              <a:gd name="connsiteX80" fmla="*/ 5670550 w 6363048"/>
              <a:gd name="connsiteY80" fmla="*/ 109050 h 2547450"/>
              <a:gd name="connsiteX81" fmla="*/ 5689600 w 6363048"/>
              <a:gd name="connsiteY81" fmla="*/ 102700 h 2547450"/>
              <a:gd name="connsiteX82" fmla="*/ 5880100 w 6363048"/>
              <a:gd name="connsiteY82" fmla="*/ 96350 h 2547450"/>
              <a:gd name="connsiteX83" fmla="*/ 5930900 w 6363048"/>
              <a:gd name="connsiteY83" fmla="*/ 83650 h 2547450"/>
              <a:gd name="connsiteX84" fmla="*/ 5949950 w 6363048"/>
              <a:gd name="connsiteY84" fmla="*/ 77300 h 2547450"/>
              <a:gd name="connsiteX85" fmla="*/ 5981700 w 6363048"/>
              <a:gd name="connsiteY85" fmla="*/ 70950 h 2547450"/>
              <a:gd name="connsiteX86" fmla="*/ 6057900 w 6363048"/>
              <a:gd name="connsiteY86" fmla="*/ 26500 h 2547450"/>
              <a:gd name="connsiteX87" fmla="*/ 6121400 w 6363048"/>
              <a:gd name="connsiteY87" fmla="*/ 20150 h 2547450"/>
              <a:gd name="connsiteX88" fmla="*/ 6140450 w 6363048"/>
              <a:gd name="connsiteY88" fmla="*/ 13800 h 2547450"/>
              <a:gd name="connsiteX89" fmla="*/ 6159500 w 6363048"/>
              <a:gd name="connsiteY89" fmla="*/ 1100 h 2547450"/>
              <a:gd name="connsiteX90" fmla="*/ 6178550 w 6363048"/>
              <a:gd name="connsiteY90" fmla="*/ 7450 h 2547450"/>
              <a:gd name="connsiteX91" fmla="*/ 6223000 w 6363048"/>
              <a:gd name="connsiteY91" fmla="*/ 13800 h 2547450"/>
              <a:gd name="connsiteX92" fmla="*/ 6242050 w 6363048"/>
              <a:gd name="connsiteY92" fmla="*/ 26500 h 2547450"/>
              <a:gd name="connsiteX93" fmla="*/ 6267450 w 6363048"/>
              <a:gd name="connsiteY93" fmla="*/ 83650 h 2547450"/>
              <a:gd name="connsiteX94" fmla="*/ 6286500 w 6363048"/>
              <a:gd name="connsiteY94" fmla="*/ 90000 h 2547450"/>
              <a:gd name="connsiteX95" fmla="*/ 6337300 w 6363048"/>
              <a:gd name="connsiteY95" fmla="*/ 102700 h 2547450"/>
              <a:gd name="connsiteX96" fmla="*/ 6350000 w 6363048"/>
              <a:gd name="connsiteY96" fmla="*/ 121750 h 2547450"/>
              <a:gd name="connsiteX97" fmla="*/ 6356350 w 6363048"/>
              <a:gd name="connsiteY97" fmla="*/ 153500 h 2547450"/>
              <a:gd name="connsiteX98" fmla="*/ 6362700 w 6363048"/>
              <a:gd name="connsiteY9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488950 w 6363048"/>
              <a:gd name="connsiteY15" fmla="*/ 1252050 h 2547450"/>
              <a:gd name="connsiteX16" fmla="*/ 584200 w 6363048"/>
              <a:gd name="connsiteY16" fmla="*/ 1220300 h 2547450"/>
              <a:gd name="connsiteX17" fmla="*/ 641350 w 6363048"/>
              <a:gd name="connsiteY17" fmla="*/ 1201250 h 2547450"/>
              <a:gd name="connsiteX18" fmla="*/ 704850 w 6363048"/>
              <a:gd name="connsiteY18" fmla="*/ 1163150 h 2547450"/>
              <a:gd name="connsiteX19" fmla="*/ 730250 w 6363048"/>
              <a:gd name="connsiteY19" fmla="*/ 1099650 h 2547450"/>
              <a:gd name="connsiteX20" fmla="*/ 749300 w 6363048"/>
              <a:gd name="connsiteY20" fmla="*/ 1093300 h 2547450"/>
              <a:gd name="connsiteX21" fmla="*/ 812800 w 6363048"/>
              <a:gd name="connsiteY21" fmla="*/ 1048850 h 2547450"/>
              <a:gd name="connsiteX22" fmla="*/ 831850 w 6363048"/>
              <a:gd name="connsiteY22" fmla="*/ 1029800 h 2547450"/>
              <a:gd name="connsiteX23" fmla="*/ 857250 w 6363048"/>
              <a:gd name="connsiteY23" fmla="*/ 1023450 h 2547450"/>
              <a:gd name="connsiteX24" fmla="*/ 889000 w 6363048"/>
              <a:gd name="connsiteY24" fmla="*/ 1004400 h 2547450"/>
              <a:gd name="connsiteX25" fmla="*/ 933450 w 6363048"/>
              <a:gd name="connsiteY25" fmla="*/ 979000 h 2547450"/>
              <a:gd name="connsiteX26" fmla="*/ 952500 w 6363048"/>
              <a:gd name="connsiteY26" fmla="*/ 953600 h 2547450"/>
              <a:gd name="connsiteX27" fmla="*/ 984250 w 6363048"/>
              <a:gd name="connsiteY27" fmla="*/ 934550 h 2547450"/>
              <a:gd name="connsiteX28" fmla="*/ 1003300 w 6363048"/>
              <a:gd name="connsiteY28" fmla="*/ 921850 h 2547450"/>
              <a:gd name="connsiteX29" fmla="*/ 1035050 w 6363048"/>
              <a:gd name="connsiteY29" fmla="*/ 883750 h 2547450"/>
              <a:gd name="connsiteX30" fmla="*/ 1054100 w 6363048"/>
              <a:gd name="connsiteY30" fmla="*/ 877400 h 2547450"/>
              <a:gd name="connsiteX31" fmla="*/ 1092200 w 6363048"/>
              <a:gd name="connsiteY31" fmla="*/ 839300 h 2547450"/>
              <a:gd name="connsiteX32" fmla="*/ 1117600 w 6363048"/>
              <a:gd name="connsiteY32" fmla="*/ 826600 h 2547450"/>
              <a:gd name="connsiteX33" fmla="*/ 1143000 w 6363048"/>
              <a:gd name="connsiteY33" fmla="*/ 801200 h 2547450"/>
              <a:gd name="connsiteX34" fmla="*/ 1200150 w 6363048"/>
              <a:gd name="connsiteY34" fmla="*/ 763100 h 2547450"/>
              <a:gd name="connsiteX35" fmla="*/ 1219200 w 6363048"/>
              <a:gd name="connsiteY35" fmla="*/ 756750 h 2547450"/>
              <a:gd name="connsiteX36" fmla="*/ 1250950 w 6363048"/>
              <a:gd name="connsiteY36" fmla="*/ 731350 h 2547450"/>
              <a:gd name="connsiteX37" fmla="*/ 1289050 w 6363048"/>
              <a:gd name="connsiteY37" fmla="*/ 725000 h 2547450"/>
              <a:gd name="connsiteX38" fmla="*/ 1333500 w 6363048"/>
              <a:gd name="connsiteY38" fmla="*/ 680550 h 2547450"/>
              <a:gd name="connsiteX39" fmla="*/ 1352550 w 6363048"/>
              <a:gd name="connsiteY39" fmla="*/ 661500 h 2547450"/>
              <a:gd name="connsiteX40" fmla="*/ 1726815 w 6363048"/>
              <a:gd name="connsiteY40" fmla="*/ 421764 h 2547450"/>
              <a:gd name="connsiteX41" fmla="*/ 1917700 w 6363048"/>
              <a:gd name="connsiteY41" fmla="*/ 324950 h 2547450"/>
              <a:gd name="connsiteX42" fmla="*/ 1949450 w 6363048"/>
              <a:gd name="connsiteY42" fmla="*/ 312250 h 2547450"/>
              <a:gd name="connsiteX43" fmla="*/ 2044700 w 6363048"/>
              <a:gd name="connsiteY43" fmla="*/ 286850 h 2547450"/>
              <a:gd name="connsiteX44" fmla="*/ 2108200 w 6363048"/>
              <a:gd name="connsiteY44" fmla="*/ 280500 h 2547450"/>
              <a:gd name="connsiteX45" fmla="*/ 2152650 w 6363048"/>
              <a:gd name="connsiteY45" fmla="*/ 274150 h 2547450"/>
              <a:gd name="connsiteX46" fmla="*/ 2400300 w 6363048"/>
              <a:gd name="connsiteY46" fmla="*/ 261450 h 2547450"/>
              <a:gd name="connsiteX47" fmla="*/ 2419350 w 6363048"/>
              <a:gd name="connsiteY47" fmla="*/ 255100 h 2547450"/>
              <a:gd name="connsiteX48" fmla="*/ 2482850 w 6363048"/>
              <a:gd name="connsiteY48" fmla="*/ 248750 h 2547450"/>
              <a:gd name="connsiteX49" fmla="*/ 2540000 w 6363048"/>
              <a:gd name="connsiteY49" fmla="*/ 229700 h 2547450"/>
              <a:gd name="connsiteX50" fmla="*/ 2679700 w 6363048"/>
              <a:gd name="connsiteY50" fmla="*/ 217000 h 2547450"/>
              <a:gd name="connsiteX51" fmla="*/ 2781300 w 6363048"/>
              <a:gd name="connsiteY51" fmla="*/ 204300 h 2547450"/>
              <a:gd name="connsiteX52" fmla="*/ 2863850 w 6363048"/>
              <a:gd name="connsiteY52" fmla="*/ 197950 h 2547450"/>
              <a:gd name="connsiteX53" fmla="*/ 3187700 w 6363048"/>
              <a:gd name="connsiteY53" fmla="*/ 185250 h 2547450"/>
              <a:gd name="connsiteX54" fmla="*/ 3263900 w 6363048"/>
              <a:gd name="connsiteY54" fmla="*/ 172550 h 2547450"/>
              <a:gd name="connsiteX55" fmla="*/ 3498850 w 6363048"/>
              <a:gd name="connsiteY55" fmla="*/ 159850 h 2547450"/>
              <a:gd name="connsiteX56" fmla="*/ 3733800 w 6363048"/>
              <a:gd name="connsiteY56" fmla="*/ 140800 h 2547450"/>
              <a:gd name="connsiteX57" fmla="*/ 3803650 w 6363048"/>
              <a:gd name="connsiteY57" fmla="*/ 128100 h 2547450"/>
              <a:gd name="connsiteX58" fmla="*/ 4057650 w 6363048"/>
              <a:gd name="connsiteY58" fmla="*/ 121750 h 2547450"/>
              <a:gd name="connsiteX59" fmla="*/ 4387850 w 6363048"/>
              <a:gd name="connsiteY59" fmla="*/ 121750 h 2547450"/>
              <a:gd name="connsiteX60" fmla="*/ 4425950 w 6363048"/>
              <a:gd name="connsiteY60" fmla="*/ 128100 h 2547450"/>
              <a:gd name="connsiteX61" fmla="*/ 4514850 w 6363048"/>
              <a:gd name="connsiteY61" fmla="*/ 134450 h 2547450"/>
              <a:gd name="connsiteX62" fmla="*/ 4597400 w 6363048"/>
              <a:gd name="connsiteY62" fmla="*/ 147150 h 2547450"/>
              <a:gd name="connsiteX63" fmla="*/ 4648200 w 6363048"/>
              <a:gd name="connsiteY63" fmla="*/ 159850 h 2547450"/>
              <a:gd name="connsiteX64" fmla="*/ 4660900 w 6363048"/>
              <a:gd name="connsiteY64" fmla="*/ 178900 h 2547450"/>
              <a:gd name="connsiteX65" fmla="*/ 4679950 w 6363048"/>
              <a:gd name="connsiteY65" fmla="*/ 185250 h 2547450"/>
              <a:gd name="connsiteX66" fmla="*/ 4730750 w 6363048"/>
              <a:gd name="connsiteY66" fmla="*/ 204300 h 2547450"/>
              <a:gd name="connsiteX67" fmla="*/ 4749800 w 6363048"/>
              <a:gd name="connsiteY67" fmla="*/ 217000 h 2547450"/>
              <a:gd name="connsiteX68" fmla="*/ 4768850 w 6363048"/>
              <a:gd name="connsiteY68" fmla="*/ 223350 h 2547450"/>
              <a:gd name="connsiteX69" fmla="*/ 4826000 w 6363048"/>
              <a:gd name="connsiteY69" fmla="*/ 236050 h 2547450"/>
              <a:gd name="connsiteX70" fmla="*/ 5022850 w 6363048"/>
              <a:gd name="connsiteY70" fmla="*/ 229700 h 2547450"/>
              <a:gd name="connsiteX71" fmla="*/ 5181600 w 6363048"/>
              <a:gd name="connsiteY71" fmla="*/ 210650 h 2547450"/>
              <a:gd name="connsiteX72" fmla="*/ 5200650 w 6363048"/>
              <a:gd name="connsiteY72" fmla="*/ 197950 h 2547450"/>
              <a:gd name="connsiteX73" fmla="*/ 5327650 w 6363048"/>
              <a:gd name="connsiteY73" fmla="*/ 172550 h 2547450"/>
              <a:gd name="connsiteX74" fmla="*/ 5410200 w 6363048"/>
              <a:gd name="connsiteY74" fmla="*/ 153500 h 2547450"/>
              <a:gd name="connsiteX75" fmla="*/ 5473700 w 6363048"/>
              <a:gd name="connsiteY75" fmla="*/ 147150 h 2547450"/>
              <a:gd name="connsiteX76" fmla="*/ 5492750 w 6363048"/>
              <a:gd name="connsiteY76" fmla="*/ 140800 h 2547450"/>
              <a:gd name="connsiteX77" fmla="*/ 5626100 w 6363048"/>
              <a:gd name="connsiteY77" fmla="*/ 128100 h 2547450"/>
              <a:gd name="connsiteX78" fmla="*/ 5645150 w 6363048"/>
              <a:gd name="connsiteY78" fmla="*/ 115400 h 2547450"/>
              <a:gd name="connsiteX79" fmla="*/ 5670550 w 6363048"/>
              <a:gd name="connsiteY79" fmla="*/ 109050 h 2547450"/>
              <a:gd name="connsiteX80" fmla="*/ 5689600 w 6363048"/>
              <a:gd name="connsiteY80" fmla="*/ 102700 h 2547450"/>
              <a:gd name="connsiteX81" fmla="*/ 5880100 w 6363048"/>
              <a:gd name="connsiteY81" fmla="*/ 96350 h 2547450"/>
              <a:gd name="connsiteX82" fmla="*/ 5930900 w 6363048"/>
              <a:gd name="connsiteY82" fmla="*/ 83650 h 2547450"/>
              <a:gd name="connsiteX83" fmla="*/ 5949950 w 6363048"/>
              <a:gd name="connsiteY83" fmla="*/ 77300 h 2547450"/>
              <a:gd name="connsiteX84" fmla="*/ 5981700 w 6363048"/>
              <a:gd name="connsiteY84" fmla="*/ 70950 h 2547450"/>
              <a:gd name="connsiteX85" fmla="*/ 6057900 w 6363048"/>
              <a:gd name="connsiteY85" fmla="*/ 26500 h 2547450"/>
              <a:gd name="connsiteX86" fmla="*/ 6121400 w 6363048"/>
              <a:gd name="connsiteY86" fmla="*/ 20150 h 2547450"/>
              <a:gd name="connsiteX87" fmla="*/ 6140450 w 6363048"/>
              <a:gd name="connsiteY87" fmla="*/ 13800 h 2547450"/>
              <a:gd name="connsiteX88" fmla="*/ 6159500 w 6363048"/>
              <a:gd name="connsiteY88" fmla="*/ 1100 h 2547450"/>
              <a:gd name="connsiteX89" fmla="*/ 6178550 w 6363048"/>
              <a:gd name="connsiteY89" fmla="*/ 7450 h 2547450"/>
              <a:gd name="connsiteX90" fmla="*/ 6223000 w 6363048"/>
              <a:gd name="connsiteY90" fmla="*/ 13800 h 2547450"/>
              <a:gd name="connsiteX91" fmla="*/ 6242050 w 6363048"/>
              <a:gd name="connsiteY91" fmla="*/ 26500 h 2547450"/>
              <a:gd name="connsiteX92" fmla="*/ 6267450 w 6363048"/>
              <a:gd name="connsiteY92" fmla="*/ 83650 h 2547450"/>
              <a:gd name="connsiteX93" fmla="*/ 6286500 w 6363048"/>
              <a:gd name="connsiteY93" fmla="*/ 90000 h 2547450"/>
              <a:gd name="connsiteX94" fmla="*/ 6337300 w 6363048"/>
              <a:gd name="connsiteY94" fmla="*/ 102700 h 2547450"/>
              <a:gd name="connsiteX95" fmla="*/ 6350000 w 6363048"/>
              <a:gd name="connsiteY95" fmla="*/ 121750 h 2547450"/>
              <a:gd name="connsiteX96" fmla="*/ 6356350 w 6363048"/>
              <a:gd name="connsiteY96" fmla="*/ 153500 h 2547450"/>
              <a:gd name="connsiteX97" fmla="*/ 6362700 w 6363048"/>
              <a:gd name="connsiteY9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584200 w 6363048"/>
              <a:gd name="connsiteY15" fmla="*/ 1220300 h 2547450"/>
              <a:gd name="connsiteX16" fmla="*/ 641350 w 6363048"/>
              <a:gd name="connsiteY16" fmla="*/ 1201250 h 2547450"/>
              <a:gd name="connsiteX17" fmla="*/ 704850 w 6363048"/>
              <a:gd name="connsiteY17" fmla="*/ 1163150 h 2547450"/>
              <a:gd name="connsiteX18" fmla="*/ 730250 w 6363048"/>
              <a:gd name="connsiteY18" fmla="*/ 1099650 h 2547450"/>
              <a:gd name="connsiteX19" fmla="*/ 749300 w 6363048"/>
              <a:gd name="connsiteY19" fmla="*/ 1093300 h 2547450"/>
              <a:gd name="connsiteX20" fmla="*/ 812800 w 6363048"/>
              <a:gd name="connsiteY20" fmla="*/ 1048850 h 2547450"/>
              <a:gd name="connsiteX21" fmla="*/ 831850 w 6363048"/>
              <a:gd name="connsiteY21" fmla="*/ 1029800 h 2547450"/>
              <a:gd name="connsiteX22" fmla="*/ 857250 w 6363048"/>
              <a:gd name="connsiteY22" fmla="*/ 1023450 h 2547450"/>
              <a:gd name="connsiteX23" fmla="*/ 889000 w 6363048"/>
              <a:gd name="connsiteY23" fmla="*/ 1004400 h 2547450"/>
              <a:gd name="connsiteX24" fmla="*/ 933450 w 6363048"/>
              <a:gd name="connsiteY24" fmla="*/ 979000 h 2547450"/>
              <a:gd name="connsiteX25" fmla="*/ 952500 w 6363048"/>
              <a:gd name="connsiteY25" fmla="*/ 953600 h 2547450"/>
              <a:gd name="connsiteX26" fmla="*/ 984250 w 6363048"/>
              <a:gd name="connsiteY26" fmla="*/ 934550 h 2547450"/>
              <a:gd name="connsiteX27" fmla="*/ 1003300 w 6363048"/>
              <a:gd name="connsiteY27" fmla="*/ 921850 h 2547450"/>
              <a:gd name="connsiteX28" fmla="*/ 1035050 w 6363048"/>
              <a:gd name="connsiteY28" fmla="*/ 883750 h 2547450"/>
              <a:gd name="connsiteX29" fmla="*/ 1054100 w 6363048"/>
              <a:gd name="connsiteY29" fmla="*/ 877400 h 2547450"/>
              <a:gd name="connsiteX30" fmla="*/ 1092200 w 6363048"/>
              <a:gd name="connsiteY30" fmla="*/ 839300 h 2547450"/>
              <a:gd name="connsiteX31" fmla="*/ 1117600 w 6363048"/>
              <a:gd name="connsiteY31" fmla="*/ 826600 h 2547450"/>
              <a:gd name="connsiteX32" fmla="*/ 1143000 w 6363048"/>
              <a:gd name="connsiteY32" fmla="*/ 801200 h 2547450"/>
              <a:gd name="connsiteX33" fmla="*/ 1200150 w 6363048"/>
              <a:gd name="connsiteY33" fmla="*/ 763100 h 2547450"/>
              <a:gd name="connsiteX34" fmla="*/ 1219200 w 6363048"/>
              <a:gd name="connsiteY34" fmla="*/ 756750 h 2547450"/>
              <a:gd name="connsiteX35" fmla="*/ 1250950 w 6363048"/>
              <a:gd name="connsiteY35" fmla="*/ 731350 h 2547450"/>
              <a:gd name="connsiteX36" fmla="*/ 1289050 w 6363048"/>
              <a:gd name="connsiteY36" fmla="*/ 725000 h 2547450"/>
              <a:gd name="connsiteX37" fmla="*/ 1333500 w 6363048"/>
              <a:gd name="connsiteY37" fmla="*/ 680550 h 2547450"/>
              <a:gd name="connsiteX38" fmla="*/ 1352550 w 6363048"/>
              <a:gd name="connsiteY38" fmla="*/ 661500 h 2547450"/>
              <a:gd name="connsiteX39" fmla="*/ 1726815 w 6363048"/>
              <a:gd name="connsiteY39" fmla="*/ 421764 h 2547450"/>
              <a:gd name="connsiteX40" fmla="*/ 1917700 w 6363048"/>
              <a:gd name="connsiteY40" fmla="*/ 324950 h 2547450"/>
              <a:gd name="connsiteX41" fmla="*/ 1949450 w 6363048"/>
              <a:gd name="connsiteY41" fmla="*/ 312250 h 2547450"/>
              <a:gd name="connsiteX42" fmla="*/ 2044700 w 6363048"/>
              <a:gd name="connsiteY42" fmla="*/ 286850 h 2547450"/>
              <a:gd name="connsiteX43" fmla="*/ 2108200 w 6363048"/>
              <a:gd name="connsiteY43" fmla="*/ 280500 h 2547450"/>
              <a:gd name="connsiteX44" fmla="*/ 2152650 w 6363048"/>
              <a:gd name="connsiteY44" fmla="*/ 274150 h 2547450"/>
              <a:gd name="connsiteX45" fmla="*/ 2400300 w 6363048"/>
              <a:gd name="connsiteY45" fmla="*/ 261450 h 2547450"/>
              <a:gd name="connsiteX46" fmla="*/ 2419350 w 6363048"/>
              <a:gd name="connsiteY46" fmla="*/ 255100 h 2547450"/>
              <a:gd name="connsiteX47" fmla="*/ 2482850 w 6363048"/>
              <a:gd name="connsiteY47" fmla="*/ 248750 h 2547450"/>
              <a:gd name="connsiteX48" fmla="*/ 2540000 w 6363048"/>
              <a:gd name="connsiteY48" fmla="*/ 229700 h 2547450"/>
              <a:gd name="connsiteX49" fmla="*/ 2679700 w 6363048"/>
              <a:gd name="connsiteY49" fmla="*/ 217000 h 2547450"/>
              <a:gd name="connsiteX50" fmla="*/ 2781300 w 6363048"/>
              <a:gd name="connsiteY50" fmla="*/ 204300 h 2547450"/>
              <a:gd name="connsiteX51" fmla="*/ 2863850 w 6363048"/>
              <a:gd name="connsiteY51" fmla="*/ 197950 h 2547450"/>
              <a:gd name="connsiteX52" fmla="*/ 3187700 w 6363048"/>
              <a:gd name="connsiteY52" fmla="*/ 185250 h 2547450"/>
              <a:gd name="connsiteX53" fmla="*/ 3263900 w 6363048"/>
              <a:gd name="connsiteY53" fmla="*/ 172550 h 2547450"/>
              <a:gd name="connsiteX54" fmla="*/ 3498850 w 6363048"/>
              <a:gd name="connsiteY54" fmla="*/ 159850 h 2547450"/>
              <a:gd name="connsiteX55" fmla="*/ 3733800 w 6363048"/>
              <a:gd name="connsiteY55" fmla="*/ 140800 h 2547450"/>
              <a:gd name="connsiteX56" fmla="*/ 3803650 w 6363048"/>
              <a:gd name="connsiteY56" fmla="*/ 128100 h 2547450"/>
              <a:gd name="connsiteX57" fmla="*/ 4057650 w 6363048"/>
              <a:gd name="connsiteY57" fmla="*/ 121750 h 2547450"/>
              <a:gd name="connsiteX58" fmla="*/ 4387850 w 6363048"/>
              <a:gd name="connsiteY58" fmla="*/ 121750 h 2547450"/>
              <a:gd name="connsiteX59" fmla="*/ 4425950 w 6363048"/>
              <a:gd name="connsiteY59" fmla="*/ 128100 h 2547450"/>
              <a:gd name="connsiteX60" fmla="*/ 4514850 w 6363048"/>
              <a:gd name="connsiteY60" fmla="*/ 134450 h 2547450"/>
              <a:gd name="connsiteX61" fmla="*/ 4597400 w 6363048"/>
              <a:gd name="connsiteY61" fmla="*/ 147150 h 2547450"/>
              <a:gd name="connsiteX62" fmla="*/ 4648200 w 6363048"/>
              <a:gd name="connsiteY62" fmla="*/ 159850 h 2547450"/>
              <a:gd name="connsiteX63" fmla="*/ 4660900 w 6363048"/>
              <a:gd name="connsiteY63" fmla="*/ 178900 h 2547450"/>
              <a:gd name="connsiteX64" fmla="*/ 4679950 w 6363048"/>
              <a:gd name="connsiteY64" fmla="*/ 185250 h 2547450"/>
              <a:gd name="connsiteX65" fmla="*/ 4730750 w 6363048"/>
              <a:gd name="connsiteY65" fmla="*/ 204300 h 2547450"/>
              <a:gd name="connsiteX66" fmla="*/ 4749800 w 6363048"/>
              <a:gd name="connsiteY66" fmla="*/ 217000 h 2547450"/>
              <a:gd name="connsiteX67" fmla="*/ 4768850 w 6363048"/>
              <a:gd name="connsiteY67" fmla="*/ 223350 h 2547450"/>
              <a:gd name="connsiteX68" fmla="*/ 4826000 w 6363048"/>
              <a:gd name="connsiteY68" fmla="*/ 236050 h 2547450"/>
              <a:gd name="connsiteX69" fmla="*/ 5022850 w 6363048"/>
              <a:gd name="connsiteY69" fmla="*/ 229700 h 2547450"/>
              <a:gd name="connsiteX70" fmla="*/ 5181600 w 6363048"/>
              <a:gd name="connsiteY70" fmla="*/ 210650 h 2547450"/>
              <a:gd name="connsiteX71" fmla="*/ 5200650 w 6363048"/>
              <a:gd name="connsiteY71" fmla="*/ 197950 h 2547450"/>
              <a:gd name="connsiteX72" fmla="*/ 5327650 w 6363048"/>
              <a:gd name="connsiteY72" fmla="*/ 172550 h 2547450"/>
              <a:gd name="connsiteX73" fmla="*/ 5410200 w 6363048"/>
              <a:gd name="connsiteY73" fmla="*/ 153500 h 2547450"/>
              <a:gd name="connsiteX74" fmla="*/ 5473700 w 6363048"/>
              <a:gd name="connsiteY74" fmla="*/ 147150 h 2547450"/>
              <a:gd name="connsiteX75" fmla="*/ 5492750 w 6363048"/>
              <a:gd name="connsiteY75" fmla="*/ 140800 h 2547450"/>
              <a:gd name="connsiteX76" fmla="*/ 5626100 w 6363048"/>
              <a:gd name="connsiteY76" fmla="*/ 128100 h 2547450"/>
              <a:gd name="connsiteX77" fmla="*/ 5645150 w 6363048"/>
              <a:gd name="connsiteY77" fmla="*/ 115400 h 2547450"/>
              <a:gd name="connsiteX78" fmla="*/ 5670550 w 6363048"/>
              <a:gd name="connsiteY78" fmla="*/ 109050 h 2547450"/>
              <a:gd name="connsiteX79" fmla="*/ 5689600 w 6363048"/>
              <a:gd name="connsiteY79" fmla="*/ 102700 h 2547450"/>
              <a:gd name="connsiteX80" fmla="*/ 5880100 w 6363048"/>
              <a:gd name="connsiteY80" fmla="*/ 96350 h 2547450"/>
              <a:gd name="connsiteX81" fmla="*/ 5930900 w 6363048"/>
              <a:gd name="connsiteY81" fmla="*/ 83650 h 2547450"/>
              <a:gd name="connsiteX82" fmla="*/ 5949950 w 6363048"/>
              <a:gd name="connsiteY82" fmla="*/ 77300 h 2547450"/>
              <a:gd name="connsiteX83" fmla="*/ 5981700 w 6363048"/>
              <a:gd name="connsiteY83" fmla="*/ 70950 h 2547450"/>
              <a:gd name="connsiteX84" fmla="*/ 6057900 w 6363048"/>
              <a:gd name="connsiteY84" fmla="*/ 26500 h 2547450"/>
              <a:gd name="connsiteX85" fmla="*/ 6121400 w 6363048"/>
              <a:gd name="connsiteY85" fmla="*/ 20150 h 2547450"/>
              <a:gd name="connsiteX86" fmla="*/ 6140450 w 6363048"/>
              <a:gd name="connsiteY86" fmla="*/ 13800 h 2547450"/>
              <a:gd name="connsiteX87" fmla="*/ 6159500 w 6363048"/>
              <a:gd name="connsiteY87" fmla="*/ 1100 h 2547450"/>
              <a:gd name="connsiteX88" fmla="*/ 6178550 w 6363048"/>
              <a:gd name="connsiteY88" fmla="*/ 7450 h 2547450"/>
              <a:gd name="connsiteX89" fmla="*/ 6223000 w 6363048"/>
              <a:gd name="connsiteY89" fmla="*/ 13800 h 2547450"/>
              <a:gd name="connsiteX90" fmla="*/ 6242050 w 6363048"/>
              <a:gd name="connsiteY90" fmla="*/ 26500 h 2547450"/>
              <a:gd name="connsiteX91" fmla="*/ 6267450 w 6363048"/>
              <a:gd name="connsiteY91" fmla="*/ 83650 h 2547450"/>
              <a:gd name="connsiteX92" fmla="*/ 6286500 w 6363048"/>
              <a:gd name="connsiteY92" fmla="*/ 90000 h 2547450"/>
              <a:gd name="connsiteX93" fmla="*/ 6337300 w 6363048"/>
              <a:gd name="connsiteY93" fmla="*/ 102700 h 2547450"/>
              <a:gd name="connsiteX94" fmla="*/ 6350000 w 6363048"/>
              <a:gd name="connsiteY94" fmla="*/ 121750 h 2547450"/>
              <a:gd name="connsiteX95" fmla="*/ 6356350 w 6363048"/>
              <a:gd name="connsiteY95" fmla="*/ 153500 h 2547450"/>
              <a:gd name="connsiteX96" fmla="*/ 6362700 w 6363048"/>
              <a:gd name="connsiteY9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584200 w 6363048"/>
              <a:gd name="connsiteY15" fmla="*/ 1220300 h 2547450"/>
              <a:gd name="connsiteX16" fmla="*/ 704850 w 6363048"/>
              <a:gd name="connsiteY16" fmla="*/ 1163150 h 2547450"/>
              <a:gd name="connsiteX17" fmla="*/ 730250 w 6363048"/>
              <a:gd name="connsiteY17" fmla="*/ 1099650 h 2547450"/>
              <a:gd name="connsiteX18" fmla="*/ 749300 w 6363048"/>
              <a:gd name="connsiteY18" fmla="*/ 1093300 h 2547450"/>
              <a:gd name="connsiteX19" fmla="*/ 812800 w 6363048"/>
              <a:gd name="connsiteY19" fmla="*/ 1048850 h 2547450"/>
              <a:gd name="connsiteX20" fmla="*/ 831850 w 6363048"/>
              <a:gd name="connsiteY20" fmla="*/ 1029800 h 2547450"/>
              <a:gd name="connsiteX21" fmla="*/ 857250 w 6363048"/>
              <a:gd name="connsiteY21" fmla="*/ 1023450 h 2547450"/>
              <a:gd name="connsiteX22" fmla="*/ 889000 w 6363048"/>
              <a:gd name="connsiteY22" fmla="*/ 1004400 h 2547450"/>
              <a:gd name="connsiteX23" fmla="*/ 933450 w 6363048"/>
              <a:gd name="connsiteY23" fmla="*/ 979000 h 2547450"/>
              <a:gd name="connsiteX24" fmla="*/ 952500 w 6363048"/>
              <a:gd name="connsiteY24" fmla="*/ 953600 h 2547450"/>
              <a:gd name="connsiteX25" fmla="*/ 984250 w 6363048"/>
              <a:gd name="connsiteY25" fmla="*/ 934550 h 2547450"/>
              <a:gd name="connsiteX26" fmla="*/ 1003300 w 6363048"/>
              <a:gd name="connsiteY26" fmla="*/ 921850 h 2547450"/>
              <a:gd name="connsiteX27" fmla="*/ 1035050 w 6363048"/>
              <a:gd name="connsiteY27" fmla="*/ 883750 h 2547450"/>
              <a:gd name="connsiteX28" fmla="*/ 1054100 w 6363048"/>
              <a:gd name="connsiteY28" fmla="*/ 877400 h 2547450"/>
              <a:gd name="connsiteX29" fmla="*/ 1092200 w 6363048"/>
              <a:gd name="connsiteY29" fmla="*/ 839300 h 2547450"/>
              <a:gd name="connsiteX30" fmla="*/ 1117600 w 6363048"/>
              <a:gd name="connsiteY30" fmla="*/ 826600 h 2547450"/>
              <a:gd name="connsiteX31" fmla="*/ 1143000 w 6363048"/>
              <a:gd name="connsiteY31" fmla="*/ 801200 h 2547450"/>
              <a:gd name="connsiteX32" fmla="*/ 1200150 w 6363048"/>
              <a:gd name="connsiteY32" fmla="*/ 763100 h 2547450"/>
              <a:gd name="connsiteX33" fmla="*/ 1219200 w 6363048"/>
              <a:gd name="connsiteY33" fmla="*/ 756750 h 2547450"/>
              <a:gd name="connsiteX34" fmla="*/ 1250950 w 6363048"/>
              <a:gd name="connsiteY34" fmla="*/ 731350 h 2547450"/>
              <a:gd name="connsiteX35" fmla="*/ 1289050 w 6363048"/>
              <a:gd name="connsiteY35" fmla="*/ 725000 h 2547450"/>
              <a:gd name="connsiteX36" fmla="*/ 1333500 w 6363048"/>
              <a:gd name="connsiteY36" fmla="*/ 680550 h 2547450"/>
              <a:gd name="connsiteX37" fmla="*/ 1352550 w 6363048"/>
              <a:gd name="connsiteY37" fmla="*/ 661500 h 2547450"/>
              <a:gd name="connsiteX38" fmla="*/ 1726815 w 6363048"/>
              <a:gd name="connsiteY38" fmla="*/ 421764 h 2547450"/>
              <a:gd name="connsiteX39" fmla="*/ 1917700 w 6363048"/>
              <a:gd name="connsiteY39" fmla="*/ 324950 h 2547450"/>
              <a:gd name="connsiteX40" fmla="*/ 1949450 w 6363048"/>
              <a:gd name="connsiteY40" fmla="*/ 312250 h 2547450"/>
              <a:gd name="connsiteX41" fmla="*/ 2044700 w 6363048"/>
              <a:gd name="connsiteY41" fmla="*/ 286850 h 2547450"/>
              <a:gd name="connsiteX42" fmla="*/ 2108200 w 6363048"/>
              <a:gd name="connsiteY42" fmla="*/ 280500 h 2547450"/>
              <a:gd name="connsiteX43" fmla="*/ 2152650 w 6363048"/>
              <a:gd name="connsiteY43" fmla="*/ 274150 h 2547450"/>
              <a:gd name="connsiteX44" fmla="*/ 2400300 w 6363048"/>
              <a:gd name="connsiteY44" fmla="*/ 261450 h 2547450"/>
              <a:gd name="connsiteX45" fmla="*/ 2419350 w 6363048"/>
              <a:gd name="connsiteY45" fmla="*/ 255100 h 2547450"/>
              <a:gd name="connsiteX46" fmla="*/ 2482850 w 6363048"/>
              <a:gd name="connsiteY46" fmla="*/ 248750 h 2547450"/>
              <a:gd name="connsiteX47" fmla="*/ 2540000 w 6363048"/>
              <a:gd name="connsiteY47" fmla="*/ 229700 h 2547450"/>
              <a:gd name="connsiteX48" fmla="*/ 2679700 w 6363048"/>
              <a:gd name="connsiteY48" fmla="*/ 217000 h 2547450"/>
              <a:gd name="connsiteX49" fmla="*/ 2781300 w 6363048"/>
              <a:gd name="connsiteY49" fmla="*/ 204300 h 2547450"/>
              <a:gd name="connsiteX50" fmla="*/ 2863850 w 6363048"/>
              <a:gd name="connsiteY50" fmla="*/ 197950 h 2547450"/>
              <a:gd name="connsiteX51" fmla="*/ 3187700 w 6363048"/>
              <a:gd name="connsiteY51" fmla="*/ 185250 h 2547450"/>
              <a:gd name="connsiteX52" fmla="*/ 3263900 w 6363048"/>
              <a:gd name="connsiteY52" fmla="*/ 172550 h 2547450"/>
              <a:gd name="connsiteX53" fmla="*/ 3498850 w 6363048"/>
              <a:gd name="connsiteY53" fmla="*/ 159850 h 2547450"/>
              <a:gd name="connsiteX54" fmla="*/ 3733800 w 6363048"/>
              <a:gd name="connsiteY54" fmla="*/ 140800 h 2547450"/>
              <a:gd name="connsiteX55" fmla="*/ 3803650 w 6363048"/>
              <a:gd name="connsiteY55" fmla="*/ 128100 h 2547450"/>
              <a:gd name="connsiteX56" fmla="*/ 4057650 w 6363048"/>
              <a:gd name="connsiteY56" fmla="*/ 121750 h 2547450"/>
              <a:gd name="connsiteX57" fmla="*/ 4387850 w 6363048"/>
              <a:gd name="connsiteY57" fmla="*/ 121750 h 2547450"/>
              <a:gd name="connsiteX58" fmla="*/ 4425950 w 6363048"/>
              <a:gd name="connsiteY58" fmla="*/ 128100 h 2547450"/>
              <a:gd name="connsiteX59" fmla="*/ 4514850 w 6363048"/>
              <a:gd name="connsiteY59" fmla="*/ 134450 h 2547450"/>
              <a:gd name="connsiteX60" fmla="*/ 4597400 w 6363048"/>
              <a:gd name="connsiteY60" fmla="*/ 147150 h 2547450"/>
              <a:gd name="connsiteX61" fmla="*/ 4648200 w 6363048"/>
              <a:gd name="connsiteY61" fmla="*/ 159850 h 2547450"/>
              <a:gd name="connsiteX62" fmla="*/ 4660900 w 6363048"/>
              <a:gd name="connsiteY62" fmla="*/ 178900 h 2547450"/>
              <a:gd name="connsiteX63" fmla="*/ 4679950 w 6363048"/>
              <a:gd name="connsiteY63" fmla="*/ 185250 h 2547450"/>
              <a:gd name="connsiteX64" fmla="*/ 4730750 w 6363048"/>
              <a:gd name="connsiteY64" fmla="*/ 204300 h 2547450"/>
              <a:gd name="connsiteX65" fmla="*/ 4749800 w 6363048"/>
              <a:gd name="connsiteY65" fmla="*/ 217000 h 2547450"/>
              <a:gd name="connsiteX66" fmla="*/ 4768850 w 6363048"/>
              <a:gd name="connsiteY66" fmla="*/ 223350 h 2547450"/>
              <a:gd name="connsiteX67" fmla="*/ 4826000 w 6363048"/>
              <a:gd name="connsiteY67" fmla="*/ 236050 h 2547450"/>
              <a:gd name="connsiteX68" fmla="*/ 5022850 w 6363048"/>
              <a:gd name="connsiteY68" fmla="*/ 229700 h 2547450"/>
              <a:gd name="connsiteX69" fmla="*/ 5181600 w 6363048"/>
              <a:gd name="connsiteY69" fmla="*/ 210650 h 2547450"/>
              <a:gd name="connsiteX70" fmla="*/ 5200650 w 6363048"/>
              <a:gd name="connsiteY70" fmla="*/ 197950 h 2547450"/>
              <a:gd name="connsiteX71" fmla="*/ 5327650 w 6363048"/>
              <a:gd name="connsiteY71" fmla="*/ 172550 h 2547450"/>
              <a:gd name="connsiteX72" fmla="*/ 5410200 w 6363048"/>
              <a:gd name="connsiteY72" fmla="*/ 153500 h 2547450"/>
              <a:gd name="connsiteX73" fmla="*/ 5473700 w 6363048"/>
              <a:gd name="connsiteY73" fmla="*/ 147150 h 2547450"/>
              <a:gd name="connsiteX74" fmla="*/ 5492750 w 6363048"/>
              <a:gd name="connsiteY74" fmla="*/ 140800 h 2547450"/>
              <a:gd name="connsiteX75" fmla="*/ 5626100 w 6363048"/>
              <a:gd name="connsiteY75" fmla="*/ 128100 h 2547450"/>
              <a:gd name="connsiteX76" fmla="*/ 5645150 w 6363048"/>
              <a:gd name="connsiteY76" fmla="*/ 115400 h 2547450"/>
              <a:gd name="connsiteX77" fmla="*/ 5670550 w 6363048"/>
              <a:gd name="connsiteY77" fmla="*/ 109050 h 2547450"/>
              <a:gd name="connsiteX78" fmla="*/ 5689600 w 6363048"/>
              <a:gd name="connsiteY78" fmla="*/ 102700 h 2547450"/>
              <a:gd name="connsiteX79" fmla="*/ 5880100 w 6363048"/>
              <a:gd name="connsiteY79" fmla="*/ 96350 h 2547450"/>
              <a:gd name="connsiteX80" fmla="*/ 5930900 w 6363048"/>
              <a:gd name="connsiteY80" fmla="*/ 83650 h 2547450"/>
              <a:gd name="connsiteX81" fmla="*/ 5949950 w 6363048"/>
              <a:gd name="connsiteY81" fmla="*/ 77300 h 2547450"/>
              <a:gd name="connsiteX82" fmla="*/ 5981700 w 6363048"/>
              <a:gd name="connsiteY82" fmla="*/ 70950 h 2547450"/>
              <a:gd name="connsiteX83" fmla="*/ 6057900 w 6363048"/>
              <a:gd name="connsiteY83" fmla="*/ 26500 h 2547450"/>
              <a:gd name="connsiteX84" fmla="*/ 6121400 w 6363048"/>
              <a:gd name="connsiteY84" fmla="*/ 20150 h 2547450"/>
              <a:gd name="connsiteX85" fmla="*/ 6140450 w 6363048"/>
              <a:gd name="connsiteY85" fmla="*/ 13800 h 2547450"/>
              <a:gd name="connsiteX86" fmla="*/ 6159500 w 6363048"/>
              <a:gd name="connsiteY86" fmla="*/ 1100 h 2547450"/>
              <a:gd name="connsiteX87" fmla="*/ 6178550 w 6363048"/>
              <a:gd name="connsiteY87" fmla="*/ 7450 h 2547450"/>
              <a:gd name="connsiteX88" fmla="*/ 6223000 w 6363048"/>
              <a:gd name="connsiteY88" fmla="*/ 13800 h 2547450"/>
              <a:gd name="connsiteX89" fmla="*/ 6242050 w 6363048"/>
              <a:gd name="connsiteY89" fmla="*/ 26500 h 2547450"/>
              <a:gd name="connsiteX90" fmla="*/ 6267450 w 6363048"/>
              <a:gd name="connsiteY90" fmla="*/ 83650 h 2547450"/>
              <a:gd name="connsiteX91" fmla="*/ 6286500 w 6363048"/>
              <a:gd name="connsiteY91" fmla="*/ 90000 h 2547450"/>
              <a:gd name="connsiteX92" fmla="*/ 6337300 w 6363048"/>
              <a:gd name="connsiteY92" fmla="*/ 102700 h 2547450"/>
              <a:gd name="connsiteX93" fmla="*/ 6350000 w 6363048"/>
              <a:gd name="connsiteY93" fmla="*/ 121750 h 2547450"/>
              <a:gd name="connsiteX94" fmla="*/ 6356350 w 6363048"/>
              <a:gd name="connsiteY94" fmla="*/ 153500 h 2547450"/>
              <a:gd name="connsiteX95" fmla="*/ 6362700 w 6363048"/>
              <a:gd name="connsiteY9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04850 w 6363048"/>
              <a:gd name="connsiteY15" fmla="*/ 1163150 h 2547450"/>
              <a:gd name="connsiteX16" fmla="*/ 730250 w 6363048"/>
              <a:gd name="connsiteY16" fmla="*/ 1099650 h 2547450"/>
              <a:gd name="connsiteX17" fmla="*/ 749300 w 6363048"/>
              <a:gd name="connsiteY17" fmla="*/ 1093300 h 2547450"/>
              <a:gd name="connsiteX18" fmla="*/ 812800 w 6363048"/>
              <a:gd name="connsiteY18" fmla="*/ 1048850 h 2547450"/>
              <a:gd name="connsiteX19" fmla="*/ 831850 w 6363048"/>
              <a:gd name="connsiteY19" fmla="*/ 1029800 h 2547450"/>
              <a:gd name="connsiteX20" fmla="*/ 857250 w 6363048"/>
              <a:gd name="connsiteY20" fmla="*/ 1023450 h 2547450"/>
              <a:gd name="connsiteX21" fmla="*/ 889000 w 6363048"/>
              <a:gd name="connsiteY21" fmla="*/ 1004400 h 2547450"/>
              <a:gd name="connsiteX22" fmla="*/ 933450 w 6363048"/>
              <a:gd name="connsiteY22" fmla="*/ 979000 h 2547450"/>
              <a:gd name="connsiteX23" fmla="*/ 952500 w 6363048"/>
              <a:gd name="connsiteY23" fmla="*/ 953600 h 2547450"/>
              <a:gd name="connsiteX24" fmla="*/ 984250 w 6363048"/>
              <a:gd name="connsiteY24" fmla="*/ 934550 h 2547450"/>
              <a:gd name="connsiteX25" fmla="*/ 1003300 w 6363048"/>
              <a:gd name="connsiteY25" fmla="*/ 921850 h 2547450"/>
              <a:gd name="connsiteX26" fmla="*/ 1035050 w 6363048"/>
              <a:gd name="connsiteY26" fmla="*/ 883750 h 2547450"/>
              <a:gd name="connsiteX27" fmla="*/ 1054100 w 6363048"/>
              <a:gd name="connsiteY27" fmla="*/ 877400 h 2547450"/>
              <a:gd name="connsiteX28" fmla="*/ 1092200 w 6363048"/>
              <a:gd name="connsiteY28" fmla="*/ 839300 h 2547450"/>
              <a:gd name="connsiteX29" fmla="*/ 1117600 w 6363048"/>
              <a:gd name="connsiteY29" fmla="*/ 826600 h 2547450"/>
              <a:gd name="connsiteX30" fmla="*/ 1143000 w 6363048"/>
              <a:gd name="connsiteY30" fmla="*/ 801200 h 2547450"/>
              <a:gd name="connsiteX31" fmla="*/ 1200150 w 6363048"/>
              <a:gd name="connsiteY31" fmla="*/ 763100 h 2547450"/>
              <a:gd name="connsiteX32" fmla="*/ 1219200 w 6363048"/>
              <a:gd name="connsiteY32" fmla="*/ 756750 h 2547450"/>
              <a:gd name="connsiteX33" fmla="*/ 1250950 w 6363048"/>
              <a:gd name="connsiteY33" fmla="*/ 731350 h 2547450"/>
              <a:gd name="connsiteX34" fmla="*/ 1289050 w 6363048"/>
              <a:gd name="connsiteY34" fmla="*/ 725000 h 2547450"/>
              <a:gd name="connsiteX35" fmla="*/ 1333500 w 6363048"/>
              <a:gd name="connsiteY35" fmla="*/ 680550 h 2547450"/>
              <a:gd name="connsiteX36" fmla="*/ 1352550 w 6363048"/>
              <a:gd name="connsiteY36" fmla="*/ 661500 h 2547450"/>
              <a:gd name="connsiteX37" fmla="*/ 1726815 w 6363048"/>
              <a:gd name="connsiteY37" fmla="*/ 421764 h 2547450"/>
              <a:gd name="connsiteX38" fmla="*/ 1917700 w 6363048"/>
              <a:gd name="connsiteY38" fmla="*/ 324950 h 2547450"/>
              <a:gd name="connsiteX39" fmla="*/ 1949450 w 6363048"/>
              <a:gd name="connsiteY39" fmla="*/ 312250 h 2547450"/>
              <a:gd name="connsiteX40" fmla="*/ 2044700 w 6363048"/>
              <a:gd name="connsiteY40" fmla="*/ 286850 h 2547450"/>
              <a:gd name="connsiteX41" fmla="*/ 2108200 w 6363048"/>
              <a:gd name="connsiteY41" fmla="*/ 280500 h 2547450"/>
              <a:gd name="connsiteX42" fmla="*/ 2152650 w 6363048"/>
              <a:gd name="connsiteY42" fmla="*/ 274150 h 2547450"/>
              <a:gd name="connsiteX43" fmla="*/ 2400300 w 6363048"/>
              <a:gd name="connsiteY43" fmla="*/ 261450 h 2547450"/>
              <a:gd name="connsiteX44" fmla="*/ 2419350 w 6363048"/>
              <a:gd name="connsiteY44" fmla="*/ 255100 h 2547450"/>
              <a:gd name="connsiteX45" fmla="*/ 2482850 w 6363048"/>
              <a:gd name="connsiteY45" fmla="*/ 248750 h 2547450"/>
              <a:gd name="connsiteX46" fmla="*/ 2540000 w 6363048"/>
              <a:gd name="connsiteY46" fmla="*/ 229700 h 2547450"/>
              <a:gd name="connsiteX47" fmla="*/ 2679700 w 6363048"/>
              <a:gd name="connsiteY47" fmla="*/ 217000 h 2547450"/>
              <a:gd name="connsiteX48" fmla="*/ 2781300 w 6363048"/>
              <a:gd name="connsiteY48" fmla="*/ 204300 h 2547450"/>
              <a:gd name="connsiteX49" fmla="*/ 2863850 w 6363048"/>
              <a:gd name="connsiteY49" fmla="*/ 197950 h 2547450"/>
              <a:gd name="connsiteX50" fmla="*/ 3187700 w 6363048"/>
              <a:gd name="connsiteY50" fmla="*/ 185250 h 2547450"/>
              <a:gd name="connsiteX51" fmla="*/ 3263900 w 6363048"/>
              <a:gd name="connsiteY51" fmla="*/ 172550 h 2547450"/>
              <a:gd name="connsiteX52" fmla="*/ 3498850 w 6363048"/>
              <a:gd name="connsiteY52" fmla="*/ 159850 h 2547450"/>
              <a:gd name="connsiteX53" fmla="*/ 3733800 w 6363048"/>
              <a:gd name="connsiteY53" fmla="*/ 140800 h 2547450"/>
              <a:gd name="connsiteX54" fmla="*/ 3803650 w 6363048"/>
              <a:gd name="connsiteY54" fmla="*/ 128100 h 2547450"/>
              <a:gd name="connsiteX55" fmla="*/ 4057650 w 6363048"/>
              <a:gd name="connsiteY55" fmla="*/ 121750 h 2547450"/>
              <a:gd name="connsiteX56" fmla="*/ 4387850 w 6363048"/>
              <a:gd name="connsiteY56" fmla="*/ 121750 h 2547450"/>
              <a:gd name="connsiteX57" fmla="*/ 4425950 w 6363048"/>
              <a:gd name="connsiteY57" fmla="*/ 128100 h 2547450"/>
              <a:gd name="connsiteX58" fmla="*/ 4514850 w 6363048"/>
              <a:gd name="connsiteY58" fmla="*/ 134450 h 2547450"/>
              <a:gd name="connsiteX59" fmla="*/ 4597400 w 6363048"/>
              <a:gd name="connsiteY59" fmla="*/ 147150 h 2547450"/>
              <a:gd name="connsiteX60" fmla="*/ 4648200 w 6363048"/>
              <a:gd name="connsiteY60" fmla="*/ 159850 h 2547450"/>
              <a:gd name="connsiteX61" fmla="*/ 4660900 w 6363048"/>
              <a:gd name="connsiteY61" fmla="*/ 178900 h 2547450"/>
              <a:gd name="connsiteX62" fmla="*/ 4679950 w 6363048"/>
              <a:gd name="connsiteY62" fmla="*/ 185250 h 2547450"/>
              <a:gd name="connsiteX63" fmla="*/ 4730750 w 6363048"/>
              <a:gd name="connsiteY63" fmla="*/ 204300 h 2547450"/>
              <a:gd name="connsiteX64" fmla="*/ 4749800 w 6363048"/>
              <a:gd name="connsiteY64" fmla="*/ 217000 h 2547450"/>
              <a:gd name="connsiteX65" fmla="*/ 4768850 w 6363048"/>
              <a:gd name="connsiteY65" fmla="*/ 223350 h 2547450"/>
              <a:gd name="connsiteX66" fmla="*/ 4826000 w 6363048"/>
              <a:gd name="connsiteY66" fmla="*/ 236050 h 2547450"/>
              <a:gd name="connsiteX67" fmla="*/ 5022850 w 6363048"/>
              <a:gd name="connsiteY67" fmla="*/ 229700 h 2547450"/>
              <a:gd name="connsiteX68" fmla="*/ 5181600 w 6363048"/>
              <a:gd name="connsiteY68" fmla="*/ 210650 h 2547450"/>
              <a:gd name="connsiteX69" fmla="*/ 5200650 w 6363048"/>
              <a:gd name="connsiteY69" fmla="*/ 197950 h 2547450"/>
              <a:gd name="connsiteX70" fmla="*/ 5327650 w 6363048"/>
              <a:gd name="connsiteY70" fmla="*/ 172550 h 2547450"/>
              <a:gd name="connsiteX71" fmla="*/ 5410200 w 6363048"/>
              <a:gd name="connsiteY71" fmla="*/ 153500 h 2547450"/>
              <a:gd name="connsiteX72" fmla="*/ 5473700 w 6363048"/>
              <a:gd name="connsiteY72" fmla="*/ 147150 h 2547450"/>
              <a:gd name="connsiteX73" fmla="*/ 5492750 w 6363048"/>
              <a:gd name="connsiteY73" fmla="*/ 140800 h 2547450"/>
              <a:gd name="connsiteX74" fmla="*/ 5626100 w 6363048"/>
              <a:gd name="connsiteY74" fmla="*/ 128100 h 2547450"/>
              <a:gd name="connsiteX75" fmla="*/ 5645150 w 6363048"/>
              <a:gd name="connsiteY75" fmla="*/ 115400 h 2547450"/>
              <a:gd name="connsiteX76" fmla="*/ 5670550 w 6363048"/>
              <a:gd name="connsiteY76" fmla="*/ 109050 h 2547450"/>
              <a:gd name="connsiteX77" fmla="*/ 5689600 w 6363048"/>
              <a:gd name="connsiteY77" fmla="*/ 102700 h 2547450"/>
              <a:gd name="connsiteX78" fmla="*/ 5880100 w 6363048"/>
              <a:gd name="connsiteY78" fmla="*/ 96350 h 2547450"/>
              <a:gd name="connsiteX79" fmla="*/ 5930900 w 6363048"/>
              <a:gd name="connsiteY79" fmla="*/ 83650 h 2547450"/>
              <a:gd name="connsiteX80" fmla="*/ 5949950 w 6363048"/>
              <a:gd name="connsiteY80" fmla="*/ 77300 h 2547450"/>
              <a:gd name="connsiteX81" fmla="*/ 5981700 w 6363048"/>
              <a:gd name="connsiteY81" fmla="*/ 70950 h 2547450"/>
              <a:gd name="connsiteX82" fmla="*/ 6057900 w 6363048"/>
              <a:gd name="connsiteY82" fmla="*/ 26500 h 2547450"/>
              <a:gd name="connsiteX83" fmla="*/ 6121400 w 6363048"/>
              <a:gd name="connsiteY83" fmla="*/ 20150 h 2547450"/>
              <a:gd name="connsiteX84" fmla="*/ 6140450 w 6363048"/>
              <a:gd name="connsiteY84" fmla="*/ 13800 h 2547450"/>
              <a:gd name="connsiteX85" fmla="*/ 6159500 w 6363048"/>
              <a:gd name="connsiteY85" fmla="*/ 1100 h 2547450"/>
              <a:gd name="connsiteX86" fmla="*/ 6178550 w 6363048"/>
              <a:gd name="connsiteY86" fmla="*/ 7450 h 2547450"/>
              <a:gd name="connsiteX87" fmla="*/ 6223000 w 6363048"/>
              <a:gd name="connsiteY87" fmla="*/ 13800 h 2547450"/>
              <a:gd name="connsiteX88" fmla="*/ 6242050 w 6363048"/>
              <a:gd name="connsiteY88" fmla="*/ 26500 h 2547450"/>
              <a:gd name="connsiteX89" fmla="*/ 6267450 w 6363048"/>
              <a:gd name="connsiteY89" fmla="*/ 83650 h 2547450"/>
              <a:gd name="connsiteX90" fmla="*/ 6286500 w 6363048"/>
              <a:gd name="connsiteY90" fmla="*/ 90000 h 2547450"/>
              <a:gd name="connsiteX91" fmla="*/ 6337300 w 6363048"/>
              <a:gd name="connsiteY91" fmla="*/ 102700 h 2547450"/>
              <a:gd name="connsiteX92" fmla="*/ 6350000 w 6363048"/>
              <a:gd name="connsiteY92" fmla="*/ 121750 h 2547450"/>
              <a:gd name="connsiteX93" fmla="*/ 6356350 w 6363048"/>
              <a:gd name="connsiteY93" fmla="*/ 153500 h 2547450"/>
              <a:gd name="connsiteX94" fmla="*/ 6362700 w 6363048"/>
              <a:gd name="connsiteY94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749300 w 6363048"/>
              <a:gd name="connsiteY16" fmla="*/ 1093300 h 2547450"/>
              <a:gd name="connsiteX17" fmla="*/ 812800 w 6363048"/>
              <a:gd name="connsiteY17" fmla="*/ 1048850 h 2547450"/>
              <a:gd name="connsiteX18" fmla="*/ 831850 w 6363048"/>
              <a:gd name="connsiteY18" fmla="*/ 1029800 h 2547450"/>
              <a:gd name="connsiteX19" fmla="*/ 857250 w 6363048"/>
              <a:gd name="connsiteY19" fmla="*/ 1023450 h 2547450"/>
              <a:gd name="connsiteX20" fmla="*/ 889000 w 6363048"/>
              <a:gd name="connsiteY20" fmla="*/ 1004400 h 2547450"/>
              <a:gd name="connsiteX21" fmla="*/ 933450 w 6363048"/>
              <a:gd name="connsiteY21" fmla="*/ 979000 h 2547450"/>
              <a:gd name="connsiteX22" fmla="*/ 952500 w 6363048"/>
              <a:gd name="connsiteY22" fmla="*/ 953600 h 2547450"/>
              <a:gd name="connsiteX23" fmla="*/ 984250 w 6363048"/>
              <a:gd name="connsiteY23" fmla="*/ 934550 h 2547450"/>
              <a:gd name="connsiteX24" fmla="*/ 1003300 w 6363048"/>
              <a:gd name="connsiteY24" fmla="*/ 921850 h 2547450"/>
              <a:gd name="connsiteX25" fmla="*/ 1035050 w 6363048"/>
              <a:gd name="connsiteY25" fmla="*/ 883750 h 2547450"/>
              <a:gd name="connsiteX26" fmla="*/ 1054100 w 6363048"/>
              <a:gd name="connsiteY26" fmla="*/ 877400 h 2547450"/>
              <a:gd name="connsiteX27" fmla="*/ 1092200 w 6363048"/>
              <a:gd name="connsiteY27" fmla="*/ 839300 h 2547450"/>
              <a:gd name="connsiteX28" fmla="*/ 1117600 w 6363048"/>
              <a:gd name="connsiteY28" fmla="*/ 826600 h 2547450"/>
              <a:gd name="connsiteX29" fmla="*/ 1143000 w 6363048"/>
              <a:gd name="connsiteY29" fmla="*/ 801200 h 2547450"/>
              <a:gd name="connsiteX30" fmla="*/ 1200150 w 6363048"/>
              <a:gd name="connsiteY30" fmla="*/ 763100 h 2547450"/>
              <a:gd name="connsiteX31" fmla="*/ 1219200 w 6363048"/>
              <a:gd name="connsiteY31" fmla="*/ 756750 h 2547450"/>
              <a:gd name="connsiteX32" fmla="*/ 1250950 w 6363048"/>
              <a:gd name="connsiteY32" fmla="*/ 731350 h 2547450"/>
              <a:gd name="connsiteX33" fmla="*/ 1289050 w 6363048"/>
              <a:gd name="connsiteY33" fmla="*/ 725000 h 2547450"/>
              <a:gd name="connsiteX34" fmla="*/ 1333500 w 6363048"/>
              <a:gd name="connsiteY34" fmla="*/ 680550 h 2547450"/>
              <a:gd name="connsiteX35" fmla="*/ 1352550 w 6363048"/>
              <a:gd name="connsiteY35" fmla="*/ 661500 h 2547450"/>
              <a:gd name="connsiteX36" fmla="*/ 1726815 w 6363048"/>
              <a:gd name="connsiteY36" fmla="*/ 421764 h 2547450"/>
              <a:gd name="connsiteX37" fmla="*/ 1917700 w 6363048"/>
              <a:gd name="connsiteY37" fmla="*/ 324950 h 2547450"/>
              <a:gd name="connsiteX38" fmla="*/ 1949450 w 6363048"/>
              <a:gd name="connsiteY38" fmla="*/ 312250 h 2547450"/>
              <a:gd name="connsiteX39" fmla="*/ 2044700 w 6363048"/>
              <a:gd name="connsiteY39" fmla="*/ 286850 h 2547450"/>
              <a:gd name="connsiteX40" fmla="*/ 2108200 w 6363048"/>
              <a:gd name="connsiteY40" fmla="*/ 280500 h 2547450"/>
              <a:gd name="connsiteX41" fmla="*/ 2152650 w 6363048"/>
              <a:gd name="connsiteY41" fmla="*/ 274150 h 2547450"/>
              <a:gd name="connsiteX42" fmla="*/ 2400300 w 6363048"/>
              <a:gd name="connsiteY42" fmla="*/ 261450 h 2547450"/>
              <a:gd name="connsiteX43" fmla="*/ 2419350 w 6363048"/>
              <a:gd name="connsiteY43" fmla="*/ 255100 h 2547450"/>
              <a:gd name="connsiteX44" fmla="*/ 2482850 w 6363048"/>
              <a:gd name="connsiteY44" fmla="*/ 248750 h 2547450"/>
              <a:gd name="connsiteX45" fmla="*/ 2540000 w 6363048"/>
              <a:gd name="connsiteY45" fmla="*/ 229700 h 2547450"/>
              <a:gd name="connsiteX46" fmla="*/ 2679700 w 6363048"/>
              <a:gd name="connsiteY46" fmla="*/ 217000 h 2547450"/>
              <a:gd name="connsiteX47" fmla="*/ 2781300 w 6363048"/>
              <a:gd name="connsiteY47" fmla="*/ 204300 h 2547450"/>
              <a:gd name="connsiteX48" fmla="*/ 2863850 w 6363048"/>
              <a:gd name="connsiteY48" fmla="*/ 197950 h 2547450"/>
              <a:gd name="connsiteX49" fmla="*/ 3187700 w 6363048"/>
              <a:gd name="connsiteY49" fmla="*/ 185250 h 2547450"/>
              <a:gd name="connsiteX50" fmla="*/ 3263900 w 6363048"/>
              <a:gd name="connsiteY50" fmla="*/ 172550 h 2547450"/>
              <a:gd name="connsiteX51" fmla="*/ 3498850 w 6363048"/>
              <a:gd name="connsiteY51" fmla="*/ 159850 h 2547450"/>
              <a:gd name="connsiteX52" fmla="*/ 3733800 w 6363048"/>
              <a:gd name="connsiteY52" fmla="*/ 140800 h 2547450"/>
              <a:gd name="connsiteX53" fmla="*/ 3803650 w 6363048"/>
              <a:gd name="connsiteY53" fmla="*/ 128100 h 2547450"/>
              <a:gd name="connsiteX54" fmla="*/ 4057650 w 6363048"/>
              <a:gd name="connsiteY54" fmla="*/ 121750 h 2547450"/>
              <a:gd name="connsiteX55" fmla="*/ 4387850 w 6363048"/>
              <a:gd name="connsiteY55" fmla="*/ 121750 h 2547450"/>
              <a:gd name="connsiteX56" fmla="*/ 4425950 w 6363048"/>
              <a:gd name="connsiteY56" fmla="*/ 128100 h 2547450"/>
              <a:gd name="connsiteX57" fmla="*/ 4514850 w 6363048"/>
              <a:gd name="connsiteY57" fmla="*/ 134450 h 2547450"/>
              <a:gd name="connsiteX58" fmla="*/ 4597400 w 6363048"/>
              <a:gd name="connsiteY58" fmla="*/ 147150 h 2547450"/>
              <a:gd name="connsiteX59" fmla="*/ 4648200 w 6363048"/>
              <a:gd name="connsiteY59" fmla="*/ 159850 h 2547450"/>
              <a:gd name="connsiteX60" fmla="*/ 4660900 w 6363048"/>
              <a:gd name="connsiteY60" fmla="*/ 178900 h 2547450"/>
              <a:gd name="connsiteX61" fmla="*/ 4679950 w 6363048"/>
              <a:gd name="connsiteY61" fmla="*/ 185250 h 2547450"/>
              <a:gd name="connsiteX62" fmla="*/ 4730750 w 6363048"/>
              <a:gd name="connsiteY62" fmla="*/ 204300 h 2547450"/>
              <a:gd name="connsiteX63" fmla="*/ 4749800 w 6363048"/>
              <a:gd name="connsiteY63" fmla="*/ 217000 h 2547450"/>
              <a:gd name="connsiteX64" fmla="*/ 4768850 w 6363048"/>
              <a:gd name="connsiteY64" fmla="*/ 223350 h 2547450"/>
              <a:gd name="connsiteX65" fmla="*/ 4826000 w 6363048"/>
              <a:gd name="connsiteY65" fmla="*/ 236050 h 2547450"/>
              <a:gd name="connsiteX66" fmla="*/ 5022850 w 6363048"/>
              <a:gd name="connsiteY66" fmla="*/ 229700 h 2547450"/>
              <a:gd name="connsiteX67" fmla="*/ 5181600 w 6363048"/>
              <a:gd name="connsiteY67" fmla="*/ 210650 h 2547450"/>
              <a:gd name="connsiteX68" fmla="*/ 5200650 w 6363048"/>
              <a:gd name="connsiteY68" fmla="*/ 197950 h 2547450"/>
              <a:gd name="connsiteX69" fmla="*/ 5327650 w 6363048"/>
              <a:gd name="connsiteY69" fmla="*/ 172550 h 2547450"/>
              <a:gd name="connsiteX70" fmla="*/ 5410200 w 6363048"/>
              <a:gd name="connsiteY70" fmla="*/ 153500 h 2547450"/>
              <a:gd name="connsiteX71" fmla="*/ 5473700 w 6363048"/>
              <a:gd name="connsiteY71" fmla="*/ 147150 h 2547450"/>
              <a:gd name="connsiteX72" fmla="*/ 5492750 w 6363048"/>
              <a:gd name="connsiteY72" fmla="*/ 140800 h 2547450"/>
              <a:gd name="connsiteX73" fmla="*/ 5626100 w 6363048"/>
              <a:gd name="connsiteY73" fmla="*/ 128100 h 2547450"/>
              <a:gd name="connsiteX74" fmla="*/ 5645150 w 6363048"/>
              <a:gd name="connsiteY74" fmla="*/ 115400 h 2547450"/>
              <a:gd name="connsiteX75" fmla="*/ 5670550 w 6363048"/>
              <a:gd name="connsiteY75" fmla="*/ 109050 h 2547450"/>
              <a:gd name="connsiteX76" fmla="*/ 5689600 w 6363048"/>
              <a:gd name="connsiteY76" fmla="*/ 102700 h 2547450"/>
              <a:gd name="connsiteX77" fmla="*/ 5880100 w 6363048"/>
              <a:gd name="connsiteY77" fmla="*/ 96350 h 2547450"/>
              <a:gd name="connsiteX78" fmla="*/ 5930900 w 6363048"/>
              <a:gd name="connsiteY78" fmla="*/ 83650 h 2547450"/>
              <a:gd name="connsiteX79" fmla="*/ 5949950 w 6363048"/>
              <a:gd name="connsiteY79" fmla="*/ 77300 h 2547450"/>
              <a:gd name="connsiteX80" fmla="*/ 5981700 w 6363048"/>
              <a:gd name="connsiteY80" fmla="*/ 70950 h 2547450"/>
              <a:gd name="connsiteX81" fmla="*/ 6057900 w 6363048"/>
              <a:gd name="connsiteY81" fmla="*/ 26500 h 2547450"/>
              <a:gd name="connsiteX82" fmla="*/ 6121400 w 6363048"/>
              <a:gd name="connsiteY82" fmla="*/ 20150 h 2547450"/>
              <a:gd name="connsiteX83" fmla="*/ 6140450 w 6363048"/>
              <a:gd name="connsiteY83" fmla="*/ 13800 h 2547450"/>
              <a:gd name="connsiteX84" fmla="*/ 6159500 w 6363048"/>
              <a:gd name="connsiteY84" fmla="*/ 1100 h 2547450"/>
              <a:gd name="connsiteX85" fmla="*/ 6178550 w 6363048"/>
              <a:gd name="connsiteY85" fmla="*/ 7450 h 2547450"/>
              <a:gd name="connsiteX86" fmla="*/ 6223000 w 6363048"/>
              <a:gd name="connsiteY86" fmla="*/ 13800 h 2547450"/>
              <a:gd name="connsiteX87" fmla="*/ 6242050 w 6363048"/>
              <a:gd name="connsiteY87" fmla="*/ 26500 h 2547450"/>
              <a:gd name="connsiteX88" fmla="*/ 6267450 w 6363048"/>
              <a:gd name="connsiteY88" fmla="*/ 83650 h 2547450"/>
              <a:gd name="connsiteX89" fmla="*/ 6286500 w 6363048"/>
              <a:gd name="connsiteY89" fmla="*/ 90000 h 2547450"/>
              <a:gd name="connsiteX90" fmla="*/ 6337300 w 6363048"/>
              <a:gd name="connsiteY90" fmla="*/ 102700 h 2547450"/>
              <a:gd name="connsiteX91" fmla="*/ 6350000 w 6363048"/>
              <a:gd name="connsiteY91" fmla="*/ 121750 h 2547450"/>
              <a:gd name="connsiteX92" fmla="*/ 6356350 w 6363048"/>
              <a:gd name="connsiteY92" fmla="*/ 153500 h 2547450"/>
              <a:gd name="connsiteX93" fmla="*/ 6362700 w 6363048"/>
              <a:gd name="connsiteY9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12800 w 6363048"/>
              <a:gd name="connsiteY16" fmla="*/ 1048850 h 2547450"/>
              <a:gd name="connsiteX17" fmla="*/ 831850 w 6363048"/>
              <a:gd name="connsiteY17" fmla="*/ 1029800 h 2547450"/>
              <a:gd name="connsiteX18" fmla="*/ 857250 w 6363048"/>
              <a:gd name="connsiteY18" fmla="*/ 1023450 h 2547450"/>
              <a:gd name="connsiteX19" fmla="*/ 889000 w 6363048"/>
              <a:gd name="connsiteY19" fmla="*/ 1004400 h 2547450"/>
              <a:gd name="connsiteX20" fmla="*/ 933450 w 6363048"/>
              <a:gd name="connsiteY20" fmla="*/ 979000 h 2547450"/>
              <a:gd name="connsiteX21" fmla="*/ 952500 w 6363048"/>
              <a:gd name="connsiteY21" fmla="*/ 953600 h 2547450"/>
              <a:gd name="connsiteX22" fmla="*/ 984250 w 6363048"/>
              <a:gd name="connsiteY22" fmla="*/ 934550 h 2547450"/>
              <a:gd name="connsiteX23" fmla="*/ 1003300 w 6363048"/>
              <a:gd name="connsiteY23" fmla="*/ 921850 h 2547450"/>
              <a:gd name="connsiteX24" fmla="*/ 1035050 w 6363048"/>
              <a:gd name="connsiteY24" fmla="*/ 883750 h 2547450"/>
              <a:gd name="connsiteX25" fmla="*/ 1054100 w 6363048"/>
              <a:gd name="connsiteY25" fmla="*/ 877400 h 2547450"/>
              <a:gd name="connsiteX26" fmla="*/ 1092200 w 6363048"/>
              <a:gd name="connsiteY26" fmla="*/ 839300 h 2547450"/>
              <a:gd name="connsiteX27" fmla="*/ 1117600 w 6363048"/>
              <a:gd name="connsiteY27" fmla="*/ 826600 h 2547450"/>
              <a:gd name="connsiteX28" fmla="*/ 1143000 w 6363048"/>
              <a:gd name="connsiteY28" fmla="*/ 801200 h 2547450"/>
              <a:gd name="connsiteX29" fmla="*/ 1200150 w 6363048"/>
              <a:gd name="connsiteY29" fmla="*/ 763100 h 2547450"/>
              <a:gd name="connsiteX30" fmla="*/ 1219200 w 6363048"/>
              <a:gd name="connsiteY30" fmla="*/ 756750 h 2547450"/>
              <a:gd name="connsiteX31" fmla="*/ 1250950 w 6363048"/>
              <a:gd name="connsiteY31" fmla="*/ 731350 h 2547450"/>
              <a:gd name="connsiteX32" fmla="*/ 1289050 w 6363048"/>
              <a:gd name="connsiteY32" fmla="*/ 725000 h 2547450"/>
              <a:gd name="connsiteX33" fmla="*/ 1333500 w 6363048"/>
              <a:gd name="connsiteY33" fmla="*/ 680550 h 2547450"/>
              <a:gd name="connsiteX34" fmla="*/ 1352550 w 6363048"/>
              <a:gd name="connsiteY34" fmla="*/ 661500 h 2547450"/>
              <a:gd name="connsiteX35" fmla="*/ 1726815 w 6363048"/>
              <a:gd name="connsiteY35" fmla="*/ 421764 h 2547450"/>
              <a:gd name="connsiteX36" fmla="*/ 1917700 w 6363048"/>
              <a:gd name="connsiteY36" fmla="*/ 324950 h 2547450"/>
              <a:gd name="connsiteX37" fmla="*/ 1949450 w 6363048"/>
              <a:gd name="connsiteY37" fmla="*/ 312250 h 2547450"/>
              <a:gd name="connsiteX38" fmla="*/ 2044700 w 6363048"/>
              <a:gd name="connsiteY38" fmla="*/ 286850 h 2547450"/>
              <a:gd name="connsiteX39" fmla="*/ 2108200 w 6363048"/>
              <a:gd name="connsiteY39" fmla="*/ 280500 h 2547450"/>
              <a:gd name="connsiteX40" fmla="*/ 2152650 w 6363048"/>
              <a:gd name="connsiteY40" fmla="*/ 274150 h 2547450"/>
              <a:gd name="connsiteX41" fmla="*/ 2400300 w 6363048"/>
              <a:gd name="connsiteY41" fmla="*/ 261450 h 2547450"/>
              <a:gd name="connsiteX42" fmla="*/ 2419350 w 6363048"/>
              <a:gd name="connsiteY42" fmla="*/ 255100 h 2547450"/>
              <a:gd name="connsiteX43" fmla="*/ 2482850 w 6363048"/>
              <a:gd name="connsiteY43" fmla="*/ 248750 h 2547450"/>
              <a:gd name="connsiteX44" fmla="*/ 2540000 w 6363048"/>
              <a:gd name="connsiteY44" fmla="*/ 229700 h 2547450"/>
              <a:gd name="connsiteX45" fmla="*/ 2679700 w 6363048"/>
              <a:gd name="connsiteY45" fmla="*/ 217000 h 2547450"/>
              <a:gd name="connsiteX46" fmla="*/ 2781300 w 6363048"/>
              <a:gd name="connsiteY46" fmla="*/ 204300 h 2547450"/>
              <a:gd name="connsiteX47" fmla="*/ 2863850 w 6363048"/>
              <a:gd name="connsiteY47" fmla="*/ 197950 h 2547450"/>
              <a:gd name="connsiteX48" fmla="*/ 3187700 w 6363048"/>
              <a:gd name="connsiteY48" fmla="*/ 185250 h 2547450"/>
              <a:gd name="connsiteX49" fmla="*/ 3263900 w 6363048"/>
              <a:gd name="connsiteY49" fmla="*/ 172550 h 2547450"/>
              <a:gd name="connsiteX50" fmla="*/ 3498850 w 6363048"/>
              <a:gd name="connsiteY50" fmla="*/ 159850 h 2547450"/>
              <a:gd name="connsiteX51" fmla="*/ 3733800 w 6363048"/>
              <a:gd name="connsiteY51" fmla="*/ 140800 h 2547450"/>
              <a:gd name="connsiteX52" fmla="*/ 3803650 w 6363048"/>
              <a:gd name="connsiteY52" fmla="*/ 128100 h 2547450"/>
              <a:gd name="connsiteX53" fmla="*/ 4057650 w 6363048"/>
              <a:gd name="connsiteY53" fmla="*/ 121750 h 2547450"/>
              <a:gd name="connsiteX54" fmla="*/ 4387850 w 6363048"/>
              <a:gd name="connsiteY54" fmla="*/ 121750 h 2547450"/>
              <a:gd name="connsiteX55" fmla="*/ 4425950 w 6363048"/>
              <a:gd name="connsiteY55" fmla="*/ 128100 h 2547450"/>
              <a:gd name="connsiteX56" fmla="*/ 4514850 w 6363048"/>
              <a:gd name="connsiteY56" fmla="*/ 134450 h 2547450"/>
              <a:gd name="connsiteX57" fmla="*/ 4597400 w 6363048"/>
              <a:gd name="connsiteY57" fmla="*/ 147150 h 2547450"/>
              <a:gd name="connsiteX58" fmla="*/ 4648200 w 6363048"/>
              <a:gd name="connsiteY58" fmla="*/ 159850 h 2547450"/>
              <a:gd name="connsiteX59" fmla="*/ 4660900 w 6363048"/>
              <a:gd name="connsiteY59" fmla="*/ 178900 h 2547450"/>
              <a:gd name="connsiteX60" fmla="*/ 4679950 w 6363048"/>
              <a:gd name="connsiteY60" fmla="*/ 185250 h 2547450"/>
              <a:gd name="connsiteX61" fmla="*/ 4730750 w 6363048"/>
              <a:gd name="connsiteY61" fmla="*/ 204300 h 2547450"/>
              <a:gd name="connsiteX62" fmla="*/ 4749800 w 6363048"/>
              <a:gd name="connsiteY62" fmla="*/ 217000 h 2547450"/>
              <a:gd name="connsiteX63" fmla="*/ 4768850 w 6363048"/>
              <a:gd name="connsiteY63" fmla="*/ 223350 h 2547450"/>
              <a:gd name="connsiteX64" fmla="*/ 4826000 w 6363048"/>
              <a:gd name="connsiteY64" fmla="*/ 236050 h 2547450"/>
              <a:gd name="connsiteX65" fmla="*/ 5022850 w 6363048"/>
              <a:gd name="connsiteY65" fmla="*/ 229700 h 2547450"/>
              <a:gd name="connsiteX66" fmla="*/ 5181600 w 6363048"/>
              <a:gd name="connsiteY66" fmla="*/ 210650 h 2547450"/>
              <a:gd name="connsiteX67" fmla="*/ 5200650 w 6363048"/>
              <a:gd name="connsiteY67" fmla="*/ 197950 h 2547450"/>
              <a:gd name="connsiteX68" fmla="*/ 5327650 w 6363048"/>
              <a:gd name="connsiteY68" fmla="*/ 172550 h 2547450"/>
              <a:gd name="connsiteX69" fmla="*/ 5410200 w 6363048"/>
              <a:gd name="connsiteY69" fmla="*/ 153500 h 2547450"/>
              <a:gd name="connsiteX70" fmla="*/ 5473700 w 6363048"/>
              <a:gd name="connsiteY70" fmla="*/ 147150 h 2547450"/>
              <a:gd name="connsiteX71" fmla="*/ 5492750 w 6363048"/>
              <a:gd name="connsiteY71" fmla="*/ 140800 h 2547450"/>
              <a:gd name="connsiteX72" fmla="*/ 5626100 w 6363048"/>
              <a:gd name="connsiteY72" fmla="*/ 128100 h 2547450"/>
              <a:gd name="connsiteX73" fmla="*/ 5645150 w 6363048"/>
              <a:gd name="connsiteY73" fmla="*/ 115400 h 2547450"/>
              <a:gd name="connsiteX74" fmla="*/ 5670550 w 6363048"/>
              <a:gd name="connsiteY74" fmla="*/ 109050 h 2547450"/>
              <a:gd name="connsiteX75" fmla="*/ 5689600 w 6363048"/>
              <a:gd name="connsiteY75" fmla="*/ 102700 h 2547450"/>
              <a:gd name="connsiteX76" fmla="*/ 5880100 w 6363048"/>
              <a:gd name="connsiteY76" fmla="*/ 96350 h 2547450"/>
              <a:gd name="connsiteX77" fmla="*/ 5930900 w 6363048"/>
              <a:gd name="connsiteY77" fmla="*/ 83650 h 2547450"/>
              <a:gd name="connsiteX78" fmla="*/ 5949950 w 6363048"/>
              <a:gd name="connsiteY78" fmla="*/ 77300 h 2547450"/>
              <a:gd name="connsiteX79" fmla="*/ 5981700 w 6363048"/>
              <a:gd name="connsiteY79" fmla="*/ 70950 h 2547450"/>
              <a:gd name="connsiteX80" fmla="*/ 6057900 w 6363048"/>
              <a:gd name="connsiteY80" fmla="*/ 26500 h 2547450"/>
              <a:gd name="connsiteX81" fmla="*/ 6121400 w 6363048"/>
              <a:gd name="connsiteY81" fmla="*/ 20150 h 2547450"/>
              <a:gd name="connsiteX82" fmla="*/ 6140450 w 6363048"/>
              <a:gd name="connsiteY82" fmla="*/ 13800 h 2547450"/>
              <a:gd name="connsiteX83" fmla="*/ 6159500 w 6363048"/>
              <a:gd name="connsiteY83" fmla="*/ 1100 h 2547450"/>
              <a:gd name="connsiteX84" fmla="*/ 6178550 w 6363048"/>
              <a:gd name="connsiteY84" fmla="*/ 7450 h 2547450"/>
              <a:gd name="connsiteX85" fmla="*/ 6223000 w 6363048"/>
              <a:gd name="connsiteY85" fmla="*/ 13800 h 2547450"/>
              <a:gd name="connsiteX86" fmla="*/ 6242050 w 6363048"/>
              <a:gd name="connsiteY86" fmla="*/ 26500 h 2547450"/>
              <a:gd name="connsiteX87" fmla="*/ 6267450 w 6363048"/>
              <a:gd name="connsiteY87" fmla="*/ 83650 h 2547450"/>
              <a:gd name="connsiteX88" fmla="*/ 6286500 w 6363048"/>
              <a:gd name="connsiteY88" fmla="*/ 90000 h 2547450"/>
              <a:gd name="connsiteX89" fmla="*/ 6337300 w 6363048"/>
              <a:gd name="connsiteY89" fmla="*/ 102700 h 2547450"/>
              <a:gd name="connsiteX90" fmla="*/ 6350000 w 6363048"/>
              <a:gd name="connsiteY90" fmla="*/ 121750 h 2547450"/>
              <a:gd name="connsiteX91" fmla="*/ 6356350 w 6363048"/>
              <a:gd name="connsiteY91" fmla="*/ 153500 h 2547450"/>
              <a:gd name="connsiteX92" fmla="*/ 6362700 w 6363048"/>
              <a:gd name="connsiteY92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12800 w 6363048"/>
              <a:gd name="connsiteY16" fmla="*/ 1048850 h 2547450"/>
              <a:gd name="connsiteX17" fmla="*/ 857250 w 6363048"/>
              <a:gd name="connsiteY17" fmla="*/ 1023450 h 2547450"/>
              <a:gd name="connsiteX18" fmla="*/ 889000 w 6363048"/>
              <a:gd name="connsiteY18" fmla="*/ 1004400 h 2547450"/>
              <a:gd name="connsiteX19" fmla="*/ 933450 w 6363048"/>
              <a:gd name="connsiteY19" fmla="*/ 979000 h 2547450"/>
              <a:gd name="connsiteX20" fmla="*/ 952500 w 6363048"/>
              <a:gd name="connsiteY20" fmla="*/ 953600 h 2547450"/>
              <a:gd name="connsiteX21" fmla="*/ 984250 w 6363048"/>
              <a:gd name="connsiteY21" fmla="*/ 934550 h 2547450"/>
              <a:gd name="connsiteX22" fmla="*/ 1003300 w 6363048"/>
              <a:gd name="connsiteY22" fmla="*/ 921850 h 2547450"/>
              <a:gd name="connsiteX23" fmla="*/ 1035050 w 6363048"/>
              <a:gd name="connsiteY23" fmla="*/ 883750 h 2547450"/>
              <a:gd name="connsiteX24" fmla="*/ 1054100 w 6363048"/>
              <a:gd name="connsiteY24" fmla="*/ 877400 h 2547450"/>
              <a:gd name="connsiteX25" fmla="*/ 1092200 w 6363048"/>
              <a:gd name="connsiteY25" fmla="*/ 839300 h 2547450"/>
              <a:gd name="connsiteX26" fmla="*/ 1117600 w 6363048"/>
              <a:gd name="connsiteY26" fmla="*/ 826600 h 2547450"/>
              <a:gd name="connsiteX27" fmla="*/ 1143000 w 6363048"/>
              <a:gd name="connsiteY27" fmla="*/ 801200 h 2547450"/>
              <a:gd name="connsiteX28" fmla="*/ 1200150 w 6363048"/>
              <a:gd name="connsiteY28" fmla="*/ 763100 h 2547450"/>
              <a:gd name="connsiteX29" fmla="*/ 1219200 w 6363048"/>
              <a:gd name="connsiteY29" fmla="*/ 756750 h 2547450"/>
              <a:gd name="connsiteX30" fmla="*/ 1250950 w 6363048"/>
              <a:gd name="connsiteY30" fmla="*/ 731350 h 2547450"/>
              <a:gd name="connsiteX31" fmla="*/ 1289050 w 6363048"/>
              <a:gd name="connsiteY31" fmla="*/ 725000 h 2547450"/>
              <a:gd name="connsiteX32" fmla="*/ 1333500 w 6363048"/>
              <a:gd name="connsiteY32" fmla="*/ 680550 h 2547450"/>
              <a:gd name="connsiteX33" fmla="*/ 1352550 w 6363048"/>
              <a:gd name="connsiteY33" fmla="*/ 661500 h 2547450"/>
              <a:gd name="connsiteX34" fmla="*/ 1726815 w 6363048"/>
              <a:gd name="connsiteY34" fmla="*/ 421764 h 2547450"/>
              <a:gd name="connsiteX35" fmla="*/ 1917700 w 6363048"/>
              <a:gd name="connsiteY35" fmla="*/ 324950 h 2547450"/>
              <a:gd name="connsiteX36" fmla="*/ 1949450 w 6363048"/>
              <a:gd name="connsiteY36" fmla="*/ 312250 h 2547450"/>
              <a:gd name="connsiteX37" fmla="*/ 2044700 w 6363048"/>
              <a:gd name="connsiteY37" fmla="*/ 286850 h 2547450"/>
              <a:gd name="connsiteX38" fmla="*/ 2108200 w 6363048"/>
              <a:gd name="connsiteY38" fmla="*/ 280500 h 2547450"/>
              <a:gd name="connsiteX39" fmla="*/ 2152650 w 6363048"/>
              <a:gd name="connsiteY39" fmla="*/ 274150 h 2547450"/>
              <a:gd name="connsiteX40" fmla="*/ 2400300 w 6363048"/>
              <a:gd name="connsiteY40" fmla="*/ 261450 h 2547450"/>
              <a:gd name="connsiteX41" fmla="*/ 2419350 w 6363048"/>
              <a:gd name="connsiteY41" fmla="*/ 255100 h 2547450"/>
              <a:gd name="connsiteX42" fmla="*/ 2482850 w 6363048"/>
              <a:gd name="connsiteY42" fmla="*/ 248750 h 2547450"/>
              <a:gd name="connsiteX43" fmla="*/ 2540000 w 6363048"/>
              <a:gd name="connsiteY43" fmla="*/ 229700 h 2547450"/>
              <a:gd name="connsiteX44" fmla="*/ 2679700 w 6363048"/>
              <a:gd name="connsiteY44" fmla="*/ 217000 h 2547450"/>
              <a:gd name="connsiteX45" fmla="*/ 2781300 w 6363048"/>
              <a:gd name="connsiteY45" fmla="*/ 204300 h 2547450"/>
              <a:gd name="connsiteX46" fmla="*/ 2863850 w 6363048"/>
              <a:gd name="connsiteY46" fmla="*/ 197950 h 2547450"/>
              <a:gd name="connsiteX47" fmla="*/ 3187700 w 6363048"/>
              <a:gd name="connsiteY47" fmla="*/ 185250 h 2547450"/>
              <a:gd name="connsiteX48" fmla="*/ 3263900 w 6363048"/>
              <a:gd name="connsiteY48" fmla="*/ 172550 h 2547450"/>
              <a:gd name="connsiteX49" fmla="*/ 3498850 w 6363048"/>
              <a:gd name="connsiteY49" fmla="*/ 159850 h 2547450"/>
              <a:gd name="connsiteX50" fmla="*/ 3733800 w 6363048"/>
              <a:gd name="connsiteY50" fmla="*/ 140800 h 2547450"/>
              <a:gd name="connsiteX51" fmla="*/ 3803650 w 6363048"/>
              <a:gd name="connsiteY51" fmla="*/ 128100 h 2547450"/>
              <a:gd name="connsiteX52" fmla="*/ 4057650 w 6363048"/>
              <a:gd name="connsiteY52" fmla="*/ 121750 h 2547450"/>
              <a:gd name="connsiteX53" fmla="*/ 4387850 w 6363048"/>
              <a:gd name="connsiteY53" fmla="*/ 121750 h 2547450"/>
              <a:gd name="connsiteX54" fmla="*/ 4425950 w 6363048"/>
              <a:gd name="connsiteY54" fmla="*/ 128100 h 2547450"/>
              <a:gd name="connsiteX55" fmla="*/ 4514850 w 6363048"/>
              <a:gd name="connsiteY55" fmla="*/ 134450 h 2547450"/>
              <a:gd name="connsiteX56" fmla="*/ 4597400 w 6363048"/>
              <a:gd name="connsiteY56" fmla="*/ 147150 h 2547450"/>
              <a:gd name="connsiteX57" fmla="*/ 4648200 w 6363048"/>
              <a:gd name="connsiteY57" fmla="*/ 159850 h 2547450"/>
              <a:gd name="connsiteX58" fmla="*/ 4660900 w 6363048"/>
              <a:gd name="connsiteY58" fmla="*/ 178900 h 2547450"/>
              <a:gd name="connsiteX59" fmla="*/ 4679950 w 6363048"/>
              <a:gd name="connsiteY59" fmla="*/ 185250 h 2547450"/>
              <a:gd name="connsiteX60" fmla="*/ 4730750 w 6363048"/>
              <a:gd name="connsiteY60" fmla="*/ 204300 h 2547450"/>
              <a:gd name="connsiteX61" fmla="*/ 4749800 w 6363048"/>
              <a:gd name="connsiteY61" fmla="*/ 217000 h 2547450"/>
              <a:gd name="connsiteX62" fmla="*/ 4768850 w 6363048"/>
              <a:gd name="connsiteY62" fmla="*/ 223350 h 2547450"/>
              <a:gd name="connsiteX63" fmla="*/ 4826000 w 6363048"/>
              <a:gd name="connsiteY63" fmla="*/ 236050 h 2547450"/>
              <a:gd name="connsiteX64" fmla="*/ 5022850 w 6363048"/>
              <a:gd name="connsiteY64" fmla="*/ 229700 h 2547450"/>
              <a:gd name="connsiteX65" fmla="*/ 5181600 w 6363048"/>
              <a:gd name="connsiteY65" fmla="*/ 210650 h 2547450"/>
              <a:gd name="connsiteX66" fmla="*/ 5200650 w 6363048"/>
              <a:gd name="connsiteY66" fmla="*/ 197950 h 2547450"/>
              <a:gd name="connsiteX67" fmla="*/ 5327650 w 6363048"/>
              <a:gd name="connsiteY67" fmla="*/ 172550 h 2547450"/>
              <a:gd name="connsiteX68" fmla="*/ 5410200 w 6363048"/>
              <a:gd name="connsiteY68" fmla="*/ 153500 h 2547450"/>
              <a:gd name="connsiteX69" fmla="*/ 5473700 w 6363048"/>
              <a:gd name="connsiteY69" fmla="*/ 147150 h 2547450"/>
              <a:gd name="connsiteX70" fmla="*/ 5492750 w 6363048"/>
              <a:gd name="connsiteY70" fmla="*/ 140800 h 2547450"/>
              <a:gd name="connsiteX71" fmla="*/ 5626100 w 6363048"/>
              <a:gd name="connsiteY71" fmla="*/ 128100 h 2547450"/>
              <a:gd name="connsiteX72" fmla="*/ 5645150 w 6363048"/>
              <a:gd name="connsiteY72" fmla="*/ 115400 h 2547450"/>
              <a:gd name="connsiteX73" fmla="*/ 5670550 w 6363048"/>
              <a:gd name="connsiteY73" fmla="*/ 109050 h 2547450"/>
              <a:gd name="connsiteX74" fmla="*/ 5689600 w 6363048"/>
              <a:gd name="connsiteY74" fmla="*/ 102700 h 2547450"/>
              <a:gd name="connsiteX75" fmla="*/ 5880100 w 6363048"/>
              <a:gd name="connsiteY75" fmla="*/ 96350 h 2547450"/>
              <a:gd name="connsiteX76" fmla="*/ 5930900 w 6363048"/>
              <a:gd name="connsiteY76" fmla="*/ 83650 h 2547450"/>
              <a:gd name="connsiteX77" fmla="*/ 5949950 w 6363048"/>
              <a:gd name="connsiteY77" fmla="*/ 77300 h 2547450"/>
              <a:gd name="connsiteX78" fmla="*/ 5981700 w 6363048"/>
              <a:gd name="connsiteY78" fmla="*/ 70950 h 2547450"/>
              <a:gd name="connsiteX79" fmla="*/ 6057900 w 6363048"/>
              <a:gd name="connsiteY79" fmla="*/ 26500 h 2547450"/>
              <a:gd name="connsiteX80" fmla="*/ 6121400 w 6363048"/>
              <a:gd name="connsiteY80" fmla="*/ 20150 h 2547450"/>
              <a:gd name="connsiteX81" fmla="*/ 6140450 w 6363048"/>
              <a:gd name="connsiteY81" fmla="*/ 13800 h 2547450"/>
              <a:gd name="connsiteX82" fmla="*/ 6159500 w 6363048"/>
              <a:gd name="connsiteY82" fmla="*/ 1100 h 2547450"/>
              <a:gd name="connsiteX83" fmla="*/ 6178550 w 6363048"/>
              <a:gd name="connsiteY83" fmla="*/ 7450 h 2547450"/>
              <a:gd name="connsiteX84" fmla="*/ 6223000 w 6363048"/>
              <a:gd name="connsiteY84" fmla="*/ 13800 h 2547450"/>
              <a:gd name="connsiteX85" fmla="*/ 6242050 w 6363048"/>
              <a:gd name="connsiteY85" fmla="*/ 26500 h 2547450"/>
              <a:gd name="connsiteX86" fmla="*/ 6267450 w 6363048"/>
              <a:gd name="connsiteY86" fmla="*/ 83650 h 2547450"/>
              <a:gd name="connsiteX87" fmla="*/ 6286500 w 6363048"/>
              <a:gd name="connsiteY87" fmla="*/ 90000 h 2547450"/>
              <a:gd name="connsiteX88" fmla="*/ 6337300 w 6363048"/>
              <a:gd name="connsiteY88" fmla="*/ 102700 h 2547450"/>
              <a:gd name="connsiteX89" fmla="*/ 6350000 w 6363048"/>
              <a:gd name="connsiteY89" fmla="*/ 121750 h 2547450"/>
              <a:gd name="connsiteX90" fmla="*/ 6356350 w 6363048"/>
              <a:gd name="connsiteY90" fmla="*/ 153500 h 2547450"/>
              <a:gd name="connsiteX91" fmla="*/ 6362700 w 6363048"/>
              <a:gd name="connsiteY91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12800 w 6363048"/>
              <a:gd name="connsiteY16" fmla="*/ 1048850 h 2547450"/>
              <a:gd name="connsiteX17" fmla="*/ 857250 w 6363048"/>
              <a:gd name="connsiteY17" fmla="*/ 1023450 h 2547450"/>
              <a:gd name="connsiteX18" fmla="*/ 933450 w 6363048"/>
              <a:gd name="connsiteY18" fmla="*/ 979000 h 2547450"/>
              <a:gd name="connsiteX19" fmla="*/ 952500 w 6363048"/>
              <a:gd name="connsiteY19" fmla="*/ 953600 h 2547450"/>
              <a:gd name="connsiteX20" fmla="*/ 984250 w 6363048"/>
              <a:gd name="connsiteY20" fmla="*/ 934550 h 2547450"/>
              <a:gd name="connsiteX21" fmla="*/ 1003300 w 6363048"/>
              <a:gd name="connsiteY21" fmla="*/ 921850 h 2547450"/>
              <a:gd name="connsiteX22" fmla="*/ 1035050 w 6363048"/>
              <a:gd name="connsiteY22" fmla="*/ 883750 h 2547450"/>
              <a:gd name="connsiteX23" fmla="*/ 1054100 w 6363048"/>
              <a:gd name="connsiteY23" fmla="*/ 877400 h 2547450"/>
              <a:gd name="connsiteX24" fmla="*/ 1092200 w 6363048"/>
              <a:gd name="connsiteY24" fmla="*/ 839300 h 2547450"/>
              <a:gd name="connsiteX25" fmla="*/ 1117600 w 6363048"/>
              <a:gd name="connsiteY25" fmla="*/ 826600 h 2547450"/>
              <a:gd name="connsiteX26" fmla="*/ 1143000 w 6363048"/>
              <a:gd name="connsiteY26" fmla="*/ 801200 h 2547450"/>
              <a:gd name="connsiteX27" fmla="*/ 1200150 w 6363048"/>
              <a:gd name="connsiteY27" fmla="*/ 763100 h 2547450"/>
              <a:gd name="connsiteX28" fmla="*/ 1219200 w 6363048"/>
              <a:gd name="connsiteY28" fmla="*/ 756750 h 2547450"/>
              <a:gd name="connsiteX29" fmla="*/ 1250950 w 6363048"/>
              <a:gd name="connsiteY29" fmla="*/ 731350 h 2547450"/>
              <a:gd name="connsiteX30" fmla="*/ 1289050 w 6363048"/>
              <a:gd name="connsiteY30" fmla="*/ 725000 h 2547450"/>
              <a:gd name="connsiteX31" fmla="*/ 1333500 w 6363048"/>
              <a:gd name="connsiteY31" fmla="*/ 680550 h 2547450"/>
              <a:gd name="connsiteX32" fmla="*/ 1352550 w 6363048"/>
              <a:gd name="connsiteY32" fmla="*/ 661500 h 2547450"/>
              <a:gd name="connsiteX33" fmla="*/ 1726815 w 6363048"/>
              <a:gd name="connsiteY33" fmla="*/ 421764 h 2547450"/>
              <a:gd name="connsiteX34" fmla="*/ 1917700 w 6363048"/>
              <a:gd name="connsiteY34" fmla="*/ 324950 h 2547450"/>
              <a:gd name="connsiteX35" fmla="*/ 1949450 w 6363048"/>
              <a:gd name="connsiteY35" fmla="*/ 312250 h 2547450"/>
              <a:gd name="connsiteX36" fmla="*/ 2044700 w 6363048"/>
              <a:gd name="connsiteY36" fmla="*/ 286850 h 2547450"/>
              <a:gd name="connsiteX37" fmla="*/ 2108200 w 6363048"/>
              <a:gd name="connsiteY37" fmla="*/ 280500 h 2547450"/>
              <a:gd name="connsiteX38" fmla="*/ 2152650 w 6363048"/>
              <a:gd name="connsiteY38" fmla="*/ 274150 h 2547450"/>
              <a:gd name="connsiteX39" fmla="*/ 2400300 w 6363048"/>
              <a:gd name="connsiteY39" fmla="*/ 261450 h 2547450"/>
              <a:gd name="connsiteX40" fmla="*/ 2419350 w 6363048"/>
              <a:gd name="connsiteY40" fmla="*/ 255100 h 2547450"/>
              <a:gd name="connsiteX41" fmla="*/ 2482850 w 6363048"/>
              <a:gd name="connsiteY41" fmla="*/ 248750 h 2547450"/>
              <a:gd name="connsiteX42" fmla="*/ 2540000 w 6363048"/>
              <a:gd name="connsiteY42" fmla="*/ 229700 h 2547450"/>
              <a:gd name="connsiteX43" fmla="*/ 2679700 w 6363048"/>
              <a:gd name="connsiteY43" fmla="*/ 217000 h 2547450"/>
              <a:gd name="connsiteX44" fmla="*/ 2781300 w 6363048"/>
              <a:gd name="connsiteY44" fmla="*/ 204300 h 2547450"/>
              <a:gd name="connsiteX45" fmla="*/ 2863850 w 6363048"/>
              <a:gd name="connsiteY45" fmla="*/ 197950 h 2547450"/>
              <a:gd name="connsiteX46" fmla="*/ 3187700 w 6363048"/>
              <a:gd name="connsiteY46" fmla="*/ 185250 h 2547450"/>
              <a:gd name="connsiteX47" fmla="*/ 3263900 w 6363048"/>
              <a:gd name="connsiteY47" fmla="*/ 172550 h 2547450"/>
              <a:gd name="connsiteX48" fmla="*/ 3498850 w 6363048"/>
              <a:gd name="connsiteY48" fmla="*/ 159850 h 2547450"/>
              <a:gd name="connsiteX49" fmla="*/ 3733800 w 6363048"/>
              <a:gd name="connsiteY49" fmla="*/ 140800 h 2547450"/>
              <a:gd name="connsiteX50" fmla="*/ 3803650 w 6363048"/>
              <a:gd name="connsiteY50" fmla="*/ 128100 h 2547450"/>
              <a:gd name="connsiteX51" fmla="*/ 4057650 w 6363048"/>
              <a:gd name="connsiteY51" fmla="*/ 121750 h 2547450"/>
              <a:gd name="connsiteX52" fmla="*/ 4387850 w 6363048"/>
              <a:gd name="connsiteY52" fmla="*/ 121750 h 2547450"/>
              <a:gd name="connsiteX53" fmla="*/ 4425950 w 6363048"/>
              <a:gd name="connsiteY53" fmla="*/ 128100 h 2547450"/>
              <a:gd name="connsiteX54" fmla="*/ 4514850 w 6363048"/>
              <a:gd name="connsiteY54" fmla="*/ 134450 h 2547450"/>
              <a:gd name="connsiteX55" fmla="*/ 4597400 w 6363048"/>
              <a:gd name="connsiteY55" fmla="*/ 147150 h 2547450"/>
              <a:gd name="connsiteX56" fmla="*/ 4648200 w 6363048"/>
              <a:gd name="connsiteY56" fmla="*/ 159850 h 2547450"/>
              <a:gd name="connsiteX57" fmla="*/ 4660900 w 6363048"/>
              <a:gd name="connsiteY57" fmla="*/ 178900 h 2547450"/>
              <a:gd name="connsiteX58" fmla="*/ 4679950 w 6363048"/>
              <a:gd name="connsiteY58" fmla="*/ 185250 h 2547450"/>
              <a:gd name="connsiteX59" fmla="*/ 4730750 w 6363048"/>
              <a:gd name="connsiteY59" fmla="*/ 204300 h 2547450"/>
              <a:gd name="connsiteX60" fmla="*/ 4749800 w 6363048"/>
              <a:gd name="connsiteY60" fmla="*/ 217000 h 2547450"/>
              <a:gd name="connsiteX61" fmla="*/ 4768850 w 6363048"/>
              <a:gd name="connsiteY61" fmla="*/ 223350 h 2547450"/>
              <a:gd name="connsiteX62" fmla="*/ 4826000 w 6363048"/>
              <a:gd name="connsiteY62" fmla="*/ 236050 h 2547450"/>
              <a:gd name="connsiteX63" fmla="*/ 5022850 w 6363048"/>
              <a:gd name="connsiteY63" fmla="*/ 229700 h 2547450"/>
              <a:gd name="connsiteX64" fmla="*/ 5181600 w 6363048"/>
              <a:gd name="connsiteY64" fmla="*/ 210650 h 2547450"/>
              <a:gd name="connsiteX65" fmla="*/ 5200650 w 6363048"/>
              <a:gd name="connsiteY65" fmla="*/ 197950 h 2547450"/>
              <a:gd name="connsiteX66" fmla="*/ 5327650 w 6363048"/>
              <a:gd name="connsiteY66" fmla="*/ 172550 h 2547450"/>
              <a:gd name="connsiteX67" fmla="*/ 5410200 w 6363048"/>
              <a:gd name="connsiteY67" fmla="*/ 153500 h 2547450"/>
              <a:gd name="connsiteX68" fmla="*/ 5473700 w 6363048"/>
              <a:gd name="connsiteY68" fmla="*/ 147150 h 2547450"/>
              <a:gd name="connsiteX69" fmla="*/ 5492750 w 6363048"/>
              <a:gd name="connsiteY69" fmla="*/ 140800 h 2547450"/>
              <a:gd name="connsiteX70" fmla="*/ 5626100 w 6363048"/>
              <a:gd name="connsiteY70" fmla="*/ 128100 h 2547450"/>
              <a:gd name="connsiteX71" fmla="*/ 5645150 w 6363048"/>
              <a:gd name="connsiteY71" fmla="*/ 115400 h 2547450"/>
              <a:gd name="connsiteX72" fmla="*/ 5670550 w 6363048"/>
              <a:gd name="connsiteY72" fmla="*/ 109050 h 2547450"/>
              <a:gd name="connsiteX73" fmla="*/ 5689600 w 6363048"/>
              <a:gd name="connsiteY73" fmla="*/ 102700 h 2547450"/>
              <a:gd name="connsiteX74" fmla="*/ 5880100 w 6363048"/>
              <a:gd name="connsiteY74" fmla="*/ 96350 h 2547450"/>
              <a:gd name="connsiteX75" fmla="*/ 5930900 w 6363048"/>
              <a:gd name="connsiteY75" fmla="*/ 83650 h 2547450"/>
              <a:gd name="connsiteX76" fmla="*/ 5949950 w 6363048"/>
              <a:gd name="connsiteY76" fmla="*/ 77300 h 2547450"/>
              <a:gd name="connsiteX77" fmla="*/ 5981700 w 6363048"/>
              <a:gd name="connsiteY77" fmla="*/ 70950 h 2547450"/>
              <a:gd name="connsiteX78" fmla="*/ 6057900 w 6363048"/>
              <a:gd name="connsiteY78" fmla="*/ 26500 h 2547450"/>
              <a:gd name="connsiteX79" fmla="*/ 6121400 w 6363048"/>
              <a:gd name="connsiteY79" fmla="*/ 20150 h 2547450"/>
              <a:gd name="connsiteX80" fmla="*/ 6140450 w 6363048"/>
              <a:gd name="connsiteY80" fmla="*/ 13800 h 2547450"/>
              <a:gd name="connsiteX81" fmla="*/ 6159500 w 6363048"/>
              <a:gd name="connsiteY81" fmla="*/ 1100 h 2547450"/>
              <a:gd name="connsiteX82" fmla="*/ 6178550 w 6363048"/>
              <a:gd name="connsiteY82" fmla="*/ 7450 h 2547450"/>
              <a:gd name="connsiteX83" fmla="*/ 6223000 w 6363048"/>
              <a:gd name="connsiteY83" fmla="*/ 13800 h 2547450"/>
              <a:gd name="connsiteX84" fmla="*/ 6242050 w 6363048"/>
              <a:gd name="connsiteY84" fmla="*/ 26500 h 2547450"/>
              <a:gd name="connsiteX85" fmla="*/ 6267450 w 6363048"/>
              <a:gd name="connsiteY85" fmla="*/ 83650 h 2547450"/>
              <a:gd name="connsiteX86" fmla="*/ 6286500 w 6363048"/>
              <a:gd name="connsiteY86" fmla="*/ 90000 h 2547450"/>
              <a:gd name="connsiteX87" fmla="*/ 6337300 w 6363048"/>
              <a:gd name="connsiteY87" fmla="*/ 102700 h 2547450"/>
              <a:gd name="connsiteX88" fmla="*/ 6350000 w 6363048"/>
              <a:gd name="connsiteY88" fmla="*/ 121750 h 2547450"/>
              <a:gd name="connsiteX89" fmla="*/ 6356350 w 6363048"/>
              <a:gd name="connsiteY89" fmla="*/ 153500 h 2547450"/>
              <a:gd name="connsiteX90" fmla="*/ 6362700 w 6363048"/>
              <a:gd name="connsiteY9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57250 w 6363048"/>
              <a:gd name="connsiteY16" fmla="*/ 1023450 h 2547450"/>
              <a:gd name="connsiteX17" fmla="*/ 933450 w 6363048"/>
              <a:gd name="connsiteY17" fmla="*/ 979000 h 2547450"/>
              <a:gd name="connsiteX18" fmla="*/ 952500 w 6363048"/>
              <a:gd name="connsiteY18" fmla="*/ 953600 h 2547450"/>
              <a:gd name="connsiteX19" fmla="*/ 984250 w 6363048"/>
              <a:gd name="connsiteY19" fmla="*/ 934550 h 2547450"/>
              <a:gd name="connsiteX20" fmla="*/ 1003300 w 6363048"/>
              <a:gd name="connsiteY20" fmla="*/ 921850 h 2547450"/>
              <a:gd name="connsiteX21" fmla="*/ 1035050 w 6363048"/>
              <a:gd name="connsiteY21" fmla="*/ 883750 h 2547450"/>
              <a:gd name="connsiteX22" fmla="*/ 1054100 w 6363048"/>
              <a:gd name="connsiteY22" fmla="*/ 877400 h 2547450"/>
              <a:gd name="connsiteX23" fmla="*/ 1092200 w 6363048"/>
              <a:gd name="connsiteY23" fmla="*/ 839300 h 2547450"/>
              <a:gd name="connsiteX24" fmla="*/ 1117600 w 6363048"/>
              <a:gd name="connsiteY24" fmla="*/ 826600 h 2547450"/>
              <a:gd name="connsiteX25" fmla="*/ 1143000 w 6363048"/>
              <a:gd name="connsiteY25" fmla="*/ 801200 h 2547450"/>
              <a:gd name="connsiteX26" fmla="*/ 1200150 w 6363048"/>
              <a:gd name="connsiteY26" fmla="*/ 763100 h 2547450"/>
              <a:gd name="connsiteX27" fmla="*/ 1219200 w 6363048"/>
              <a:gd name="connsiteY27" fmla="*/ 756750 h 2547450"/>
              <a:gd name="connsiteX28" fmla="*/ 1250950 w 6363048"/>
              <a:gd name="connsiteY28" fmla="*/ 731350 h 2547450"/>
              <a:gd name="connsiteX29" fmla="*/ 1289050 w 6363048"/>
              <a:gd name="connsiteY29" fmla="*/ 725000 h 2547450"/>
              <a:gd name="connsiteX30" fmla="*/ 1333500 w 6363048"/>
              <a:gd name="connsiteY30" fmla="*/ 680550 h 2547450"/>
              <a:gd name="connsiteX31" fmla="*/ 1352550 w 6363048"/>
              <a:gd name="connsiteY31" fmla="*/ 661500 h 2547450"/>
              <a:gd name="connsiteX32" fmla="*/ 1726815 w 6363048"/>
              <a:gd name="connsiteY32" fmla="*/ 421764 h 2547450"/>
              <a:gd name="connsiteX33" fmla="*/ 1917700 w 6363048"/>
              <a:gd name="connsiteY33" fmla="*/ 324950 h 2547450"/>
              <a:gd name="connsiteX34" fmla="*/ 1949450 w 6363048"/>
              <a:gd name="connsiteY34" fmla="*/ 312250 h 2547450"/>
              <a:gd name="connsiteX35" fmla="*/ 2044700 w 6363048"/>
              <a:gd name="connsiteY35" fmla="*/ 286850 h 2547450"/>
              <a:gd name="connsiteX36" fmla="*/ 2108200 w 6363048"/>
              <a:gd name="connsiteY36" fmla="*/ 280500 h 2547450"/>
              <a:gd name="connsiteX37" fmla="*/ 2152650 w 6363048"/>
              <a:gd name="connsiteY37" fmla="*/ 274150 h 2547450"/>
              <a:gd name="connsiteX38" fmla="*/ 2400300 w 6363048"/>
              <a:gd name="connsiteY38" fmla="*/ 261450 h 2547450"/>
              <a:gd name="connsiteX39" fmla="*/ 2419350 w 6363048"/>
              <a:gd name="connsiteY39" fmla="*/ 255100 h 2547450"/>
              <a:gd name="connsiteX40" fmla="*/ 2482850 w 6363048"/>
              <a:gd name="connsiteY40" fmla="*/ 248750 h 2547450"/>
              <a:gd name="connsiteX41" fmla="*/ 2540000 w 6363048"/>
              <a:gd name="connsiteY41" fmla="*/ 229700 h 2547450"/>
              <a:gd name="connsiteX42" fmla="*/ 2679700 w 6363048"/>
              <a:gd name="connsiteY42" fmla="*/ 217000 h 2547450"/>
              <a:gd name="connsiteX43" fmla="*/ 2781300 w 6363048"/>
              <a:gd name="connsiteY43" fmla="*/ 204300 h 2547450"/>
              <a:gd name="connsiteX44" fmla="*/ 2863850 w 6363048"/>
              <a:gd name="connsiteY44" fmla="*/ 197950 h 2547450"/>
              <a:gd name="connsiteX45" fmla="*/ 3187700 w 6363048"/>
              <a:gd name="connsiteY45" fmla="*/ 185250 h 2547450"/>
              <a:gd name="connsiteX46" fmla="*/ 3263900 w 6363048"/>
              <a:gd name="connsiteY46" fmla="*/ 172550 h 2547450"/>
              <a:gd name="connsiteX47" fmla="*/ 3498850 w 6363048"/>
              <a:gd name="connsiteY47" fmla="*/ 159850 h 2547450"/>
              <a:gd name="connsiteX48" fmla="*/ 3733800 w 6363048"/>
              <a:gd name="connsiteY48" fmla="*/ 140800 h 2547450"/>
              <a:gd name="connsiteX49" fmla="*/ 3803650 w 6363048"/>
              <a:gd name="connsiteY49" fmla="*/ 128100 h 2547450"/>
              <a:gd name="connsiteX50" fmla="*/ 4057650 w 6363048"/>
              <a:gd name="connsiteY50" fmla="*/ 121750 h 2547450"/>
              <a:gd name="connsiteX51" fmla="*/ 4387850 w 6363048"/>
              <a:gd name="connsiteY51" fmla="*/ 121750 h 2547450"/>
              <a:gd name="connsiteX52" fmla="*/ 4425950 w 6363048"/>
              <a:gd name="connsiteY52" fmla="*/ 128100 h 2547450"/>
              <a:gd name="connsiteX53" fmla="*/ 4514850 w 6363048"/>
              <a:gd name="connsiteY53" fmla="*/ 134450 h 2547450"/>
              <a:gd name="connsiteX54" fmla="*/ 4597400 w 6363048"/>
              <a:gd name="connsiteY54" fmla="*/ 147150 h 2547450"/>
              <a:gd name="connsiteX55" fmla="*/ 4648200 w 6363048"/>
              <a:gd name="connsiteY55" fmla="*/ 159850 h 2547450"/>
              <a:gd name="connsiteX56" fmla="*/ 4660900 w 6363048"/>
              <a:gd name="connsiteY56" fmla="*/ 178900 h 2547450"/>
              <a:gd name="connsiteX57" fmla="*/ 4679950 w 6363048"/>
              <a:gd name="connsiteY57" fmla="*/ 185250 h 2547450"/>
              <a:gd name="connsiteX58" fmla="*/ 4730750 w 6363048"/>
              <a:gd name="connsiteY58" fmla="*/ 204300 h 2547450"/>
              <a:gd name="connsiteX59" fmla="*/ 4749800 w 6363048"/>
              <a:gd name="connsiteY59" fmla="*/ 217000 h 2547450"/>
              <a:gd name="connsiteX60" fmla="*/ 4768850 w 6363048"/>
              <a:gd name="connsiteY60" fmla="*/ 223350 h 2547450"/>
              <a:gd name="connsiteX61" fmla="*/ 4826000 w 6363048"/>
              <a:gd name="connsiteY61" fmla="*/ 236050 h 2547450"/>
              <a:gd name="connsiteX62" fmla="*/ 5022850 w 6363048"/>
              <a:gd name="connsiteY62" fmla="*/ 229700 h 2547450"/>
              <a:gd name="connsiteX63" fmla="*/ 5181600 w 6363048"/>
              <a:gd name="connsiteY63" fmla="*/ 210650 h 2547450"/>
              <a:gd name="connsiteX64" fmla="*/ 5200650 w 6363048"/>
              <a:gd name="connsiteY64" fmla="*/ 197950 h 2547450"/>
              <a:gd name="connsiteX65" fmla="*/ 5327650 w 6363048"/>
              <a:gd name="connsiteY65" fmla="*/ 172550 h 2547450"/>
              <a:gd name="connsiteX66" fmla="*/ 5410200 w 6363048"/>
              <a:gd name="connsiteY66" fmla="*/ 153500 h 2547450"/>
              <a:gd name="connsiteX67" fmla="*/ 5473700 w 6363048"/>
              <a:gd name="connsiteY67" fmla="*/ 147150 h 2547450"/>
              <a:gd name="connsiteX68" fmla="*/ 5492750 w 6363048"/>
              <a:gd name="connsiteY68" fmla="*/ 140800 h 2547450"/>
              <a:gd name="connsiteX69" fmla="*/ 5626100 w 6363048"/>
              <a:gd name="connsiteY69" fmla="*/ 128100 h 2547450"/>
              <a:gd name="connsiteX70" fmla="*/ 5645150 w 6363048"/>
              <a:gd name="connsiteY70" fmla="*/ 115400 h 2547450"/>
              <a:gd name="connsiteX71" fmla="*/ 5670550 w 6363048"/>
              <a:gd name="connsiteY71" fmla="*/ 109050 h 2547450"/>
              <a:gd name="connsiteX72" fmla="*/ 5689600 w 6363048"/>
              <a:gd name="connsiteY72" fmla="*/ 102700 h 2547450"/>
              <a:gd name="connsiteX73" fmla="*/ 5880100 w 6363048"/>
              <a:gd name="connsiteY73" fmla="*/ 96350 h 2547450"/>
              <a:gd name="connsiteX74" fmla="*/ 5930900 w 6363048"/>
              <a:gd name="connsiteY74" fmla="*/ 83650 h 2547450"/>
              <a:gd name="connsiteX75" fmla="*/ 5949950 w 6363048"/>
              <a:gd name="connsiteY75" fmla="*/ 77300 h 2547450"/>
              <a:gd name="connsiteX76" fmla="*/ 5981700 w 6363048"/>
              <a:gd name="connsiteY76" fmla="*/ 70950 h 2547450"/>
              <a:gd name="connsiteX77" fmla="*/ 6057900 w 6363048"/>
              <a:gd name="connsiteY77" fmla="*/ 26500 h 2547450"/>
              <a:gd name="connsiteX78" fmla="*/ 6121400 w 6363048"/>
              <a:gd name="connsiteY78" fmla="*/ 20150 h 2547450"/>
              <a:gd name="connsiteX79" fmla="*/ 6140450 w 6363048"/>
              <a:gd name="connsiteY79" fmla="*/ 13800 h 2547450"/>
              <a:gd name="connsiteX80" fmla="*/ 6159500 w 6363048"/>
              <a:gd name="connsiteY80" fmla="*/ 1100 h 2547450"/>
              <a:gd name="connsiteX81" fmla="*/ 6178550 w 6363048"/>
              <a:gd name="connsiteY81" fmla="*/ 7450 h 2547450"/>
              <a:gd name="connsiteX82" fmla="*/ 6223000 w 6363048"/>
              <a:gd name="connsiteY82" fmla="*/ 13800 h 2547450"/>
              <a:gd name="connsiteX83" fmla="*/ 6242050 w 6363048"/>
              <a:gd name="connsiteY83" fmla="*/ 26500 h 2547450"/>
              <a:gd name="connsiteX84" fmla="*/ 6267450 w 6363048"/>
              <a:gd name="connsiteY84" fmla="*/ 83650 h 2547450"/>
              <a:gd name="connsiteX85" fmla="*/ 6286500 w 6363048"/>
              <a:gd name="connsiteY85" fmla="*/ 90000 h 2547450"/>
              <a:gd name="connsiteX86" fmla="*/ 6337300 w 6363048"/>
              <a:gd name="connsiteY86" fmla="*/ 102700 h 2547450"/>
              <a:gd name="connsiteX87" fmla="*/ 6350000 w 6363048"/>
              <a:gd name="connsiteY87" fmla="*/ 121750 h 2547450"/>
              <a:gd name="connsiteX88" fmla="*/ 6356350 w 6363048"/>
              <a:gd name="connsiteY88" fmla="*/ 153500 h 2547450"/>
              <a:gd name="connsiteX89" fmla="*/ 6362700 w 6363048"/>
              <a:gd name="connsiteY8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857250 w 6363048"/>
              <a:gd name="connsiteY15" fmla="*/ 1023450 h 2547450"/>
              <a:gd name="connsiteX16" fmla="*/ 933450 w 6363048"/>
              <a:gd name="connsiteY16" fmla="*/ 979000 h 2547450"/>
              <a:gd name="connsiteX17" fmla="*/ 952500 w 6363048"/>
              <a:gd name="connsiteY17" fmla="*/ 953600 h 2547450"/>
              <a:gd name="connsiteX18" fmla="*/ 984250 w 6363048"/>
              <a:gd name="connsiteY18" fmla="*/ 934550 h 2547450"/>
              <a:gd name="connsiteX19" fmla="*/ 1003300 w 6363048"/>
              <a:gd name="connsiteY19" fmla="*/ 921850 h 2547450"/>
              <a:gd name="connsiteX20" fmla="*/ 1035050 w 6363048"/>
              <a:gd name="connsiteY20" fmla="*/ 883750 h 2547450"/>
              <a:gd name="connsiteX21" fmla="*/ 1054100 w 6363048"/>
              <a:gd name="connsiteY21" fmla="*/ 877400 h 2547450"/>
              <a:gd name="connsiteX22" fmla="*/ 1092200 w 6363048"/>
              <a:gd name="connsiteY22" fmla="*/ 839300 h 2547450"/>
              <a:gd name="connsiteX23" fmla="*/ 1117600 w 6363048"/>
              <a:gd name="connsiteY23" fmla="*/ 826600 h 2547450"/>
              <a:gd name="connsiteX24" fmla="*/ 1143000 w 6363048"/>
              <a:gd name="connsiteY24" fmla="*/ 801200 h 2547450"/>
              <a:gd name="connsiteX25" fmla="*/ 1200150 w 6363048"/>
              <a:gd name="connsiteY25" fmla="*/ 763100 h 2547450"/>
              <a:gd name="connsiteX26" fmla="*/ 1219200 w 6363048"/>
              <a:gd name="connsiteY26" fmla="*/ 756750 h 2547450"/>
              <a:gd name="connsiteX27" fmla="*/ 1250950 w 6363048"/>
              <a:gd name="connsiteY27" fmla="*/ 731350 h 2547450"/>
              <a:gd name="connsiteX28" fmla="*/ 1289050 w 6363048"/>
              <a:gd name="connsiteY28" fmla="*/ 725000 h 2547450"/>
              <a:gd name="connsiteX29" fmla="*/ 1333500 w 6363048"/>
              <a:gd name="connsiteY29" fmla="*/ 680550 h 2547450"/>
              <a:gd name="connsiteX30" fmla="*/ 1352550 w 6363048"/>
              <a:gd name="connsiteY30" fmla="*/ 661500 h 2547450"/>
              <a:gd name="connsiteX31" fmla="*/ 1726815 w 6363048"/>
              <a:gd name="connsiteY31" fmla="*/ 421764 h 2547450"/>
              <a:gd name="connsiteX32" fmla="*/ 1917700 w 6363048"/>
              <a:gd name="connsiteY32" fmla="*/ 324950 h 2547450"/>
              <a:gd name="connsiteX33" fmla="*/ 1949450 w 6363048"/>
              <a:gd name="connsiteY33" fmla="*/ 312250 h 2547450"/>
              <a:gd name="connsiteX34" fmla="*/ 2044700 w 6363048"/>
              <a:gd name="connsiteY34" fmla="*/ 286850 h 2547450"/>
              <a:gd name="connsiteX35" fmla="*/ 2108200 w 6363048"/>
              <a:gd name="connsiteY35" fmla="*/ 280500 h 2547450"/>
              <a:gd name="connsiteX36" fmla="*/ 2152650 w 6363048"/>
              <a:gd name="connsiteY36" fmla="*/ 274150 h 2547450"/>
              <a:gd name="connsiteX37" fmla="*/ 2400300 w 6363048"/>
              <a:gd name="connsiteY37" fmla="*/ 261450 h 2547450"/>
              <a:gd name="connsiteX38" fmla="*/ 2419350 w 6363048"/>
              <a:gd name="connsiteY38" fmla="*/ 255100 h 2547450"/>
              <a:gd name="connsiteX39" fmla="*/ 2482850 w 6363048"/>
              <a:gd name="connsiteY39" fmla="*/ 248750 h 2547450"/>
              <a:gd name="connsiteX40" fmla="*/ 2540000 w 6363048"/>
              <a:gd name="connsiteY40" fmla="*/ 229700 h 2547450"/>
              <a:gd name="connsiteX41" fmla="*/ 2679700 w 6363048"/>
              <a:gd name="connsiteY41" fmla="*/ 217000 h 2547450"/>
              <a:gd name="connsiteX42" fmla="*/ 2781300 w 6363048"/>
              <a:gd name="connsiteY42" fmla="*/ 204300 h 2547450"/>
              <a:gd name="connsiteX43" fmla="*/ 2863850 w 6363048"/>
              <a:gd name="connsiteY43" fmla="*/ 197950 h 2547450"/>
              <a:gd name="connsiteX44" fmla="*/ 3187700 w 6363048"/>
              <a:gd name="connsiteY44" fmla="*/ 185250 h 2547450"/>
              <a:gd name="connsiteX45" fmla="*/ 3263900 w 6363048"/>
              <a:gd name="connsiteY45" fmla="*/ 172550 h 2547450"/>
              <a:gd name="connsiteX46" fmla="*/ 3498850 w 6363048"/>
              <a:gd name="connsiteY46" fmla="*/ 159850 h 2547450"/>
              <a:gd name="connsiteX47" fmla="*/ 3733800 w 6363048"/>
              <a:gd name="connsiteY47" fmla="*/ 140800 h 2547450"/>
              <a:gd name="connsiteX48" fmla="*/ 3803650 w 6363048"/>
              <a:gd name="connsiteY48" fmla="*/ 128100 h 2547450"/>
              <a:gd name="connsiteX49" fmla="*/ 4057650 w 6363048"/>
              <a:gd name="connsiteY49" fmla="*/ 121750 h 2547450"/>
              <a:gd name="connsiteX50" fmla="*/ 4387850 w 6363048"/>
              <a:gd name="connsiteY50" fmla="*/ 121750 h 2547450"/>
              <a:gd name="connsiteX51" fmla="*/ 4425950 w 6363048"/>
              <a:gd name="connsiteY51" fmla="*/ 128100 h 2547450"/>
              <a:gd name="connsiteX52" fmla="*/ 4514850 w 6363048"/>
              <a:gd name="connsiteY52" fmla="*/ 134450 h 2547450"/>
              <a:gd name="connsiteX53" fmla="*/ 4597400 w 6363048"/>
              <a:gd name="connsiteY53" fmla="*/ 147150 h 2547450"/>
              <a:gd name="connsiteX54" fmla="*/ 4648200 w 6363048"/>
              <a:gd name="connsiteY54" fmla="*/ 159850 h 2547450"/>
              <a:gd name="connsiteX55" fmla="*/ 4660900 w 6363048"/>
              <a:gd name="connsiteY55" fmla="*/ 178900 h 2547450"/>
              <a:gd name="connsiteX56" fmla="*/ 4679950 w 6363048"/>
              <a:gd name="connsiteY56" fmla="*/ 185250 h 2547450"/>
              <a:gd name="connsiteX57" fmla="*/ 4730750 w 6363048"/>
              <a:gd name="connsiteY57" fmla="*/ 204300 h 2547450"/>
              <a:gd name="connsiteX58" fmla="*/ 4749800 w 6363048"/>
              <a:gd name="connsiteY58" fmla="*/ 217000 h 2547450"/>
              <a:gd name="connsiteX59" fmla="*/ 4768850 w 6363048"/>
              <a:gd name="connsiteY59" fmla="*/ 223350 h 2547450"/>
              <a:gd name="connsiteX60" fmla="*/ 4826000 w 6363048"/>
              <a:gd name="connsiteY60" fmla="*/ 236050 h 2547450"/>
              <a:gd name="connsiteX61" fmla="*/ 5022850 w 6363048"/>
              <a:gd name="connsiteY61" fmla="*/ 229700 h 2547450"/>
              <a:gd name="connsiteX62" fmla="*/ 5181600 w 6363048"/>
              <a:gd name="connsiteY62" fmla="*/ 210650 h 2547450"/>
              <a:gd name="connsiteX63" fmla="*/ 5200650 w 6363048"/>
              <a:gd name="connsiteY63" fmla="*/ 197950 h 2547450"/>
              <a:gd name="connsiteX64" fmla="*/ 5327650 w 6363048"/>
              <a:gd name="connsiteY64" fmla="*/ 172550 h 2547450"/>
              <a:gd name="connsiteX65" fmla="*/ 5410200 w 6363048"/>
              <a:gd name="connsiteY65" fmla="*/ 153500 h 2547450"/>
              <a:gd name="connsiteX66" fmla="*/ 5473700 w 6363048"/>
              <a:gd name="connsiteY66" fmla="*/ 147150 h 2547450"/>
              <a:gd name="connsiteX67" fmla="*/ 5492750 w 6363048"/>
              <a:gd name="connsiteY67" fmla="*/ 140800 h 2547450"/>
              <a:gd name="connsiteX68" fmla="*/ 5626100 w 6363048"/>
              <a:gd name="connsiteY68" fmla="*/ 128100 h 2547450"/>
              <a:gd name="connsiteX69" fmla="*/ 5645150 w 6363048"/>
              <a:gd name="connsiteY69" fmla="*/ 115400 h 2547450"/>
              <a:gd name="connsiteX70" fmla="*/ 5670550 w 6363048"/>
              <a:gd name="connsiteY70" fmla="*/ 109050 h 2547450"/>
              <a:gd name="connsiteX71" fmla="*/ 5689600 w 6363048"/>
              <a:gd name="connsiteY71" fmla="*/ 102700 h 2547450"/>
              <a:gd name="connsiteX72" fmla="*/ 5880100 w 6363048"/>
              <a:gd name="connsiteY72" fmla="*/ 96350 h 2547450"/>
              <a:gd name="connsiteX73" fmla="*/ 5930900 w 6363048"/>
              <a:gd name="connsiteY73" fmla="*/ 83650 h 2547450"/>
              <a:gd name="connsiteX74" fmla="*/ 5949950 w 6363048"/>
              <a:gd name="connsiteY74" fmla="*/ 77300 h 2547450"/>
              <a:gd name="connsiteX75" fmla="*/ 5981700 w 6363048"/>
              <a:gd name="connsiteY75" fmla="*/ 70950 h 2547450"/>
              <a:gd name="connsiteX76" fmla="*/ 6057900 w 6363048"/>
              <a:gd name="connsiteY76" fmla="*/ 26500 h 2547450"/>
              <a:gd name="connsiteX77" fmla="*/ 6121400 w 6363048"/>
              <a:gd name="connsiteY77" fmla="*/ 20150 h 2547450"/>
              <a:gd name="connsiteX78" fmla="*/ 6140450 w 6363048"/>
              <a:gd name="connsiteY78" fmla="*/ 13800 h 2547450"/>
              <a:gd name="connsiteX79" fmla="*/ 6159500 w 6363048"/>
              <a:gd name="connsiteY79" fmla="*/ 1100 h 2547450"/>
              <a:gd name="connsiteX80" fmla="*/ 6178550 w 6363048"/>
              <a:gd name="connsiteY80" fmla="*/ 7450 h 2547450"/>
              <a:gd name="connsiteX81" fmla="*/ 6223000 w 6363048"/>
              <a:gd name="connsiteY81" fmla="*/ 13800 h 2547450"/>
              <a:gd name="connsiteX82" fmla="*/ 6242050 w 6363048"/>
              <a:gd name="connsiteY82" fmla="*/ 26500 h 2547450"/>
              <a:gd name="connsiteX83" fmla="*/ 6267450 w 6363048"/>
              <a:gd name="connsiteY83" fmla="*/ 83650 h 2547450"/>
              <a:gd name="connsiteX84" fmla="*/ 6286500 w 6363048"/>
              <a:gd name="connsiteY84" fmla="*/ 90000 h 2547450"/>
              <a:gd name="connsiteX85" fmla="*/ 6337300 w 6363048"/>
              <a:gd name="connsiteY85" fmla="*/ 102700 h 2547450"/>
              <a:gd name="connsiteX86" fmla="*/ 6350000 w 6363048"/>
              <a:gd name="connsiteY86" fmla="*/ 121750 h 2547450"/>
              <a:gd name="connsiteX87" fmla="*/ 6356350 w 6363048"/>
              <a:gd name="connsiteY87" fmla="*/ 153500 h 2547450"/>
              <a:gd name="connsiteX88" fmla="*/ 6362700 w 6363048"/>
              <a:gd name="connsiteY8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952500 w 6363048"/>
              <a:gd name="connsiteY16" fmla="*/ 953600 h 2547450"/>
              <a:gd name="connsiteX17" fmla="*/ 984250 w 6363048"/>
              <a:gd name="connsiteY17" fmla="*/ 934550 h 2547450"/>
              <a:gd name="connsiteX18" fmla="*/ 1003300 w 6363048"/>
              <a:gd name="connsiteY18" fmla="*/ 921850 h 2547450"/>
              <a:gd name="connsiteX19" fmla="*/ 1035050 w 6363048"/>
              <a:gd name="connsiteY19" fmla="*/ 883750 h 2547450"/>
              <a:gd name="connsiteX20" fmla="*/ 1054100 w 6363048"/>
              <a:gd name="connsiteY20" fmla="*/ 877400 h 2547450"/>
              <a:gd name="connsiteX21" fmla="*/ 1092200 w 6363048"/>
              <a:gd name="connsiteY21" fmla="*/ 839300 h 2547450"/>
              <a:gd name="connsiteX22" fmla="*/ 1117600 w 6363048"/>
              <a:gd name="connsiteY22" fmla="*/ 826600 h 2547450"/>
              <a:gd name="connsiteX23" fmla="*/ 1143000 w 6363048"/>
              <a:gd name="connsiteY23" fmla="*/ 801200 h 2547450"/>
              <a:gd name="connsiteX24" fmla="*/ 1200150 w 6363048"/>
              <a:gd name="connsiteY24" fmla="*/ 763100 h 2547450"/>
              <a:gd name="connsiteX25" fmla="*/ 1219200 w 6363048"/>
              <a:gd name="connsiteY25" fmla="*/ 756750 h 2547450"/>
              <a:gd name="connsiteX26" fmla="*/ 1250950 w 6363048"/>
              <a:gd name="connsiteY26" fmla="*/ 731350 h 2547450"/>
              <a:gd name="connsiteX27" fmla="*/ 1289050 w 6363048"/>
              <a:gd name="connsiteY27" fmla="*/ 725000 h 2547450"/>
              <a:gd name="connsiteX28" fmla="*/ 1333500 w 6363048"/>
              <a:gd name="connsiteY28" fmla="*/ 680550 h 2547450"/>
              <a:gd name="connsiteX29" fmla="*/ 1352550 w 6363048"/>
              <a:gd name="connsiteY29" fmla="*/ 661500 h 2547450"/>
              <a:gd name="connsiteX30" fmla="*/ 1726815 w 6363048"/>
              <a:gd name="connsiteY30" fmla="*/ 421764 h 2547450"/>
              <a:gd name="connsiteX31" fmla="*/ 1917700 w 6363048"/>
              <a:gd name="connsiteY31" fmla="*/ 324950 h 2547450"/>
              <a:gd name="connsiteX32" fmla="*/ 1949450 w 6363048"/>
              <a:gd name="connsiteY32" fmla="*/ 312250 h 2547450"/>
              <a:gd name="connsiteX33" fmla="*/ 2044700 w 6363048"/>
              <a:gd name="connsiteY33" fmla="*/ 286850 h 2547450"/>
              <a:gd name="connsiteX34" fmla="*/ 2108200 w 6363048"/>
              <a:gd name="connsiteY34" fmla="*/ 280500 h 2547450"/>
              <a:gd name="connsiteX35" fmla="*/ 2152650 w 6363048"/>
              <a:gd name="connsiteY35" fmla="*/ 274150 h 2547450"/>
              <a:gd name="connsiteX36" fmla="*/ 2400300 w 6363048"/>
              <a:gd name="connsiteY36" fmla="*/ 261450 h 2547450"/>
              <a:gd name="connsiteX37" fmla="*/ 2419350 w 6363048"/>
              <a:gd name="connsiteY37" fmla="*/ 255100 h 2547450"/>
              <a:gd name="connsiteX38" fmla="*/ 2482850 w 6363048"/>
              <a:gd name="connsiteY38" fmla="*/ 248750 h 2547450"/>
              <a:gd name="connsiteX39" fmla="*/ 2540000 w 6363048"/>
              <a:gd name="connsiteY39" fmla="*/ 229700 h 2547450"/>
              <a:gd name="connsiteX40" fmla="*/ 2679700 w 6363048"/>
              <a:gd name="connsiteY40" fmla="*/ 217000 h 2547450"/>
              <a:gd name="connsiteX41" fmla="*/ 2781300 w 6363048"/>
              <a:gd name="connsiteY41" fmla="*/ 204300 h 2547450"/>
              <a:gd name="connsiteX42" fmla="*/ 2863850 w 6363048"/>
              <a:gd name="connsiteY42" fmla="*/ 197950 h 2547450"/>
              <a:gd name="connsiteX43" fmla="*/ 3187700 w 6363048"/>
              <a:gd name="connsiteY43" fmla="*/ 185250 h 2547450"/>
              <a:gd name="connsiteX44" fmla="*/ 3263900 w 6363048"/>
              <a:gd name="connsiteY44" fmla="*/ 172550 h 2547450"/>
              <a:gd name="connsiteX45" fmla="*/ 3498850 w 6363048"/>
              <a:gd name="connsiteY45" fmla="*/ 159850 h 2547450"/>
              <a:gd name="connsiteX46" fmla="*/ 3733800 w 6363048"/>
              <a:gd name="connsiteY46" fmla="*/ 140800 h 2547450"/>
              <a:gd name="connsiteX47" fmla="*/ 3803650 w 6363048"/>
              <a:gd name="connsiteY47" fmla="*/ 128100 h 2547450"/>
              <a:gd name="connsiteX48" fmla="*/ 4057650 w 6363048"/>
              <a:gd name="connsiteY48" fmla="*/ 121750 h 2547450"/>
              <a:gd name="connsiteX49" fmla="*/ 4387850 w 6363048"/>
              <a:gd name="connsiteY49" fmla="*/ 121750 h 2547450"/>
              <a:gd name="connsiteX50" fmla="*/ 4425950 w 6363048"/>
              <a:gd name="connsiteY50" fmla="*/ 128100 h 2547450"/>
              <a:gd name="connsiteX51" fmla="*/ 4514850 w 6363048"/>
              <a:gd name="connsiteY51" fmla="*/ 134450 h 2547450"/>
              <a:gd name="connsiteX52" fmla="*/ 4597400 w 6363048"/>
              <a:gd name="connsiteY52" fmla="*/ 147150 h 2547450"/>
              <a:gd name="connsiteX53" fmla="*/ 4648200 w 6363048"/>
              <a:gd name="connsiteY53" fmla="*/ 159850 h 2547450"/>
              <a:gd name="connsiteX54" fmla="*/ 4660900 w 6363048"/>
              <a:gd name="connsiteY54" fmla="*/ 178900 h 2547450"/>
              <a:gd name="connsiteX55" fmla="*/ 4679950 w 6363048"/>
              <a:gd name="connsiteY55" fmla="*/ 185250 h 2547450"/>
              <a:gd name="connsiteX56" fmla="*/ 4730750 w 6363048"/>
              <a:gd name="connsiteY56" fmla="*/ 204300 h 2547450"/>
              <a:gd name="connsiteX57" fmla="*/ 4749800 w 6363048"/>
              <a:gd name="connsiteY57" fmla="*/ 217000 h 2547450"/>
              <a:gd name="connsiteX58" fmla="*/ 4768850 w 6363048"/>
              <a:gd name="connsiteY58" fmla="*/ 223350 h 2547450"/>
              <a:gd name="connsiteX59" fmla="*/ 4826000 w 6363048"/>
              <a:gd name="connsiteY59" fmla="*/ 236050 h 2547450"/>
              <a:gd name="connsiteX60" fmla="*/ 5022850 w 6363048"/>
              <a:gd name="connsiteY60" fmla="*/ 229700 h 2547450"/>
              <a:gd name="connsiteX61" fmla="*/ 5181600 w 6363048"/>
              <a:gd name="connsiteY61" fmla="*/ 210650 h 2547450"/>
              <a:gd name="connsiteX62" fmla="*/ 5200650 w 6363048"/>
              <a:gd name="connsiteY62" fmla="*/ 197950 h 2547450"/>
              <a:gd name="connsiteX63" fmla="*/ 5327650 w 6363048"/>
              <a:gd name="connsiteY63" fmla="*/ 172550 h 2547450"/>
              <a:gd name="connsiteX64" fmla="*/ 5410200 w 6363048"/>
              <a:gd name="connsiteY64" fmla="*/ 153500 h 2547450"/>
              <a:gd name="connsiteX65" fmla="*/ 5473700 w 6363048"/>
              <a:gd name="connsiteY65" fmla="*/ 147150 h 2547450"/>
              <a:gd name="connsiteX66" fmla="*/ 5492750 w 6363048"/>
              <a:gd name="connsiteY66" fmla="*/ 140800 h 2547450"/>
              <a:gd name="connsiteX67" fmla="*/ 5626100 w 6363048"/>
              <a:gd name="connsiteY67" fmla="*/ 128100 h 2547450"/>
              <a:gd name="connsiteX68" fmla="*/ 5645150 w 6363048"/>
              <a:gd name="connsiteY68" fmla="*/ 115400 h 2547450"/>
              <a:gd name="connsiteX69" fmla="*/ 5670550 w 6363048"/>
              <a:gd name="connsiteY69" fmla="*/ 109050 h 2547450"/>
              <a:gd name="connsiteX70" fmla="*/ 5689600 w 6363048"/>
              <a:gd name="connsiteY70" fmla="*/ 102700 h 2547450"/>
              <a:gd name="connsiteX71" fmla="*/ 5880100 w 6363048"/>
              <a:gd name="connsiteY71" fmla="*/ 96350 h 2547450"/>
              <a:gd name="connsiteX72" fmla="*/ 5930900 w 6363048"/>
              <a:gd name="connsiteY72" fmla="*/ 83650 h 2547450"/>
              <a:gd name="connsiteX73" fmla="*/ 5949950 w 6363048"/>
              <a:gd name="connsiteY73" fmla="*/ 77300 h 2547450"/>
              <a:gd name="connsiteX74" fmla="*/ 5981700 w 6363048"/>
              <a:gd name="connsiteY74" fmla="*/ 70950 h 2547450"/>
              <a:gd name="connsiteX75" fmla="*/ 6057900 w 6363048"/>
              <a:gd name="connsiteY75" fmla="*/ 26500 h 2547450"/>
              <a:gd name="connsiteX76" fmla="*/ 6121400 w 6363048"/>
              <a:gd name="connsiteY76" fmla="*/ 20150 h 2547450"/>
              <a:gd name="connsiteX77" fmla="*/ 6140450 w 6363048"/>
              <a:gd name="connsiteY77" fmla="*/ 13800 h 2547450"/>
              <a:gd name="connsiteX78" fmla="*/ 6159500 w 6363048"/>
              <a:gd name="connsiteY78" fmla="*/ 1100 h 2547450"/>
              <a:gd name="connsiteX79" fmla="*/ 6178550 w 6363048"/>
              <a:gd name="connsiteY79" fmla="*/ 7450 h 2547450"/>
              <a:gd name="connsiteX80" fmla="*/ 6223000 w 6363048"/>
              <a:gd name="connsiteY80" fmla="*/ 13800 h 2547450"/>
              <a:gd name="connsiteX81" fmla="*/ 6242050 w 6363048"/>
              <a:gd name="connsiteY81" fmla="*/ 26500 h 2547450"/>
              <a:gd name="connsiteX82" fmla="*/ 6267450 w 6363048"/>
              <a:gd name="connsiteY82" fmla="*/ 83650 h 2547450"/>
              <a:gd name="connsiteX83" fmla="*/ 6286500 w 6363048"/>
              <a:gd name="connsiteY83" fmla="*/ 90000 h 2547450"/>
              <a:gd name="connsiteX84" fmla="*/ 6337300 w 6363048"/>
              <a:gd name="connsiteY84" fmla="*/ 102700 h 2547450"/>
              <a:gd name="connsiteX85" fmla="*/ 6350000 w 6363048"/>
              <a:gd name="connsiteY85" fmla="*/ 121750 h 2547450"/>
              <a:gd name="connsiteX86" fmla="*/ 6356350 w 6363048"/>
              <a:gd name="connsiteY86" fmla="*/ 153500 h 2547450"/>
              <a:gd name="connsiteX87" fmla="*/ 6362700 w 6363048"/>
              <a:gd name="connsiteY8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952500 w 6363048"/>
              <a:gd name="connsiteY16" fmla="*/ 953600 h 2547450"/>
              <a:gd name="connsiteX17" fmla="*/ 984250 w 6363048"/>
              <a:gd name="connsiteY17" fmla="*/ 934550 h 2547450"/>
              <a:gd name="connsiteX18" fmla="*/ 1035050 w 6363048"/>
              <a:gd name="connsiteY18" fmla="*/ 883750 h 2547450"/>
              <a:gd name="connsiteX19" fmla="*/ 1054100 w 6363048"/>
              <a:gd name="connsiteY19" fmla="*/ 877400 h 2547450"/>
              <a:gd name="connsiteX20" fmla="*/ 1092200 w 6363048"/>
              <a:gd name="connsiteY20" fmla="*/ 839300 h 2547450"/>
              <a:gd name="connsiteX21" fmla="*/ 1117600 w 6363048"/>
              <a:gd name="connsiteY21" fmla="*/ 826600 h 2547450"/>
              <a:gd name="connsiteX22" fmla="*/ 1143000 w 6363048"/>
              <a:gd name="connsiteY22" fmla="*/ 801200 h 2547450"/>
              <a:gd name="connsiteX23" fmla="*/ 1200150 w 6363048"/>
              <a:gd name="connsiteY23" fmla="*/ 763100 h 2547450"/>
              <a:gd name="connsiteX24" fmla="*/ 1219200 w 6363048"/>
              <a:gd name="connsiteY24" fmla="*/ 756750 h 2547450"/>
              <a:gd name="connsiteX25" fmla="*/ 1250950 w 6363048"/>
              <a:gd name="connsiteY25" fmla="*/ 731350 h 2547450"/>
              <a:gd name="connsiteX26" fmla="*/ 1289050 w 6363048"/>
              <a:gd name="connsiteY26" fmla="*/ 725000 h 2547450"/>
              <a:gd name="connsiteX27" fmla="*/ 1333500 w 6363048"/>
              <a:gd name="connsiteY27" fmla="*/ 680550 h 2547450"/>
              <a:gd name="connsiteX28" fmla="*/ 1352550 w 6363048"/>
              <a:gd name="connsiteY28" fmla="*/ 661500 h 2547450"/>
              <a:gd name="connsiteX29" fmla="*/ 1726815 w 6363048"/>
              <a:gd name="connsiteY29" fmla="*/ 421764 h 2547450"/>
              <a:gd name="connsiteX30" fmla="*/ 1917700 w 6363048"/>
              <a:gd name="connsiteY30" fmla="*/ 324950 h 2547450"/>
              <a:gd name="connsiteX31" fmla="*/ 1949450 w 6363048"/>
              <a:gd name="connsiteY31" fmla="*/ 312250 h 2547450"/>
              <a:gd name="connsiteX32" fmla="*/ 2044700 w 6363048"/>
              <a:gd name="connsiteY32" fmla="*/ 286850 h 2547450"/>
              <a:gd name="connsiteX33" fmla="*/ 2108200 w 6363048"/>
              <a:gd name="connsiteY33" fmla="*/ 280500 h 2547450"/>
              <a:gd name="connsiteX34" fmla="*/ 2152650 w 6363048"/>
              <a:gd name="connsiteY34" fmla="*/ 274150 h 2547450"/>
              <a:gd name="connsiteX35" fmla="*/ 2400300 w 6363048"/>
              <a:gd name="connsiteY35" fmla="*/ 261450 h 2547450"/>
              <a:gd name="connsiteX36" fmla="*/ 2419350 w 6363048"/>
              <a:gd name="connsiteY36" fmla="*/ 255100 h 2547450"/>
              <a:gd name="connsiteX37" fmla="*/ 2482850 w 6363048"/>
              <a:gd name="connsiteY37" fmla="*/ 248750 h 2547450"/>
              <a:gd name="connsiteX38" fmla="*/ 2540000 w 6363048"/>
              <a:gd name="connsiteY38" fmla="*/ 229700 h 2547450"/>
              <a:gd name="connsiteX39" fmla="*/ 2679700 w 6363048"/>
              <a:gd name="connsiteY39" fmla="*/ 217000 h 2547450"/>
              <a:gd name="connsiteX40" fmla="*/ 2781300 w 6363048"/>
              <a:gd name="connsiteY40" fmla="*/ 204300 h 2547450"/>
              <a:gd name="connsiteX41" fmla="*/ 2863850 w 6363048"/>
              <a:gd name="connsiteY41" fmla="*/ 197950 h 2547450"/>
              <a:gd name="connsiteX42" fmla="*/ 3187700 w 6363048"/>
              <a:gd name="connsiteY42" fmla="*/ 185250 h 2547450"/>
              <a:gd name="connsiteX43" fmla="*/ 3263900 w 6363048"/>
              <a:gd name="connsiteY43" fmla="*/ 172550 h 2547450"/>
              <a:gd name="connsiteX44" fmla="*/ 3498850 w 6363048"/>
              <a:gd name="connsiteY44" fmla="*/ 159850 h 2547450"/>
              <a:gd name="connsiteX45" fmla="*/ 3733800 w 6363048"/>
              <a:gd name="connsiteY45" fmla="*/ 140800 h 2547450"/>
              <a:gd name="connsiteX46" fmla="*/ 3803650 w 6363048"/>
              <a:gd name="connsiteY46" fmla="*/ 128100 h 2547450"/>
              <a:gd name="connsiteX47" fmla="*/ 4057650 w 6363048"/>
              <a:gd name="connsiteY47" fmla="*/ 121750 h 2547450"/>
              <a:gd name="connsiteX48" fmla="*/ 4387850 w 6363048"/>
              <a:gd name="connsiteY48" fmla="*/ 121750 h 2547450"/>
              <a:gd name="connsiteX49" fmla="*/ 4425950 w 6363048"/>
              <a:gd name="connsiteY49" fmla="*/ 128100 h 2547450"/>
              <a:gd name="connsiteX50" fmla="*/ 4514850 w 6363048"/>
              <a:gd name="connsiteY50" fmla="*/ 134450 h 2547450"/>
              <a:gd name="connsiteX51" fmla="*/ 4597400 w 6363048"/>
              <a:gd name="connsiteY51" fmla="*/ 147150 h 2547450"/>
              <a:gd name="connsiteX52" fmla="*/ 4648200 w 6363048"/>
              <a:gd name="connsiteY52" fmla="*/ 159850 h 2547450"/>
              <a:gd name="connsiteX53" fmla="*/ 4660900 w 6363048"/>
              <a:gd name="connsiteY53" fmla="*/ 178900 h 2547450"/>
              <a:gd name="connsiteX54" fmla="*/ 4679950 w 6363048"/>
              <a:gd name="connsiteY54" fmla="*/ 185250 h 2547450"/>
              <a:gd name="connsiteX55" fmla="*/ 4730750 w 6363048"/>
              <a:gd name="connsiteY55" fmla="*/ 204300 h 2547450"/>
              <a:gd name="connsiteX56" fmla="*/ 4749800 w 6363048"/>
              <a:gd name="connsiteY56" fmla="*/ 217000 h 2547450"/>
              <a:gd name="connsiteX57" fmla="*/ 4768850 w 6363048"/>
              <a:gd name="connsiteY57" fmla="*/ 223350 h 2547450"/>
              <a:gd name="connsiteX58" fmla="*/ 4826000 w 6363048"/>
              <a:gd name="connsiteY58" fmla="*/ 236050 h 2547450"/>
              <a:gd name="connsiteX59" fmla="*/ 5022850 w 6363048"/>
              <a:gd name="connsiteY59" fmla="*/ 229700 h 2547450"/>
              <a:gd name="connsiteX60" fmla="*/ 5181600 w 6363048"/>
              <a:gd name="connsiteY60" fmla="*/ 210650 h 2547450"/>
              <a:gd name="connsiteX61" fmla="*/ 5200650 w 6363048"/>
              <a:gd name="connsiteY61" fmla="*/ 197950 h 2547450"/>
              <a:gd name="connsiteX62" fmla="*/ 5327650 w 6363048"/>
              <a:gd name="connsiteY62" fmla="*/ 172550 h 2547450"/>
              <a:gd name="connsiteX63" fmla="*/ 5410200 w 6363048"/>
              <a:gd name="connsiteY63" fmla="*/ 153500 h 2547450"/>
              <a:gd name="connsiteX64" fmla="*/ 5473700 w 6363048"/>
              <a:gd name="connsiteY64" fmla="*/ 147150 h 2547450"/>
              <a:gd name="connsiteX65" fmla="*/ 5492750 w 6363048"/>
              <a:gd name="connsiteY65" fmla="*/ 140800 h 2547450"/>
              <a:gd name="connsiteX66" fmla="*/ 5626100 w 6363048"/>
              <a:gd name="connsiteY66" fmla="*/ 128100 h 2547450"/>
              <a:gd name="connsiteX67" fmla="*/ 5645150 w 6363048"/>
              <a:gd name="connsiteY67" fmla="*/ 115400 h 2547450"/>
              <a:gd name="connsiteX68" fmla="*/ 5670550 w 6363048"/>
              <a:gd name="connsiteY68" fmla="*/ 109050 h 2547450"/>
              <a:gd name="connsiteX69" fmla="*/ 5689600 w 6363048"/>
              <a:gd name="connsiteY69" fmla="*/ 102700 h 2547450"/>
              <a:gd name="connsiteX70" fmla="*/ 5880100 w 6363048"/>
              <a:gd name="connsiteY70" fmla="*/ 96350 h 2547450"/>
              <a:gd name="connsiteX71" fmla="*/ 5930900 w 6363048"/>
              <a:gd name="connsiteY71" fmla="*/ 83650 h 2547450"/>
              <a:gd name="connsiteX72" fmla="*/ 5949950 w 6363048"/>
              <a:gd name="connsiteY72" fmla="*/ 77300 h 2547450"/>
              <a:gd name="connsiteX73" fmla="*/ 5981700 w 6363048"/>
              <a:gd name="connsiteY73" fmla="*/ 70950 h 2547450"/>
              <a:gd name="connsiteX74" fmla="*/ 6057900 w 6363048"/>
              <a:gd name="connsiteY74" fmla="*/ 26500 h 2547450"/>
              <a:gd name="connsiteX75" fmla="*/ 6121400 w 6363048"/>
              <a:gd name="connsiteY75" fmla="*/ 20150 h 2547450"/>
              <a:gd name="connsiteX76" fmla="*/ 6140450 w 6363048"/>
              <a:gd name="connsiteY76" fmla="*/ 13800 h 2547450"/>
              <a:gd name="connsiteX77" fmla="*/ 6159500 w 6363048"/>
              <a:gd name="connsiteY77" fmla="*/ 1100 h 2547450"/>
              <a:gd name="connsiteX78" fmla="*/ 6178550 w 6363048"/>
              <a:gd name="connsiteY78" fmla="*/ 7450 h 2547450"/>
              <a:gd name="connsiteX79" fmla="*/ 6223000 w 6363048"/>
              <a:gd name="connsiteY79" fmla="*/ 13800 h 2547450"/>
              <a:gd name="connsiteX80" fmla="*/ 6242050 w 6363048"/>
              <a:gd name="connsiteY80" fmla="*/ 26500 h 2547450"/>
              <a:gd name="connsiteX81" fmla="*/ 6267450 w 6363048"/>
              <a:gd name="connsiteY81" fmla="*/ 83650 h 2547450"/>
              <a:gd name="connsiteX82" fmla="*/ 6286500 w 6363048"/>
              <a:gd name="connsiteY82" fmla="*/ 90000 h 2547450"/>
              <a:gd name="connsiteX83" fmla="*/ 6337300 w 6363048"/>
              <a:gd name="connsiteY83" fmla="*/ 102700 h 2547450"/>
              <a:gd name="connsiteX84" fmla="*/ 6350000 w 6363048"/>
              <a:gd name="connsiteY84" fmla="*/ 121750 h 2547450"/>
              <a:gd name="connsiteX85" fmla="*/ 6356350 w 6363048"/>
              <a:gd name="connsiteY85" fmla="*/ 153500 h 2547450"/>
              <a:gd name="connsiteX86" fmla="*/ 6362700 w 6363048"/>
              <a:gd name="connsiteY8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952500 w 6363048"/>
              <a:gd name="connsiteY16" fmla="*/ 953600 h 2547450"/>
              <a:gd name="connsiteX17" fmla="*/ 1035050 w 6363048"/>
              <a:gd name="connsiteY17" fmla="*/ 883750 h 2547450"/>
              <a:gd name="connsiteX18" fmla="*/ 1054100 w 6363048"/>
              <a:gd name="connsiteY18" fmla="*/ 877400 h 2547450"/>
              <a:gd name="connsiteX19" fmla="*/ 1092200 w 6363048"/>
              <a:gd name="connsiteY19" fmla="*/ 839300 h 2547450"/>
              <a:gd name="connsiteX20" fmla="*/ 1117600 w 6363048"/>
              <a:gd name="connsiteY20" fmla="*/ 826600 h 2547450"/>
              <a:gd name="connsiteX21" fmla="*/ 1143000 w 6363048"/>
              <a:gd name="connsiteY21" fmla="*/ 801200 h 2547450"/>
              <a:gd name="connsiteX22" fmla="*/ 1200150 w 6363048"/>
              <a:gd name="connsiteY22" fmla="*/ 763100 h 2547450"/>
              <a:gd name="connsiteX23" fmla="*/ 1219200 w 6363048"/>
              <a:gd name="connsiteY23" fmla="*/ 756750 h 2547450"/>
              <a:gd name="connsiteX24" fmla="*/ 1250950 w 6363048"/>
              <a:gd name="connsiteY24" fmla="*/ 731350 h 2547450"/>
              <a:gd name="connsiteX25" fmla="*/ 1289050 w 6363048"/>
              <a:gd name="connsiteY25" fmla="*/ 725000 h 2547450"/>
              <a:gd name="connsiteX26" fmla="*/ 1333500 w 6363048"/>
              <a:gd name="connsiteY26" fmla="*/ 680550 h 2547450"/>
              <a:gd name="connsiteX27" fmla="*/ 1352550 w 6363048"/>
              <a:gd name="connsiteY27" fmla="*/ 661500 h 2547450"/>
              <a:gd name="connsiteX28" fmla="*/ 1726815 w 6363048"/>
              <a:gd name="connsiteY28" fmla="*/ 421764 h 2547450"/>
              <a:gd name="connsiteX29" fmla="*/ 1917700 w 6363048"/>
              <a:gd name="connsiteY29" fmla="*/ 324950 h 2547450"/>
              <a:gd name="connsiteX30" fmla="*/ 1949450 w 6363048"/>
              <a:gd name="connsiteY30" fmla="*/ 312250 h 2547450"/>
              <a:gd name="connsiteX31" fmla="*/ 2044700 w 6363048"/>
              <a:gd name="connsiteY31" fmla="*/ 286850 h 2547450"/>
              <a:gd name="connsiteX32" fmla="*/ 2108200 w 6363048"/>
              <a:gd name="connsiteY32" fmla="*/ 280500 h 2547450"/>
              <a:gd name="connsiteX33" fmla="*/ 2152650 w 6363048"/>
              <a:gd name="connsiteY33" fmla="*/ 274150 h 2547450"/>
              <a:gd name="connsiteX34" fmla="*/ 2400300 w 6363048"/>
              <a:gd name="connsiteY34" fmla="*/ 261450 h 2547450"/>
              <a:gd name="connsiteX35" fmla="*/ 2419350 w 6363048"/>
              <a:gd name="connsiteY35" fmla="*/ 255100 h 2547450"/>
              <a:gd name="connsiteX36" fmla="*/ 2482850 w 6363048"/>
              <a:gd name="connsiteY36" fmla="*/ 248750 h 2547450"/>
              <a:gd name="connsiteX37" fmla="*/ 2540000 w 6363048"/>
              <a:gd name="connsiteY37" fmla="*/ 229700 h 2547450"/>
              <a:gd name="connsiteX38" fmla="*/ 2679700 w 6363048"/>
              <a:gd name="connsiteY38" fmla="*/ 217000 h 2547450"/>
              <a:gd name="connsiteX39" fmla="*/ 2781300 w 6363048"/>
              <a:gd name="connsiteY39" fmla="*/ 204300 h 2547450"/>
              <a:gd name="connsiteX40" fmla="*/ 2863850 w 6363048"/>
              <a:gd name="connsiteY40" fmla="*/ 197950 h 2547450"/>
              <a:gd name="connsiteX41" fmla="*/ 3187700 w 6363048"/>
              <a:gd name="connsiteY41" fmla="*/ 185250 h 2547450"/>
              <a:gd name="connsiteX42" fmla="*/ 3263900 w 6363048"/>
              <a:gd name="connsiteY42" fmla="*/ 172550 h 2547450"/>
              <a:gd name="connsiteX43" fmla="*/ 3498850 w 6363048"/>
              <a:gd name="connsiteY43" fmla="*/ 159850 h 2547450"/>
              <a:gd name="connsiteX44" fmla="*/ 3733800 w 6363048"/>
              <a:gd name="connsiteY44" fmla="*/ 140800 h 2547450"/>
              <a:gd name="connsiteX45" fmla="*/ 3803650 w 6363048"/>
              <a:gd name="connsiteY45" fmla="*/ 128100 h 2547450"/>
              <a:gd name="connsiteX46" fmla="*/ 4057650 w 6363048"/>
              <a:gd name="connsiteY46" fmla="*/ 121750 h 2547450"/>
              <a:gd name="connsiteX47" fmla="*/ 4387850 w 6363048"/>
              <a:gd name="connsiteY47" fmla="*/ 121750 h 2547450"/>
              <a:gd name="connsiteX48" fmla="*/ 4425950 w 6363048"/>
              <a:gd name="connsiteY48" fmla="*/ 128100 h 2547450"/>
              <a:gd name="connsiteX49" fmla="*/ 4514850 w 6363048"/>
              <a:gd name="connsiteY49" fmla="*/ 134450 h 2547450"/>
              <a:gd name="connsiteX50" fmla="*/ 4597400 w 6363048"/>
              <a:gd name="connsiteY50" fmla="*/ 147150 h 2547450"/>
              <a:gd name="connsiteX51" fmla="*/ 4648200 w 6363048"/>
              <a:gd name="connsiteY51" fmla="*/ 159850 h 2547450"/>
              <a:gd name="connsiteX52" fmla="*/ 4660900 w 6363048"/>
              <a:gd name="connsiteY52" fmla="*/ 178900 h 2547450"/>
              <a:gd name="connsiteX53" fmla="*/ 4679950 w 6363048"/>
              <a:gd name="connsiteY53" fmla="*/ 185250 h 2547450"/>
              <a:gd name="connsiteX54" fmla="*/ 4730750 w 6363048"/>
              <a:gd name="connsiteY54" fmla="*/ 204300 h 2547450"/>
              <a:gd name="connsiteX55" fmla="*/ 4749800 w 6363048"/>
              <a:gd name="connsiteY55" fmla="*/ 217000 h 2547450"/>
              <a:gd name="connsiteX56" fmla="*/ 4768850 w 6363048"/>
              <a:gd name="connsiteY56" fmla="*/ 223350 h 2547450"/>
              <a:gd name="connsiteX57" fmla="*/ 4826000 w 6363048"/>
              <a:gd name="connsiteY57" fmla="*/ 236050 h 2547450"/>
              <a:gd name="connsiteX58" fmla="*/ 5022850 w 6363048"/>
              <a:gd name="connsiteY58" fmla="*/ 229700 h 2547450"/>
              <a:gd name="connsiteX59" fmla="*/ 5181600 w 6363048"/>
              <a:gd name="connsiteY59" fmla="*/ 210650 h 2547450"/>
              <a:gd name="connsiteX60" fmla="*/ 5200650 w 6363048"/>
              <a:gd name="connsiteY60" fmla="*/ 197950 h 2547450"/>
              <a:gd name="connsiteX61" fmla="*/ 5327650 w 6363048"/>
              <a:gd name="connsiteY61" fmla="*/ 172550 h 2547450"/>
              <a:gd name="connsiteX62" fmla="*/ 5410200 w 6363048"/>
              <a:gd name="connsiteY62" fmla="*/ 153500 h 2547450"/>
              <a:gd name="connsiteX63" fmla="*/ 5473700 w 6363048"/>
              <a:gd name="connsiteY63" fmla="*/ 147150 h 2547450"/>
              <a:gd name="connsiteX64" fmla="*/ 5492750 w 6363048"/>
              <a:gd name="connsiteY64" fmla="*/ 140800 h 2547450"/>
              <a:gd name="connsiteX65" fmla="*/ 5626100 w 6363048"/>
              <a:gd name="connsiteY65" fmla="*/ 128100 h 2547450"/>
              <a:gd name="connsiteX66" fmla="*/ 5645150 w 6363048"/>
              <a:gd name="connsiteY66" fmla="*/ 115400 h 2547450"/>
              <a:gd name="connsiteX67" fmla="*/ 5670550 w 6363048"/>
              <a:gd name="connsiteY67" fmla="*/ 109050 h 2547450"/>
              <a:gd name="connsiteX68" fmla="*/ 5689600 w 6363048"/>
              <a:gd name="connsiteY68" fmla="*/ 102700 h 2547450"/>
              <a:gd name="connsiteX69" fmla="*/ 5880100 w 6363048"/>
              <a:gd name="connsiteY69" fmla="*/ 96350 h 2547450"/>
              <a:gd name="connsiteX70" fmla="*/ 5930900 w 6363048"/>
              <a:gd name="connsiteY70" fmla="*/ 83650 h 2547450"/>
              <a:gd name="connsiteX71" fmla="*/ 5949950 w 6363048"/>
              <a:gd name="connsiteY71" fmla="*/ 77300 h 2547450"/>
              <a:gd name="connsiteX72" fmla="*/ 5981700 w 6363048"/>
              <a:gd name="connsiteY72" fmla="*/ 70950 h 2547450"/>
              <a:gd name="connsiteX73" fmla="*/ 6057900 w 6363048"/>
              <a:gd name="connsiteY73" fmla="*/ 26500 h 2547450"/>
              <a:gd name="connsiteX74" fmla="*/ 6121400 w 6363048"/>
              <a:gd name="connsiteY74" fmla="*/ 20150 h 2547450"/>
              <a:gd name="connsiteX75" fmla="*/ 6140450 w 6363048"/>
              <a:gd name="connsiteY75" fmla="*/ 13800 h 2547450"/>
              <a:gd name="connsiteX76" fmla="*/ 6159500 w 6363048"/>
              <a:gd name="connsiteY76" fmla="*/ 1100 h 2547450"/>
              <a:gd name="connsiteX77" fmla="*/ 6178550 w 6363048"/>
              <a:gd name="connsiteY77" fmla="*/ 7450 h 2547450"/>
              <a:gd name="connsiteX78" fmla="*/ 6223000 w 6363048"/>
              <a:gd name="connsiteY78" fmla="*/ 13800 h 2547450"/>
              <a:gd name="connsiteX79" fmla="*/ 6242050 w 6363048"/>
              <a:gd name="connsiteY79" fmla="*/ 26500 h 2547450"/>
              <a:gd name="connsiteX80" fmla="*/ 6267450 w 6363048"/>
              <a:gd name="connsiteY80" fmla="*/ 83650 h 2547450"/>
              <a:gd name="connsiteX81" fmla="*/ 6286500 w 6363048"/>
              <a:gd name="connsiteY81" fmla="*/ 90000 h 2547450"/>
              <a:gd name="connsiteX82" fmla="*/ 6337300 w 6363048"/>
              <a:gd name="connsiteY82" fmla="*/ 102700 h 2547450"/>
              <a:gd name="connsiteX83" fmla="*/ 6350000 w 6363048"/>
              <a:gd name="connsiteY83" fmla="*/ 121750 h 2547450"/>
              <a:gd name="connsiteX84" fmla="*/ 6356350 w 6363048"/>
              <a:gd name="connsiteY84" fmla="*/ 153500 h 2547450"/>
              <a:gd name="connsiteX85" fmla="*/ 6362700 w 6363048"/>
              <a:gd name="connsiteY8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1035050 w 6363048"/>
              <a:gd name="connsiteY16" fmla="*/ 883750 h 2547450"/>
              <a:gd name="connsiteX17" fmla="*/ 1054100 w 6363048"/>
              <a:gd name="connsiteY17" fmla="*/ 877400 h 2547450"/>
              <a:gd name="connsiteX18" fmla="*/ 1092200 w 6363048"/>
              <a:gd name="connsiteY18" fmla="*/ 839300 h 2547450"/>
              <a:gd name="connsiteX19" fmla="*/ 1117600 w 6363048"/>
              <a:gd name="connsiteY19" fmla="*/ 826600 h 2547450"/>
              <a:gd name="connsiteX20" fmla="*/ 1143000 w 6363048"/>
              <a:gd name="connsiteY20" fmla="*/ 801200 h 2547450"/>
              <a:gd name="connsiteX21" fmla="*/ 1200150 w 6363048"/>
              <a:gd name="connsiteY21" fmla="*/ 763100 h 2547450"/>
              <a:gd name="connsiteX22" fmla="*/ 1219200 w 6363048"/>
              <a:gd name="connsiteY22" fmla="*/ 756750 h 2547450"/>
              <a:gd name="connsiteX23" fmla="*/ 1250950 w 6363048"/>
              <a:gd name="connsiteY23" fmla="*/ 731350 h 2547450"/>
              <a:gd name="connsiteX24" fmla="*/ 1289050 w 6363048"/>
              <a:gd name="connsiteY24" fmla="*/ 725000 h 2547450"/>
              <a:gd name="connsiteX25" fmla="*/ 1333500 w 6363048"/>
              <a:gd name="connsiteY25" fmla="*/ 680550 h 2547450"/>
              <a:gd name="connsiteX26" fmla="*/ 1352550 w 6363048"/>
              <a:gd name="connsiteY26" fmla="*/ 661500 h 2547450"/>
              <a:gd name="connsiteX27" fmla="*/ 1726815 w 6363048"/>
              <a:gd name="connsiteY27" fmla="*/ 421764 h 2547450"/>
              <a:gd name="connsiteX28" fmla="*/ 1917700 w 6363048"/>
              <a:gd name="connsiteY28" fmla="*/ 324950 h 2547450"/>
              <a:gd name="connsiteX29" fmla="*/ 1949450 w 6363048"/>
              <a:gd name="connsiteY29" fmla="*/ 312250 h 2547450"/>
              <a:gd name="connsiteX30" fmla="*/ 2044700 w 6363048"/>
              <a:gd name="connsiteY30" fmla="*/ 286850 h 2547450"/>
              <a:gd name="connsiteX31" fmla="*/ 2108200 w 6363048"/>
              <a:gd name="connsiteY31" fmla="*/ 280500 h 2547450"/>
              <a:gd name="connsiteX32" fmla="*/ 2152650 w 6363048"/>
              <a:gd name="connsiteY32" fmla="*/ 274150 h 2547450"/>
              <a:gd name="connsiteX33" fmla="*/ 2400300 w 6363048"/>
              <a:gd name="connsiteY33" fmla="*/ 261450 h 2547450"/>
              <a:gd name="connsiteX34" fmla="*/ 2419350 w 6363048"/>
              <a:gd name="connsiteY34" fmla="*/ 255100 h 2547450"/>
              <a:gd name="connsiteX35" fmla="*/ 2482850 w 6363048"/>
              <a:gd name="connsiteY35" fmla="*/ 248750 h 2547450"/>
              <a:gd name="connsiteX36" fmla="*/ 2540000 w 6363048"/>
              <a:gd name="connsiteY36" fmla="*/ 229700 h 2547450"/>
              <a:gd name="connsiteX37" fmla="*/ 2679700 w 6363048"/>
              <a:gd name="connsiteY37" fmla="*/ 217000 h 2547450"/>
              <a:gd name="connsiteX38" fmla="*/ 2781300 w 6363048"/>
              <a:gd name="connsiteY38" fmla="*/ 204300 h 2547450"/>
              <a:gd name="connsiteX39" fmla="*/ 2863850 w 6363048"/>
              <a:gd name="connsiteY39" fmla="*/ 197950 h 2547450"/>
              <a:gd name="connsiteX40" fmla="*/ 3187700 w 6363048"/>
              <a:gd name="connsiteY40" fmla="*/ 185250 h 2547450"/>
              <a:gd name="connsiteX41" fmla="*/ 3263900 w 6363048"/>
              <a:gd name="connsiteY41" fmla="*/ 172550 h 2547450"/>
              <a:gd name="connsiteX42" fmla="*/ 3498850 w 6363048"/>
              <a:gd name="connsiteY42" fmla="*/ 159850 h 2547450"/>
              <a:gd name="connsiteX43" fmla="*/ 3733800 w 6363048"/>
              <a:gd name="connsiteY43" fmla="*/ 140800 h 2547450"/>
              <a:gd name="connsiteX44" fmla="*/ 3803650 w 6363048"/>
              <a:gd name="connsiteY44" fmla="*/ 128100 h 2547450"/>
              <a:gd name="connsiteX45" fmla="*/ 4057650 w 6363048"/>
              <a:gd name="connsiteY45" fmla="*/ 121750 h 2547450"/>
              <a:gd name="connsiteX46" fmla="*/ 4387850 w 6363048"/>
              <a:gd name="connsiteY46" fmla="*/ 121750 h 2547450"/>
              <a:gd name="connsiteX47" fmla="*/ 4425950 w 6363048"/>
              <a:gd name="connsiteY47" fmla="*/ 128100 h 2547450"/>
              <a:gd name="connsiteX48" fmla="*/ 4514850 w 6363048"/>
              <a:gd name="connsiteY48" fmla="*/ 134450 h 2547450"/>
              <a:gd name="connsiteX49" fmla="*/ 4597400 w 6363048"/>
              <a:gd name="connsiteY49" fmla="*/ 147150 h 2547450"/>
              <a:gd name="connsiteX50" fmla="*/ 4648200 w 6363048"/>
              <a:gd name="connsiteY50" fmla="*/ 159850 h 2547450"/>
              <a:gd name="connsiteX51" fmla="*/ 4660900 w 6363048"/>
              <a:gd name="connsiteY51" fmla="*/ 178900 h 2547450"/>
              <a:gd name="connsiteX52" fmla="*/ 4679950 w 6363048"/>
              <a:gd name="connsiteY52" fmla="*/ 185250 h 2547450"/>
              <a:gd name="connsiteX53" fmla="*/ 4730750 w 6363048"/>
              <a:gd name="connsiteY53" fmla="*/ 204300 h 2547450"/>
              <a:gd name="connsiteX54" fmla="*/ 4749800 w 6363048"/>
              <a:gd name="connsiteY54" fmla="*/ 217000 h 2547450"/>
              <a:gd name="connsiteX55" fmla="*/ 4768850 w 6363048"/>
              <a:gd name="connsiteY55" fmla="*/ 223350 h 2547450"/>
              <a:gd name="connsiteX56" fmla="*/ 4826000 w 6363048"/>
              <a:gd name="connsiteY56" fmla="*/ 236050 h 2547450"/>
              <a:gd name="connsiteX57" fmla="*/ 5022850 w 6363048"/>
              <a:gd name="connsiteY57" fmla="*/ 229700 h 2547450"/>
              <a:gd name="connsiteX58" fmla="*/ 5181600 w 6363048"/>
              <a:gd name="connsiteY58" fmla="*/ 210650 h 2547450"/>
              <a:gd name="connsiteX59" fmla="*/ 5200650 w 6363048"/>
              <a:gd name="connsiteY59" fmla="*/ 197950 h 2547450"/>
              <a:gd name="connsiteX60" fmla="*/ 5327650 w 6363048"/>
              <a:gd name="connsiteY60" fmla="*/ 172550 h 2547450"/>
              <a:gd name="connsiteX61" fmla="*/ 5410200 w 6363048"/>
              <a:gd name="connsiteY61" fmla="*/ 153500 h 2547450"/>
              <a:gd name="connsiteX62" fmla="*/ 5473700 w 6363048"/>
              <a:gd name="connsiteY62" fmla="*/ 147150 h 2547450"/>
              <a:gd name="connsiteX63" fmla="*/ 5492750 w 6363048"/>
              <a:gd name="connsiteY63" fmla="*/ 140800 h 2547450"/>
              <a:gd name="connsiteX64" fmla="*/ 5626100 w 6363048"/>
              <a:gd name="connsiteY64" fmla="*/ 128100 h 2547450"/>
              <a:gd name="connsiteX65" fmla="*/ 5645150 w 6363048"/>
              <a:gd name="connsiteY65" fmla="*/ 115400 h 2547450"/>
              <a:gd name="connsiteX66" fmla="*/ 5670550 w 6363048"/>
              <a:gd name="connsiteY66" fmla="*/ 109050 h 2547450"/>
              <a:gd name="connsiteX67" fmla="*/ 5689600 w 6363048"/>
              <a:gd name="connsiteY67" fmla="*/ 102700 h 2547450"/>
              <a:gd name="connsiteX68" fmla="*/ 5880100 w 6363048"/>
              <a:gd name="connsiteY68" fmla="*/ 96350 h 2547450"/>
              <a:gd name="connsiteX69" fmla="*/ 5930900 w 6363048"/>
              <a:gd name="connsiteY69" fmla="*/ 83650 h 2547450"/>
              <a:gd name="connsiteX70" fmla="*/ 5949950 w 6363048"/>
              <a:gd name="connsiteY70" fmla="*/ 77300 h 2547450"/>
              <a:gd name="connsiteX71" fmla="*/ 5981700 w 6363048"/>
              <a:gd name="connsiteY71" fmla="*/ 70950 h 2547450"/>
              <a:gd name="connsiteX72" fmla="*/ 6057900 w 6363048"/>
              <a:gd name="connsiteY72" fmla="*/ 26500 h 2547450"/>
              <a:gd name="connsiteX73" fmla="*/ 6121400 w 6363048"/>
              <a:gd name="connsiteY73" fmla="*/ 20150 h 2547450"/>
              <a:gd name="connsiteX74" fmla="*/ 6140450 w 6363048"/>
              <a:gd name="connsiteY74" fmla="*/ 13800 h 2547450"/>
              <a:gd name="connsiteX75" fmla="*/ 6159500 w 6363048"/>
              <a:gd name="connsiteY75" fmla="*/ 1100 h 2547450"/>
              <a:gd name="connsiteX76" fmla="*/ 6178550 w 6363048"/>
              <a:gd name="connsiteY76" fmla="*/ 7450 h 2547450"/>
              <a:gd name="connsiteX77" fmla="*/ 6223000 w 6363048"/>
              <a:gd name="connsiteY77" fmla="*/ 13800 h 2547450"/>
              <a:gd name="connsiteX78" fmla="*/ 6242050 w 6363048"/>
              <a:gd name="connsiteY78" fmla="*/ 26500 h 2547450"/>
              <a:gd name="connsiteX79" fmla="*/ 6267450 w 6363048"/>
              <a:gd name="connsiteY79" fmla="*/ 83650 h 2547450"/>
              <a:gd name="connsiteX80" fmla="*/ 6286500 w 6363048"/>
              <a:gd name="connsiteY80" fmla="*/ 90000 h 2547450"/>
              <a:gd name="connsiteX81" fmla="*/ 6337300 w 6363048"/>
              <a:gd name="connsiteY81" fmla="*/ 102700 h 2547450"/>
              <a:gd name="connsiteX82" fmla="*/ 6350000 w 6363048"/>
              <a:gd name="connsiteY82" fmla="*/ 121750 h 2547450"/>
              <a:gd name="connsiteX83" fmla="*/ 6356350 w 6363048"/>
              <a:gd name="connsiteY83" fmla="*/ 153500 h 2547450"/>
              <a:gd name="connsiteX84" fmla="*/ 6362700 w 6363048"/>
              <a:gd name="connsiteY84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035050 w 6363048"/>
              <a:gd name="connsiteY15" fmla="*/ 883750 h 2547450"/>
              <a:gd name="connsiteX16" fmla="*/ 1054100 w 6363048"/>
              <a:gd name="connsiteY16" fmla="*/ 877400 h 2547450"/>
              <a:gd name="connsiteX17" fmla="*/ 1092200 w 6363048"/>
              <a:gd name="connsiteY17" fmla="*/ 839300 h 2547450"/>
              <a:gd name="connsiteX18" fmla="*/ 1117600 w 6363048"/>
              <a:gd name="connsiteY18" fmla="*/ 826600 h 2547450"/>
              <a:gd name="connsiteX19" fmla="*/ 1143000 w 6363048"/>
              <a:gd name="connsiteY19" fmla="*/ 801200 h 2547450"/>
              <a:gd name="connsiteX20" fmla="*/ 1200150 w 6363048"/>
              <a:gd name="connsiteY20" fmla="*/ 763100 h 2547450"/>
              <a:gd name="connsiteX21" fmla="*/ 1219200 w 6363048"/>
              <a:gd name="connsiteY21" fmla="*/ 756750 h 2547450"/>
              <a:gd name="connsiteX22" fmla="*/ 1250950 w 6363048"/>
              <a:gd name="connsiteY22" fmla="*/ 731350 h 2547450"/>
              <a:gd name="connsiteX23" fmla="*/ 1289050 w 6363048"/>
              <a:gd name="connsiteY23" fmla="*/ 725000 h 2547450"/>
              <a:gd name="connsiteX24" fmla="*/ 1333500 w 6363048"/>
              <a:gd name="connsiteY24" fmla="*/ 680550 h 2547450"/>
              <a:gd name="connsiteX25" fmla="*/ 1352550 w 6363048"/>
              <a:gd name="connsiteY25" fmla="*/ 661500 h 2547450"/>
              <a:gd name="connsiteX26" fmla="*/ 1726815 w 6363048"/>
              <a:gd name="connsiteY26" fmla="*/ 421764 h 2547450"/>
              <a:gd name="connsiteX27" fmla="*/ 1917700 w 6363048"/>
              <a:gd name="connsiteY27" fmla="*/ 324950 h 2547450"/>
              <a:gd name="connsiteX28" fmla="*/ 1949450 w 6363048"/>
              <a:gd name="connsiteY28" fmla="*/ 312250 h 2547450"/>
              <a:gd name="connsiteX29" fmla="*/ 2044700 w 6363048"/>
              <a:gd name="connsiteY29" fmla="*/ 286850 h 2547450"/>
              <a:gd name="connsiteX30" fmla="*/ 2108200 w 6363048"/>
              <a:gd name="connsiteY30" fmla="*/ 280500 h 2547450"/>
              <a:gd name="connsiteX31" fmla="*/ 2152650 w 6363048"/>
              <a:gd name="connsiteY31" fmla="*/ 274150 h 2547450"/>
              <a:gd name="connsiteX32" fmla="*/ 2400300 w 6363048"/>
              <a:gd name="connsiteY32" fmla="*/ 261450 h 2547450"/>
              <a:gd name="connsiteX33" fmla="*/ 2419350 w 6363048"/>
              <a:gd name="connsiteY33" fmla="*/ 255100 h 2547450"/>
              <a:gd name="connsiteX34" fmla="*/ 2482850 w 6363048"/>
              <a:gd name="connsiteY34" fmla="*/ 248750 h 2547450"/>
              <a:gd name="connsiteX35" fmla="*/ 2540000 w 6363048"/>
              <a:gd name="connsiteY35" fmla="*/ 229700 h 2547450"/>
              <a:gd name="connsiteX36" fmla="*/ 2679700 w 6363048"/>
              <a:gd name="connsiteY36" fmla="*/ 217000 h 2547450"/>
              <a:gd name="connsiteX37" fmla="*/ 2781300 w 6363048"/>
              <a:gd name="connsiteY37" fmla="*/ 204300 h 2547450"/>
              <a:gd name="connsiteX38" fmla="*/ 2863850 w 6363048"/>
              <a:gd name="connsiteY38" fmla="*/ 197950 h 2547450"/>
              <a:gd name="connsiteX39" fmla="*/ 3187700 w 6363048"/>
              <a:gd name="connsiteY39" fmla="*/ 185250 h 2547450"/>
              <a:gd name="connsiteX40" fmla="*/ 3263900 w 6363048"/>
              <a:gd name="connsiteY40" fmla="*/ 172550 h 2547450"/>
              <a:gd name="connsiteX41" fmla="*/ 3498850 w 6363048"/>
              <a:gd name="connsiteY41" fmla="*/ 159850 h 2547450"/>
              <a:gd name="connsiteX42" fmla="*/ 3733800 w 6363048"/>
              <a:gd name="connsiteY42" fmla="*/ 140800 h 2547450"/>
              <a:gd name="connsiteX43" fmla="*/ 3803650 w 6363048"/>
              <a:gd name="connsiteY43" fmla="*/ 128100 h 2547450"/>
              <a:gd name="connsiteX44" fmla="*/ 4057650 w 6363048"/>
              <a:gd name="connsiteY44" fmla="*/ 121750 h 2547450"/>
              <a:gd name="connsiteX45" fmla="*/ 4387850 w 6363048"/>
              <a:gd name="connsiteY45" fmla="*/ 121750 h 2547450"/>
              <a:gd name="connsiteX46" fmla="*/ 4425950 w 6363048"/>
              <a:gd name="connsiteY46" fmla="*/ 128100 h 2547450"/>
              <a:gd name="connsiteX47" fmla="*/ 4514850 w 6363048"/>
              <a:gd name="connsiteY47" fmla="*/ 134450 h 2547450"/>
              <a:gd name="connsiteX48" fmla="*/ 4597400 w 6363048"/>
              <a:gd name="connsiteY48" fmla="*/ 147150 h 2547450"/>
              <a:gd name="connsiteX49" fmla="*/ 4648200 w 6363048"/>
              <a:gd name="connsiteY49" fmla="*/ 159850 h 2547450"/>
              <a:gd name="connsiteX50" fmla="*/ 4660900 w 6363048"/>
              <a:gd name="connsiteY50" fmla="*/ 178900 h 2547450"/>
              <a:gd name="connsiteX51" fmla="*/ 4679950 w 6363048"/>
              <a:gd name="connsiteY51" fmla="*/ 185250 h 2547450"/>
              <a:gd name="connsiteX52" fmla="*/ 4730750 w 6363048"/>
              <a:gd name="connsiteY52" fmla="*/ 204300 h 2547450"/>
              <a:gd name="connsiteX53" fmla="*/ 4749800 w 6363048"/>
              <a:gd name="connsiteY53" fmla="*/ 217000 h 2547450"/>
              <a:gd name="connsiteX54" fmla="*/ 4768850 w 6363048"/>
              <a:gd name="connsiteY54" fmla="*/ 223350 h 2547450"/>
              <a:gd name="connsiteX55" fmla="*/ 4826000 w 6363048"/>
              <a:gd name="connsiteY55" fmla="*/ 236050 h 2547450"/>
              <a:gd name="connsiteX56" fmla="*/ 5022850 w 6363048"/>
              <a:gd name="connsiteY56" fmla="*/ 229700 h 2547450"/>
              <a:gd name="connsiteX57" fmla="*/ 5181600 w 6363048"/>
              <a:gd name="connsiteY57" fmla="*/ 210650 h 2547450"/>
              <a:gd name="connsiteX58" fmla="*/ 5200650 w 6363048"/>
              <a:gd name="connsiteY58" fmla="*/ 197950 h 2547450"/>
              <a:gd name="connsiteX59" fmla="*/ 5327650 w 6363048"/>
              <a:gd name="connsiteY59" fmla="*/ 172550 h 2547450"/>
              <a:gd name="connsiteX60" fmla="*/ 5410200 w 6363048"/>
              <a:gd name="connsiteY60" fmla="*/ 153500 h 2547450"/>
              <a:gd name="connsiteX61" fmla="*/ 5473700 w 6363048"/>
              <a:gd name="connsiteY61" fmla="*/ 147150 h 2547450"/>
              <a:gd name="connsiteX62" fmla="*/ 5492750 w 6363048"/>
              <a:gd name="connsiteY62" fmla="*/ 140800 h 2547450"/>
              <a:gd name="connsiteX63" fmla="*/ 5626100 w 6363048"/>
              <a:gd name="connsiteY63" fmla="*/ 128100 h 2547450"/>
              <a:gd name="connsiteX64" fmla="*/ 5645150 w 6363048"/>
              <a:gd name="connsiteY64" fmla="*/ 115400 h 2547450"/>
              <a:gd name="connsiteX65" fmla="*/ 5670550 w 6363048"/>
              <a:gd name="connsiteY65" fmla="*/ 109050 h 2547450"/>
              <a:gd name="connsiteX66" fmla="*/ 5689600 w 6363048"/>
              <a:gd name="connsiteY66" fmla="*/ 102700 h 2547450"/>
              <a:gd name="connsiteX67" fmla="*/ 5880100 w 6363048"/>
              <a:gd name="connsiteY67" fmla="*/ 96350 h 2547450"/>
              <a:gd name="connsiteX68" fmla="*/ 5930900 w 6363048"/>
              <a:gd name="connsiteY68" fmla="*/ 83650 h 2547450"/>
              <a:gd name="connsiteX69" fmla="*/ 5949950 w 6363048"/>
              <a:gd name="connsiteY69" fmla="*/ 77300 h 2547450"/>
              <a:gd name="connsiteX70" fmla="*/ 5981700 w 6363048"/>
              <a:gd name="connsiteY70" fmla="*/ 70950 h 2547450"/>
              <a:gd name="connsiteX71" fmla="*/ 6057900 w 6363048"/>
              <a:gd name="connsiteY71" fmla="*/ 26500 h 2547450"/>
              <a:gd name="connsiteX72" fmla="*/ 6121400 w 6363048"/>
              <a:gd name="connsiteY72" fmla="*/ 20150 h 2547450"/>
              <a:gd name="connsiteX73" fmla="*/ 6140450 w 6363048"/>
              <a:gd name="connsiteY73" fmla="*/ 13800 h 2547450"/>
              <a:gd name="connsiteX74" fmla="*/ 6159500 w 6363048"/>
              <a:gd name="connsiteY74" fmla="*/ 1100 h 2547450"/>
              <a:gd name="connsiteX75" fmla="*/ 6178550 w 6363048"/>
              <a:gd name="connsiteY75" fmla="*/ 7450 h 2547450"/>
              <a:gd name="connsiteX76" fmla="*/ 6223000 w 6363048"/>
              <a:gd name="connsiteY76" fmla="*/ 13800 h 2547450"/>
              <a:gd name="connsiteX77" fmla="*/ 6242050 w 6363048"/>
              <a:gd name="connsiteY77" fmla="*/ 26500 h 2547450"/>
              <a:gd name="connsiteX78" fmla="*/ 6267450 w 6363048"/>
              <a:gd name="connsiteY78" fmla="*/ 83650 h 2547450"/>
              <a:gd name="connsiteX79" fmla="*/ 6286500 w 6363048"/>
              <a:gd name="connsiteY79" fmla="*/ 90000 h 2547450"/>
              <a:gd name="connsiteX80" fmla="*/ 6337300 w 6363048"/>
              <a:gd name="connsiteY80" fmla="*/ 102700 h 2547450"/>
              <a:gd name="connsiteX81" fmla="*/ 6350000 w 6363048"/>
              <a:gd name="connsiteY81" fmla="*/ 121750 h 2547450"/>
              <a:gd name="connsiteX82" fmla="*/ 6356350 w 6363048"/>
              <a:gd name="connsiteY82" fmla="*/ 153500 h 2547450"/>
              <a:gd name="connsiteX83" fmla="*/ 6362700 w 6363048"/>
              <a:gd name="connsiteY8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035050 w 6363048"/>
              <a:gd name="connsiteY15" fmla="*/ 883750 h 2547450"/>
              <a:gd name="connsiteX16" fmla="*/ 1054100 w 6363048"/>
              <a:gd name="connsiteY16" fmla="*/ 877400 h 2547450"/>
              <a:gd name="connsiteX17" fmla="*/ 1117600 w 6363048"/>
              <a:gd name="connsiteY17" fmla="*/ 826600 h 2547450"/>
              <a:gd name="connsiteX18" fmla="*/ 1143000 w 6363048"/>
              <a:gd name="connsiteY18" fmla="*/ 801200 h 2547450"/>
              <a:gd name="connsiteX19" fmla="*/ 1200150 w 6363048"/>
              <a:gd name="connsiteY19" fmla="*/ 763100 h 2547450"/>
              <a:gd name="connsiteX20" fmla="*/ 1219200 w 6363048"/>
              <a:gd name="connsiteY20" fmla="*/ 756750 h 2547450"/>
              <a:gd name="connsiteX21" fmla="*/ 1250950 w 6363048"/>
              <a:gd name="connsiteY21" fmla="*/ 731350 h 2547450"/>
              <a:gd name="connsiteX22" fmla="*/ 1289050 w 6363048"/>
              <a:gd name="connsiteY22" fmla="*/ 725000 h 2547450"/>
              <a:gd name="connsiteX23" fmla="*/ 1333500 w 6363048"/>
              <a:gd name="connsiteY23" fmla="*/ 680550 h 2547450"/>
              <a:gd name="connsiteX24" fmla="*/ 1352550 w 6363048"/>
              <a:gd name="connsiteY24" fmla="*/ 661500 h 2547450"/>
              <a:gd name="connsiteX25" fmla="*/ 1726815 w 6363048"/>
              <a:gd name="connsiteY25" fmla="*/ 421764 h 2547450"/>
              <a:gd name="connsiteX26" fmla="*/ 1917700 w 6363048"/>
              <a:gd name="connsiteY26" fmla="*/ 324950 h 2547450"/>
              <a:gd name="connsiteX27" fmla="*/ 1949450 w 6363048"/>
              <a:gd name="connsiteY27" fmla="*/ 312250 h 2547450"/>
              <a:gd name="connsiteX28" fmla="*/ 2044700 w 6363048"/>
              <a:gd name="connsiteY28" fmla="*/ 286850 h 2547450"/>
              <a:gd name="connsiteX29" fmla="*/ 2108200 w 6363048"/>
              <a:gd name="connsiteY29" fmla="*/ 280500 h 2547450"/>
              <a:gd name="connsiteX30" fmla="*/ 2152650 w 6363048"/>
              <a:gd name="connsiteY30" fmla="*/ 274150 h 2547450"/>
              <a:gd name="connsiteX31" fmla="*/ 2400300 w 6363048"/>
              <a:gd name="connsiteY31" fmla="*/ 261450 h 2547450"/>
              <a:gd name="connsiteX32" fmla="*/ 2419350 w 6363048"/>
              <a:gd name="connsiteY32" fmla="*/ 255100 h 2547450"/>
              <a:gd name="connsiteX33" fmla="*/ 2482850 w 6363048"/>
              <a:gd name="connsiteY33" fmla="*/ 248750 h 2547450"/>
              <a:gd name="connsiteX34" fmla="*/ 2540000 w 6363048"/>
              <a:gd name="connsiteY34" fmla="*/ 229700 h 2547450"/>
              <a:gd name="connsiteX35" fmla="*/ 2679700 w 6363048"/>
              <a:gd name="connsiteY35" fmla="*/ 217000 h 2547450"/>
              <a:gd name="connsiteX36" fmla="*/ 2781300 w 6363048"/>
              <a:gd name="connsiteY36" fmla="*/ 204300 h 2547450"/>
              <a:gd name="connsiteX37" fmla="*/ 2863850 w 6363048"/>
              <a:gd name="connsiteY37" fmla="*/ 197950 h 2547450"/>
              <a:gd name="connsiteX38" fmla="*/ 3187700 w 6363048"/>
              <a:gd name="connsiteY38" fmla="*/ 185250 h 2547450"/>
              <a:gd name="connsiteX39" fmla="*/ 3263900 w 6363048"/>
              <a:gd name="connsiteY39" fmla="*/ 172550 h 2547450"/>
              <a:gd name="connsiteX40" fmla="*/ 3498850 w 6363048"/>
              <a:gd name="connsiteY40" fmla="*/ 159850 h 2547450"/>
              <a:gd name="connsiteX41" fmla="*/ 3733800 w 6363048"/>
              <a:gd name="connsiteY41" fmla="*/ 140800 h 2547450"/>
              <a:gd name="connsiteX42" fmla="*/ 3803650 w 6363048"/>
              <a:gd name="connsiteY42" fmla="*/ 128100 h 2547450"/>
              <a:gd name="connsiteX43" fmla="*/ 4057650 w 6363048"/>
              <a:gd name="connsiteY43" fmla="*/ 121750 h 2547450"/>
              <a:gd name="connsiteX44" fmla="*/ 4387850 w 6363048"/>
              <a:gd name="connsiteY44" fmla="*/ 121750 h 2547450"/>
              <a:gd name="connsiteX45" fmla="*/ 4425950 w 6363048"/>
              <a:gd name="connsiteY45" fmla="*/ 128100 h 2547450"/>
              <a:gd name="connsiteX46" fmla="*/ 4514850 w 6363048"/>
              <a:gd name="connsiteY46" fmla="*/ 134450 h 2547450"/>
              <a:gd name="connsiteX47" fmla="*/ 4597400 w 6363048"/>
              <a:gd name="connsiteY47" fmla="*/ 147150 h 2547450"/>
              <a:gd name="connsiteX48" fmla="*/ 4648200 w 6363048"/>
              <a:gd name="connsiteY48" fmla="*/ 159850 h 2547450"/>
              <a:gd name="connsiteX49" fmla="*/ 4660900 w 6363048"/>
              <a:gd name="connsiteY49" fmla="*/ 178900 h 2547450"/>
              <a:gd name="connsiteX50" fmla="*/ 4679950 w 6363048"/>
              <a:gd name="connsiteY50" fmla="*/ 185250 h 2547450"/>
              <a:gd name="connsiteX51" fmla="*/ 4730750 w 6363048"/>
              <a:gd name="connsiteY51" fmla="*/ 204300 h 2547450"/>
              <a:gd name="connsiteX52" fmla="*/ 4749800 w 6363048"/>
              <a:gd name="connsiteY52" fmla="*/ 217000 h 2547450"/>
              <a:gd name="connsiteX53" fmla="*/ 4768850 w 6363048"/>
              <a:gd name="connsiteY53" fmla="*/ 223350 h 2547450"/>
              <a:gd name="connsiteX54" fmla="*/ 4826000 w 6363048"/>
              <a:gd name="connsiteY54" fmla="*/ 236050 h 2547450"/>
              <a:gd name="connsiteX55" fmla="*/ 5022850 w 6363048"/>
              <a:gd name="connsiteY55" fmla="*/ 229700 h 2547450"/>
              <a:gd name="connsiteX56" fmla="*/ 5181600 w 6363048"/>
              <a:gd name="connsiteY56" fmla="*/ 210650 h 2547450"/>
              <a:gd name="connsiteX57" fmla="*/ 5200650 w 6363048"/>
              <a:gd name="connsiteY57" fmla="*/ 197950 h 2547450"/>
              <a:gd name="connsiteX58" fmla="*/ 5327650 w 6363048"/>
              <a:gd name="connsiteY58" fmla="*/ 172550 h 2547450"/>
              <a:gd name="connsiteX59" fmla="*/ 5410200 w 6363048"/>
              <a:gd name="connsiteY59" fmla="*/ 153500 h 2547450"/>
              <a:gd name="connsiteX60" fmla="*/ 5473700 w 6363048"/>
              <a:gd name="connsiteY60" fmla="*/ 147150 h 2547450"/>
              <a:gd name="connsiteX61" fmla="*/ 5492750 w 6363048"/>
              <a:gd name="connsiteY61" fmla="*/ 140800 h 2547450"/>
              <a:gd name="connsiteX62" fmla="*/ 5626100 w 6363048"/>
              <a:gd name="connsiteY62" fmla="*/ 128100 h 2547450"/>
              <a:gd name="connsiteX63" fmla="*/ 5645150 w 6363048"/>
              <a:gd name="connsiteY63" fmla="*/ 115400 h 2547450"/>
              <a:gd name="connsiteX64" fmla="*/ 5670550 w 6363048"/>
              <a:gd name="connsiteY64" fmla="*/ 109050 h 2547450"/>
              <a:gd name="connsiteX65" fmla="*/ 5689600 w 6363048"/>
              <a:gd name="connsiteY65" fmla="*/ 102700 h 2547450"/>
              <a:gd name="connsiteX66" fmla="*/ 5880100 w 6363048"/>
              <a:gd name="connsiteY66" fmla="*/ 96350 h 2547450"/>
              <a:gd name="connsiteX67" fmla="*/ 5930900 w 6363048"/>
              <a:gd name="connsiteY67" fmla="*/ 83650 h 2547450"/>
              <a:gd name="connsiteX68" fmla="*/ 5949950 w 6363048"/>
              <a:gd name="connsiteY68" fmla="*/ 77300 h 2547450"/>
              <a:gd name="connsiteX69" fmla="*/ 5981700 w 6363048"/>
              <a:gd name="connsiteY69" fmla="*/ 70950 h 2547450"/>
              <a:gd name="connsiteX70" fmla="*/ 6057900 w 6363048"/>
              <a:gd name="connsiteY70" fmla="*/ 26500 h 2547450"/>
              <a:gd name="connsiteX71" fmla="*/ 6121400 w 6363048"/>
              <a:gd name="connsiteY71" fmla="*/ 20150 h 2547450"/>
              <a:gd name="connsiteX72" fmla="*/ 6140450 w 6363048"/>
              <a:gd name="connsiteY72" fmla="*/ 13800 h 2547450"/>
              <a:gd name="connsiteX73" fmla="*/ 6159500 w 6363048"/>
              <a:gd name="connsiteY73" fmla="*/ 1100 h 2547450"/>
              <a:gd name="connsiteX74" fmla="*/ 6178550 w 6363048"/>
              <a:gd name="connsiteY74" fmla="*/ 7450 h 2547450"/>
              <a:gd name="connsiteX75" fmla="*/ 6223000 w 6363048"/>
              <a:gd name="connsiteY75" fmla="*/ 13800 h 2547450"/>
              <a:gd name="connsiteX76" fmla="*/ 6242050 w 6363048"/>
              <a:gd name="connsiteY76" fmla="*/ 26500 h 2547450"/>
              <a:gd name="connsiteX77" fmla="*/ 6267450 w 6363048"/>
              <a:gd name="connsiteY77" fmla="*/ 83650 h 2547450"/>
              <a:gd name="connsiteX78" fmla="*/ 6286500 w 6363048"/>
              <a:gd name="connsiteY78" fmla="*/ 90000 h 2547450"/>
              <a:gd name="connsiteX79" fmla="*/ 6337300 w 6363048"/>
              <a:gd name="connsiteY79" fmla="*/ 102700 h 2547450"/>
              <a:gd name="connsiteX80" fmla="*/ 6350000 w 6363048"/>
              <a:gd name="connsiteY80" fmla="*/ 121750 h 2547450"/>
              <a:gd name="connsiteX81" fmla="*/ 6356350 w 6363048"/>
              <a:gd name="connsiteY81" fmla="*/ 153500 h 2547450"/>
              <a:gd name="connsiteX82" fmla="*/ 6362700 w 6363048"/>
              <a:gd name="connsiteY82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035050 w 6363048"/>
              <a:gd name="connsiteY15" fmla="*/ 883750 h 2547450"/>
              <a:gd name="connsiteX16" fmla="*/ 1117600 w 6363048"/>
              <a:gd name="connsiteY16" fmla="*/ 826600 h 2547450"/>
              <a:gd name="connsiteX17" fmla="*/ 1143000 w 6363048"/>
              <a:gd name="connsiteY17" fmla="*/ 801200 h 2547450"/>
              <a:gd name="connsiteX18" fmla="*/ 1200150 w 6363048"/>
              <a:gd name="connsiteY18" fmla="*/ 763100 h 2547450"/>
              <a:gd name="connsiteX19" fmla="*/ 1219200 w 6363048"/>
              <a:gd name="connsiteY19" fmla="*/ 756750 h 2547450"/>
              <a:gd name="connsiteX20" fmla="*/ 1250950 w 6363048"/>
              <a:gd name="connsiteY20" fmla="*/ 731350 h 2547450"/>
              <a:gd name="connsiteX21" fmla="*/ 1289050 w 6363048"/>
              <a:gd name="connsiteY21" fmla="*/ 725000 h 2547450"/>
              <a:gd name="connsiteX22" fmla="*/ 1333500 w 6363048"/>
              <a:gd name="connsiteY22" fmla="*/ 680550 h 2547450"/>
              <a:gd name="connsiteX23" fmla="*/ 1352550 w 6363048"/>
              <a:gd name="connsiteY23" fmla="*/ 661500 h 2547450"/>
              <a:gd name="connsiteX24" fmla="*/ 1726815 w 6363048"/>
              <a:gd name="connsiteY24" fmla="*/ 421764 h 2547450"/>
              <a:gd name="connsiteX25" fmla="*/ 1917700 w 6363048"/>
              <a:gd name="connsiteY25" fmla="*/ 324950 h 2547450"/>
              <a:gd name="connsiteX26" fmla="*/ 1949450 w 6363048"/>
              <a:gd name="connsiteY26" fmla="*/ 312250 h 2547450"/>
              <a:gd name="connsiteX27" fmla="*/ 2044700 w 6363048"/>
              <a:gd name="connsiteY27" fmla="*/ 286850 h 2547450"/>
              <a:gd name="connsiteX28" fmla="*/ 2108200 w 6363048"/>
              <a:gd name="connsiteY28" fmla="*/ 280500 h 2547450"/>
              <a:gd name="connsiteX29" fmla="*/ 2152650 w 6363048"/>
              <a:gd name="connsiteY29" fmla="*/ 274150 h 2547450"/>
              <a:gd name="connsiteX30" fmla="*/ 2400300 w 6363048"/>
              <a:gd name="connsiteY30" fmla="*/ 261450 h 2547450"/>
              <a:gd name="connsiteX31" fmla="*/ 2419350 w 6363048"/>
              <a:gd name="connsiteY31" fmla="*/ 255100 h 2547450"/>
              <a:gd name="connsiteX32" fmla="*/ 2482850 w 6363048"/>
              <a:gd name="connsiteY32" fmla="*/ 248750 h 2547450"/>
              <a:gd name="connsiteX33" fmla="*/ 2540000 w 6363048"/>
              <a:gd name="connsiteY33" fmla="*/ 229700 h 2547450"/>
              <a:gd name="connsiteX34" fmla="*/ 2679700 w 6363048"/>
              <a:gd name="connsiteY34" fmla="*/ 217000 h 2547450"/>
              <a:gd name="connsiteX35" fmla="*/ 2781300 w 6363048"/>
              <a:gd name="connsiteY35" fmla="*/ 204300 h 2547450"/>
              <a:gd name="connsiteX36" fmla="*/ 2863850 w 6363048"/>
              <a:gd name="connsiteY36" fmla="*/ 197950 h 2547450"/>
              <a:gd name="connsiteX37" fmla="*/ 3187700 w 6363048"/>
              <a:gd name="connsiteY37" fmla="*/ 185250 h 2547450"/>
              <a:gd name="connsiteX38" fmla="*/ 3263900 w 6363048"/>
              <a:gd name="connsiteY38" fmla="*/ 172550 h 2547450"/>
              <a:gd name="connsiteX39" fmla="*/ 3498850 w 6363048"/>
              <a:gd name="connsiteY39" fmla="*/ 159850 h 2547450"/>
              <a:gd name="connsiteX40" fmla="*/ 3733800 w 6363048"/>
              <a:gd name="connsiteY40" fmla="*/ 140800 h 2547450"/>
              <a:gd name="connsiteX41" fmla="*/ 3803650 w 6363048"/>
              <a:gd name="connsiteY41" fmla="*/ 128100 h 2547450"/>
              <a:gd name="connsiteX42" fmla="*/ 4057650 w 6363048"/>
              <a:gd name="connsiteY42" fmla="*/ 121750 h 2547450"/>
              <a:gd name="connsiteX43" fmla="*/ 4387850 w 6363048"/>
              <a:gd name="connsiteY43" fmla="*/ 121750 h 2547450"/>
              <a:gd name="connsiteX44" fmla="*/ 4425950 w 6363048"/>
              <a:gd name="connsiteY44" fmla="*/ 128100 h 2547450"/>
              <a:gd name="connsiteX45" fmla="*/ 4514850 w 6363048"/>
              <a:gd name="connsiteY45" fmla="*/ 134450 h 2547450"/>
              <a:gd name="connsiteX46" fmla="*/ 4597400 w 6363048"/>
              <a:gd name="connsiteY46" fmla="*/ 147150 h 2547450"/>
              <a:gd name="connsiteX47" fmla="*/ 4648200 w 6363048"/>
              <a:gd name="connsiteY47" fmla="*/ 159850 h 2547450"/>
              <a:gd name="connsiteX48" fmla="*/ 4660900 w 6363048"/>
              <a:gd name="connsiteY48" fmla="*/ 178900 h 2547450"/>
              <a:gd name="connsiteX49" fmla="*/ 4679950 w 6363048"/>
              <a:gd name="connsiteY49" fmla="*/ 185250 h 2547450"/>
              <a:gd name="connsiteX50" fmla="*/ 4730750 w 6363048"/>
              <a:gd name="connsiteY50" fmla="*/ 204300 h 2547450"/>
              <a:gd name="connsiteX51" fmla="*/ 4749800 w 6363048"/>
              <a:gd name="connsiteY51" fmla="*/ 217000 h 2547450"/>
              <a:gd name="connsiteX52" fmla="*/ 4768850 w 6363048"/>
              <a:gd name="connsiteY52" fmla="*/ 223350 h 2547450"/>
              <a:gd name="connsiteX53" fmla="*/ 4826000 w 6363048"/>
              <a:gd name="connsiteY53" fmla="*/ 236050 h 2547450"/>
              <a:gd name="connsiteX54" fmla="*/ 5022850 w 6363048"/>
              <a:gd name="connsiteY54" fmla="*/ 229700 h 2547450"/>
              <a:gd name="connsiteX55" fmla="*/ 5181600 w 6363048"/>
              <a:gd name="connsiteY55" fmla="*/ 210650 h 2547450"/>
              <a:gd name="connsiteX56" fmla="*/ 5200650 w 6363048"/>
              <a:gd name="connsiteY56" fmla="*/ 197950 h 2547450"/>
              <a:gd name="connsiteX57" fmla="*/ 5327650 w 6363048"/>
              <a:gd name="connsiteY57" fmla="*/ 172550 h 2547450"/>
              <a:gd name="connsiteX58" fmla="*/ 5410200 w 6363048"/>
              <a:gd name="connsiteY58" fmla="*/ 153500 h 2547450"/>
              <a:gd name="connsiteX59" fmla="*/ 5473700 w 6363048"/>
              <a:gd name="connsiteY59" fmla="*/ 147150 h 2547450"/>
              <a:gd name="connsiteX60" fmla="*/ 5492750 w 6363048"/>
              <a:gd name="connsiteY60" fmla="*/ 140800 h 2547450"/>
              <a:gd name="connsiteX61" fmla="*/ 5626100 w 6363048"/>
              <a:gd name="connsiteY61" fmla="*/ 128100 h 2547450"/>
              <a:gd name="connsiteX62" fmla="*/ 5645150 w 6363048"/>
              <a:gd name="connsiteY62" fmla="*/ 115400 h 2547450"/>
              <a:gd name="connsiteX63" fmla="*/ 5670550 w 6363048"/>
              <a:gd name="connsiteY63" fmla="*/ 109050 h 2547450"/>
              <a:gd name="connsiteX64" fmla="*/ 5689600 w 6363048"/>
              <a:gd name="connsiteY64" fmla="*/ 102700 h 2547450"/>
              <a:gd name="connsiteX65" fmla="*/ 5880100 w 6363048"/>
              <a:gd name="connsiteY65" fmla="*/ 96350 h 2547450"/>
              <a:gd name="connsiteX66" fmla="*/ 5930900 w 6363048"/>
              <a:gd name="connsiteY66" fmla="*/ 83650 h 2547450"/>
              <a:gd name="connsiteX67" fmla="*/ 5949950 w 6363048"/>
              <a:gd name="connsiteY67" fmla="*/ 77300 h 2547450"/>
              <a:gd name="connsiteX68" fmla="*/ 5981700 w 6363048"/>
              <a:gd name="connsiteY68" fmla="*/ 70950 h 2547450"/>
              <a:gd name="connsiteX69" fmla="*/ 6057900 w 6363048"/>
              <a:gd name="connsiteY69" fmla="*/ 26500 h 2547450"/>
              <a:gd name="connsiteX70" fmla="*/ 6121400 w 6363048"/>
              <a:gd name="connsiteY70" fmla="*/ 20150 h 2547450"/>
              <a:gd name="connsiteX71" fmla="*/ 6140450 w 6363048"/>
              <a:gd name="connsiteY71" fmla="*/ 13800 h 2547450"/>
              <a:gd name="connsiteX72" fmla="*/ 6159500 w 6363048"/>
              <a:gd name="connsiteY72" fmla="*/ 1100 h 2547450"/>
              <a:gd name="connsiteX73" fmla="*/ 6178550 w 6363048"/>
              <a:gd name="connsiteY73" fmla="*/ 7450 h 2547450"/>
              <a:gd name="connsiteX74" fmla="*/ 6223000 w 6363048"/>
              <a:gd name="connsiteY74" fmla="*/ 13800 h 2547450"/>
              <a:gd name="connsiteX75" fmla="*/ 6242050 w 6363048"/>
              <a:gd name="connsiteY75" fmla="*/ 26500 h 2547450"/>
              <a:gd name="connsiteX76" fmla="*/ 6267450 w 6363048"/>
              <a:gd name="connsiteY76" fmla="*/ 83650 h 2547450"/>
              <a:gd name="connsiteX77" fmla="*/ 6286500 w 6363048"/>
              <a:gd name="connsiteY77" fmla="*/ 90000 h 2547450"/>
              <a:gd name="connsiteX78" fmla="*/ 6337300 w 6363048"/>
              <a:gd name="connsiteY78" fmla="*/ 102700 h 2547450"/>
              <a:gd name="connsiteX79" fmla="*/ 6350000 w 6363048"/>
              <a:gd name="connsiteY79" fmla="*/ 121750 h 2547450"/>
              <a:gd name="connsiteX80" fmla="*/ 6356350 w 6363048"/>
              <a:gd name="connsiteY80" fmla="*/ 153500 h 2547450"/>
              <a:gd name="connsiteX81" fmla="*/ 6362700 w 6363048"/>
              <a:gd name="connsiteY81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117600 w 6363048"/>
              <a:gd name="connsiteY15" fmla="*/ 826600 h 2547450"/>
              <a:gd name="connsiteX16" fmla="*/ 1143000 w 6363048"/>
              <a:gd name="connsiteY16" fmla="*/ 801200 h 2547450"/>
              <a:gd name="connsiteX17" fmla="*/ 1200150 w 6363048"/>
              <a:gd name="connsiteY17" fmla="*/ 763100 h 2547450"/>
              <a:gd name="connsiteX18" fmla="*/ 1219200 w 6363048"/>
              <a:gd name="connsiteY18" fmla="*/ 756750 h 2547450"/>
              <a:gd name="connsiteX19" fmla="*/ 1250950 w 6363048"/>
              <a:gd name="connsiteY19" fmla="*/ 731350 h 2547450"/>
              <a:gd name="connsiteX20" fmla="*/ 1289050 w 6363048"/>
              <a:gd name="connsiteY20" fmla="*/ 725000 h 2547450"/>
              <a:gd name="connsiteX21" fmla="*/ 1333500 w 6363048"/>
              <a:gd name="connsiteY21" fmla="*/ 680550 h 2547450"/>
              <a:gd name="connsiteX22" fmla="*/ 1352550 w 6363048"/>
              <a:gd name="connsiteY22" fmla="*/ 661500 h 2547450"/>
              <a:gd name="connsiteX23" fmla="*/ 1726815 w 6363048"/>
              <a:gd name="connsiteY23" fmla="*/ 421764 h 2547450"/>
              <a:gd name="connsiteX24" fmla="*/ 1917700 w 6363048"/>
              <a:gd name="connsiteY24" fmla="*/ 324950 h 2547450"/>
              <a:gd name="connsiteX25" fmla="*/ 1949450 w 6363048"/>
              <a:gd name="connsiteY25" fmla="*/ 312250 h 2547450"/>
              <a:gd name="connsiteX26" fmla="*/ 2044700 w 6363048"/>
              <a:gd name="connsiteY26" fmla="*/ 286850 h 2547450"/>
              <a:gd name="connsiteX27" fmla="*/ 2108200 w 6363048"/>
              <a:gd name="connsiteY27" fmla="*/ 280500 h 2547450"/>
              <a:gd name="connsiteX28" fmla="*/ 2152650 w 6363048"/>
              <a:gd name="connsiteY28" fmla="*/ 274150 h 2547450"/>
              <a:gd name="connsiteX29" fmla="*/ 2400300 w 6363048"/>
              <a:gd name="connsiteY29" fmla="*/ 261450 h 2547450"/>
              <a:gd name="connsiteX30" fmla="*/ 2419350 w 6363048"/>
              <a:gd name="connsiteY30" fmla="*/ 255100 h 2547450"/>
              <a:gd name="connsiteX31" fmla="*/ 2482850 w 6363048"/>
              <a:gd name="connsiteY31" fmla="*/ 248750 h 2547450"/>
              <a:gd name="connsiteX32" fmla="*/ 2540000 w 6363048"/>
              <a:gd name="connsiteY32" fmla="*/ 229700 h 2547450"/>
              <a:gd name="connsiteX33" fmla="*/ 2679700 w 6363048"/>
              <a:gd name="connsiteY33" fmla="*/ 217000 h 2547450"/>
              <a:gd name="connsiteX34" fmla="*/ 2781300 w 6363048"/>
              <a:gd name="connsiteY34" fmla="*/ 204300 h 2547450"/>
              <a:gd name="connsiteX35" fmla="*/ 2863850 w 6363048"/>
              <a:gd name="connsiteY35" fmla="*/ 197950 h 2547450"/>
              <a:gd name="connsiteX36" fmla="*/ 3187700 w 6363048"/>
              <a:gd name="connsiteY36" fmla="*/ 185250 h 2547450"/>
              <a:gd name="connsiteX37" fmla="*/ 3263900 w 6363048"/>
              <a:gd name="connsiteY37" fmla="*/ 172550 h 2547450"/>
              <a:gd name="connsiteX38" fmla="*/ 3498850 w 6363048"/>
              <a:gd name="connsiteY38" fmla="*/ 159850 h 2547450"/>
              <a:gd name="connsiteX39" fmla="*/ 3733800 w 6363048"/>
              <a:gd name="connsiteY39" fmla="*/ 140800 h 2547450"/>
              <a:gd name="connsiteX40" fmla="*/ 3803650 w 6363048"/>
              <a:gd name="connsiteY40" fmla="*/ 128100 h 2547450"/>
              <a:gd name="connsiteX41" fmla="*/ 4057650 w 6363048"/>
              <a:gd name="connsiteY41" fmla="*/ 121750 h 2547450"/>
              <a:gd name="connsiteX42" fmla="*/ 4387850 w 6363048"/>
              <a:gd name="connsiteY42" fmla="*/ 121750 h 2547450"/>
              <a:gd name="connsiteX43" fmla="*/ 4425950 w 6363048"/>
              <a:gd name="connsiteY43" fmla="*/ 128100 h 2547450"/>
              <a:gd name="connsiteX44" fmla="*/ 4514850 w 6363048"/>
              <a:gd name="connsiteY44" fmla="*/ 134450 h 2547450"/>
              <a:gd name="connsiteX45" fmla="*/ 4597400 w 6363048"/>
              <a:gd name="connsiteY45" fmla="*/ 147150 h 2547450"/>
              <a:gd name="connsiteX46" fmla="*/ 4648200 w 6363048"/>
              <a:gd name="connsiteY46" fmla="*/ 159850 h 2547450"/>
              <a:gd name="connsiteX47" fmla="*/ 4660900 w 6363048"/>
              <a:gd name="connsiteY47" fmla="*/ 178900 h 2547450"/>
              <a:gd name="connsiteX48" fmla="*/ 4679950 w 6363048"/>
              <a:gd name="connsiteY48" fmla="*/ 185250 h 2547450"/>
              <a:gd name="connsiteX49" fmla="*/ 4730750 w 6363048"/>
              <a:gd name="connsiteY49" fmla="*/ 204300 h 2547450"/>
              <a:gd name="connsiteX50" fmla="*/ 4749800 w 6363048"/>
              <a:gd name="connsiteY50" fmla="*/ 217000 h 2547450"/>
              <a:gd name="connsiteX51" fmla="*/ 4768850 w 6363048"/>
              <a:gd name="connsiteY51" fmla="*/ 223350 h 2547450"/>
              <a:gd name="connsiteX52" fmla="*/ 4826000 w 6363048"/>
              <a:gd name="connsiteY52" fmla="*/ 236050 h 2547450"/>
              <a:gd name="connsiteX53" fmla="*/ 5022850 w 6363048"/>
              <a:gd name="connsiteY53" fmla="*/ 229700 h 2547450"/>
              <a:gd name="connsiteX54" fmla="*/ 5181600 w 6363048"/>
              <a:gd name="connsiteY54" fmla="*/ 210650 h 2547450"/>
              <a:gd name="connsiteX55" fmla="*/ 5200650 w 6363048"/>
              <a:gd name="connsiteY55" fmla="*/ 197950 h 2547450"/>
              <a:gd name="connsiteX56" fmla="*/ 5327650 w 6363048"/>
              <a:gd name="connsiteY56" fmla="*/ 172550 h 2547450"/>
              <a:gd name="connsiteX57" fmla="*/ 5410200 w 6363048"/>
              <a:gd name="connsiteY57" fmla="*/ 153500 h 2547450"/>
              <a:gd name="connsiteX58" fmla="*/ 5473700 w 6363048"/>
              <a:gd name="connsiteY58" fmla="*/ 147150 h 2547450"/>
              <a:gd name="connsiteX59" fmla="*/ 5492750 w 6363048"/>
              <a:gd name="connsiteY59" fmla="*/ 140800 h 2547450"/>
              <a:gd name="connsiteX60" fmla="*/ 5626100 w 6363048"/>
              <a:gd name="connsiteY60" fmla="*/ 128100 h 2547450"/>
              <a:gd name="connsiteX61" fmla="*/ 5645150 w 6363048"/>
              <a:gd name="connsiteY61" fmla="*/ 115400 h 2547450"/>
              <a:gd name="connsiteX62" fmla="*/ 5670550 w 6363048"/>
              <a:gd name="connsiteY62" fmla="*/ 109050 h 2547450"/>
              <a:gd name="connsiteX63" fmla="*/ 5689600 w 6363048"/>
              <a:gd name="connsiteY63" fmla="*/ 102700 h 2547450"/>
              <a:gd name="connsiteX64" fmla="*/ 5880100 w 6363048"/>
              <a:gd name="connsiteY64" fmla="*/ 96350 h 2547450"/>
              <a:gd name="connsiteX65" fmla="*/ 5930900 w 6363048"/>
              <a:gd name="connsiteY65" fmla="*/ 83650 h 2547450"/>
              <a:gd name="connsiteX66" fmla="*/ 5949950 w 6363048"/>
              <a:gd name="connsiteY66" fmla="*/ 77300 h 2547450"/>
              <a:gd name="connsiteX67" fmla="*/ 5981700 w 6363048"/>
              <a:gd name="connsiteY67" fmla="*/ 70950 h 2547450"/>
              <a:gd name="connsiteX68" fmla="*/ 6057900 w 6363048"/>
              <a:gd name="connsiteY68" fmla="*/ 26500 h 2547450"/>
              <a:gd name="connsiteX69" fmla="*/ 6121400 w 6363048"/>
              <a:gd name="connsiteY69" fmla="*/ 20150 h 2547450"/>
              <a:gd name="connsiteX70" fmla="*/ 6140450 w 6363048"/>
              <a:gd name="connsiteY70" fmla="*/ 13800 h 2547450"/>
              <a:gd name="connsiteX71" fmla="*/ 6159500 w 6363048"/>
              <a:gd name="connsiteY71" fmla="*/ 1100 h 2547450"/>
              <a:gd name="connsiteX72" fmla="*/ 6178550 w 6363048"/>
              <a:gd name="connsiteY72" fmla="*/ 7450 h 2547450"/>
              <a:gd name="connsiteX73" fmla="*/ 6223000 w 6363048"/>
              <a:gd name="connsiteY73" fmla="*/ 13800 h 2547450"/>
              <a:gd name="connsiteX74" fmla="*/ 6242050 w 6363048"/>
              <a:gd name="connsiteY74" fmla="*/ 26500 h 2547450"/>
              <a:gd name="connsiteX75" fmla="*/ 6267450 w 6363048"/>
              <a:gd name="connsiteY75" fmla="*/ 83650 h 2547450"/>
              <a:gd name="connsiteX76" fmla="*/ 6286500 w 6363048"/>
              <a:gd name="connsiteY76" fmla="*/ 90000 h 2547450"/>
              <a:gd name="connsiteX77" fmla="*/ 6337300 w 6363048"/>
              <a:gd name="connsiteY77" fmla="*/ 102700 h 2547450"/>
              <a:gd name="connsiteX78" fmla="*/ 6350000 w 6363048"/>
              <a:gd name="connsiteY78" fmla="*/ 121750 h 2547450"/>
              <a:gd name="connsiteX79" fmla="*/ 6356350 w 6363048"/>
              <a:gd name="connsiteY79" fmla="*/ 153500 h 2547450"/>
              <a:gd name="connsiteX80" fmla="*/ 6362700 w 6363048"/>
              <a:gd name="connsiteY8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143000 w 6363048"/>
              <a:gd name="connsiteY15" fmla="*/ 801200 h 2547450"/>
              <a:gd name="connsiteX16" fmla="*/ 1200150 w 6363048"/>
              <a:gd name="connsiteY16" fmla="*/ 763100 h 2547450"/>
              <a:gd name="connsiteX17" fmla="*/ 1219200 w 6363048"/>
              <a:gd name="connsiteY17" fmla="*/ 756750 h 2547450"/>
              <a:gd name="connsiteX18" fmla="*/ 1250950 w 6363048"/>
              <a:gd name="connsiteY18" fmla="*/ 731350 h 2547450"/>
              <a:gd name="connsiteX19" fmla="*/ 1289050 w 6363048"/>
              <a:gd name="connsiteY19" fmla="*/ 725000 h 2547450"/>
              <a:gd name="connsiteX20" fmla="*/ 1333500 w 6363048"/>
              <a:gd name="connsiteY20" fmla="*/ 680550 h 2547450"/>
              <a:gd name="connsiteX21" fmla="*/ 1352550 w 6363048"/>
              <a:gd name="connsiteY21" fmla="*/ 661500 h 2547450"/>
              <a:gd name="connsiteX22" fmla="*/ 1726815 w 6363048"/>
              <a:gd name="connsiteY22" fmla="*/ 421764 h 2547450"/>
              <a:gd name="connsiteX23" fmla="*/ 1917700 w 6363048"/>
              <a:gd name="connsiteY23" fmla="*/ 324950 h 2547450"/>
              <a:gd name="connsiteX24" fmla="*/ 1949450 w 6363048"/>
              <a:gd name="connsiteY24" fmla="*/ 312250 h 2547450"/>
              <a:gd name="connsiteX25" fmla="*/ 2044700 w 6363048"/>
              <a:gd name="connsiteY25" fmla="*/ 286850 h 2547450"/>
              <a:gd name="connsiteX26" fmla="*/ 2108200 w 6363048"/>
              <a:gd name="connsiteY26" fmla="*/ 280500 h 2547450"/>
              <a:gd name="connsiteX27" fmla="*/ 2152650 w 6363048"/>
              <a:gd name="connsiteY27" fmla="*/ 274150 h 2547450"/>
              <a:gd name="connsiteX28" fmla="*/ 2400300 w 6363048"/>
              <a:gd name="connsiteY28" fmla="*/ 261450 h 2547450"/>
              <a:gd name="connsiteX29" fmla="*/ 2419350 w 6363048"/>
              <a:gd name="connsiteY29" fmla="*/ 255100 h 2547450"/>
              <a:gd name="connsiteX30" fmla="*/ 2482850 w 6363048"/>
              <a:gd name="connsiteY30" fmla="*/ 248750 h 2547450"/>
              <a:gd name="connsiteX31" fmla="*/ 2540000 w 6363048"/>
              <a:gd name="connsiteY31" fmla="*/ 229700 h 2547450"/>
              <a:gd name="connsiteX32" fmla="*/ 2679700 w 6363048"/>
              <a:gd name="connsiteY32" fmla="*/ 217000 h 2547450"/>
              <a:gd name="connsiteX33" fmla="*/ 2781300 w 6363048"/>
              <a:gd name="connsiteY33" fmla="*/ 204300 h 2547450"/>
              <a:gd name="connsiteX34" fmla="*/ 2863850 w 6363048"/>
              <a:gd name="connsiteY34" fmla="*/ 197950 h 2547450"/>
              <a:gd name="connsiteX35" fmla="*/ 3187700 w 6363048"/>
              <a:gd name="connsiteY35" fmla="*/ 185250 h 2547450"/>
              <a:gd name="connsiteX36" fmla="*/ 3263900 w 6363048"/>
              <a:gd name="connsiteY36" fmla="*/ 172550 h 2547450"/>
              <a:gd name="connsiteX37" fmla="*/ 3498850 w 6363048"/>
              <a:gd name="connsiteY37" fmla="*/ 159850 h 2547450"/>
              <a:gd name="connsiteX38" fmla="*/ 3733800 w 6363048"/>
              <a:gd name="connsiteY38" fmla="*/ 140800 h 2547450"/>
              <a:gd name="connsiteX39" fmla="*/ 3803650 w 6363048"/>
              <a:gd name="connsiteY39" fmla="*/ 128100 h 2547450"/>
              <a:gd name="connsiteX40" fmla="*/ 4057650 w 6363048"/>
              <a:gd name="connsiteY40" fmla="*/ 121750 h 2547450"/>
              <a:gd name="connsiteX41" fmla="*/ 4387850 w 6363048"/>
              <a:gd name="connsiteY41" fmla="*/ 121750 h 2547450"/>
              <a:gd name="connsiteX42" fmla="*/ 4425950 w 6363048"/>
              <a:gd name="connsiteY42" fmla="*/ 128100 h 2547450"/>
              <a:gd name="connsiteX43" fmla="*/ 4514850 w 6363048"/>
              <a:gd name="connsiteY43" fmla="*/ 134450 h 2547450"/>
              <a:gd name="connsiteX44" fmla="*/ 4597400 w 6363048"/>
              <a:gd name="connsiteY44" fmla="*/ 147150 h 2547450"/>
              <a:gd name="connsiteX45" fmla="*/ 4648200 w 6363048"/>
              <a:gd name="connsiteY45" fmla="*/ 159850 h 2547450"/>
              <a:gd name="connsiteX46" fmla="*/ 4660900 w 6363048"/>
              <a:gd name="connsiteY46" fmla="*/ 178900 h 2547450"/>
              <a:gd name="connsiteX47" fmla="*/ 4679950 w 6363048"/>
              <a:gd name="connsiteY47" fmla="*/ 185250 h 2547450"/>
              <a:gd name="connsiteX48" fmla="*/ 4730750 w 6363048"/>
              <a:gd name="connsiteY48" fmla="*/ 204300 h 2547450"/>
              <a:gd name="connsiteX49" fmla="*/ 4749800 w 6363048"/>
              <a:gd name="connsiteY49" fmla="*/ 217000 h 2547450"/>
              <a:gd name="connsiteX50" fmla="*/ 4768850 w 6363048"/>
              <a:gd name="connsiteY50" fmla="*/ 223350 h 2547450"/>
              <a:gd name="connsiteX51" fmla="*/ 4826000 w 6363048"/>
              <a:gd name="connsiteY51" fmla="*/ 236050 h 2547450"/>
              <a:gd name="connsiteX52" fmla="*/ 5022850 w 6363048"/>
              <a:gd name="connsiteY52" fmla="*/ 229700 h 2547450"/>
              <a:gd name="connsiteX53" fmla="*/ 5181600 w 6363048"/>
              <a:gd name="connsiteY53" fmla="*/ 210650 h 2547450"/>
              <a:gd name="connsiteX54" fmla="*/ 5200650 w 6363048"/>
              <a:gd name="connsiteY54" fmla="*/ 197950 h 2547450"/>
              <a:gd name="connsiteX55" fmla="*/ 5327650 w 6363048"/>
              <a:gd name="connsiteY55" fmla="*/ 172550 h 2547450"/>
              <a:gd name="connsiteX56" fmla="*/ 5410200 w 6363048"/>
              <a:gd name="connsiteY56" fmla="*/ 153500 h 2547450"/>
              <a:gd name="connsiteX57" fmla="*/ 5473700 w 6363048"/>
              <a:gd name="connsiteY57" fmla="*/ 147150 h 2547450"/>
              <a:gd name="connsiteX58" fmla="*/ 5492750 w 6363048"/>
              <a:gd name="connsiteY58" fmla="*/ 140800 h 2547450"/>
              <a:gd name="connsiteX59" fmla="*/ 5626100 w 6363048"/>
              <a:gd name="connsiteY59" fmla="*/ 128100 h 2547450"/>
              <a:gd name="connsiteX60" fmla="*/ 5645150 w 6363048"/>
              <a:gd name="connsiteY60" fmla="*/ 115400 h 2547450"/>
              <a:gd name="connsiteX61" fmla="*/ 5670550 w 6363048"/>
              <a:gd name="connsiteY61" fmla="*/ 109050 h 2547450"/>
              <a:gd name="connsiteX62" fmla="*/ 5689600 w 6363048"/>
              <a:gd name="connsiteY62" fmla="*/ 102700 h 2547450"/>
              <a:gd name="connsiteX63" fmla="*/ 5880100 w 6363048"/>
              <a:gd name="connsiteY63" fmla="*/ 96350 h 2547450"/>
              <a:gd name="connsiteX64" fmla="*/ 5930900 w 6363048"/>
              <a:gd name="connsiteY64" fmla="*/ 83650 h 2547450"/>
              <a:gd name="connsiteX65" fmla="*/ 5949950 w 6363048"/>
              <a:gd name="connsiteY65" fmla="*/ 77300 h 2547450"/>
              <a:gd name="connsiteX66" fmla="*/ 5981700 w 6363048"/>
              <a:gd name="connsiteY66" fmla="*/ 70950 h 2547450"/>
              <a:gd name="connsiteX67" fmla="*/ 6057900 w 6363048"/>
              <a:gd name="connsiteY67" fmla="*/ 26500 h 2547450"/>
              <a:gd name="connsiteX68" fmla="*/ 6121400 w 6363048"/>
              <a:gd name="connsiteY68" fmla="*/ 20150 h 2547450"/>
              <a:gd name="connsiteX69" fmla="*/ 6140450 w 6363048"/>
              <a:gd name="connsiteY69" fmla="*/ 13800 h 2547450"/>
              <a:gd name="connsiteX70" fmla="*/ 6159500 w 6363048"/>
              <a:gd name="connsiteY70" fmla="*/ 1100 h 2547450"/>
              <a:gd name="connsiteX71" fmla="*/ 6178550 w 6363048"/>
              <a:gd name="connsiteY71" fmla="*/ 7450 h 2547450"/>
              <a:gd name="connsiteX72" fmla="*/ 6223000 w 6363048"/>
              <a:gd name="connsiteY72" fmla="*/ 13800 h 2547450"/>
              <a:gd name="connsiteX73" fmla="*/ 6242050 w 6363048"/>
              <a:gd name="connsiteY73" fmla="*/ 26500 h 2547450"/>
              <a:gd name="connsiteX74" fmla="*/ 6267450 w 6363048"/>
              <a:gd name="connsiteY74" fmla="*/ 83650 h 2547450"/>
              <a:gd name="connsiteX75" fmla="*/ 6286500 w 6363048"/>
              <a:gd name="connsiteY75" fmla="*/ 90000 h 2547450"/>
              <a:gd name="connsiteX76" fmla="*/ 6337300 w 6363048"/>
              <a:gd name="connsiteY76" fmla="*/ 102700 h 2547450"/>
              <a:gd name="connsiteX77" fmla="*/ 6350000 w 6363048"/>
              <a:gd name="connsiteY77" fmla="*/ 121750 h 2547450"/>
              <a:gd name="connsiteX78" fmla="*/ 6356350 w 6363048"/>
              <a:gd name="connsiteY78" fmla="*/ 153500 h 2547450"/>
              <a:gd name="connsiteX79" fmla="*/ 6362700 w 6363048"/>
              <a:gd name="connsiteY7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219200 w 6363048"/>
              <a:gd name="connsiteY16" fmla="*/ 756750 h 2547450"/>
              <a:gd name="connsiteX17" fmla="*/ 1250950 w 6363048"/>
              <a:gd name="connsiteY17" fmla="*/ 731350 h 2547450"/>
              <a:gd name="connsiteX18" fmla="*/ 1289050 w 6363048"/>
              <a:gd name="connsiteY18" fmla="*/ 725000 h 2547450"/>
              <a:gd name="connsiteX19" fmla="*/ 1333500 w 6363048"/>
              <a:gd name="connsiteY19" fmla="*/ 680550 h 2547450"/>
              <a:gd name="connsiteX20" fmla="*/ 1352550 w 6363048"/>
              <a:gd name="connsiteY20" fmla="*/ 661500 h 2547450"/>
              <a:gd name="connsiteX21" fmla="*/ 1726815 w 6363048"/>
              <a:gd name="connsiteY21" fmla="*/ 421764 h 2547450"/>
              <a:gd name="connsiteX22" fmla="*/ 1917700 w 6363048"/>
              <a:gd name="connsiteY22" fmla="*/ 324950 h 2547450"/>
              <a:gd name="connsiteX23" fmla="*/ 1949450 w 6363048"/>
              <a:gd name="connsiteY23" fmla="*/ 312250 h 2547450"/>
              <a:gd name="connsiteX24" fmla="*/ 2044700 w 6363048"/>
              <a:gd name="connsiteY24" fmla="*/ 286850 h 2547450"/>
              <a:gd name="connsiteX25" fmla="*/ 2108200 w 6363048"/>
              <a:gd name="connsiteY25" fmla="*/ 280500 h 2547450"/>
              <a:gd name="connsiteX26" fmla="*/ 2152650 w 6363048"/>
              <a:gd name="connsiteY26" fmla="*/ 274150 h 2547450"/>
              <a:gd name="connsiteX27" fmla="*/ 2400300 w 6363048"/>
              <a:gd name="connsiteY27" fmla="*/ 261450 h 2547450"/>
              <a:gd name="connsiteX28" fmla="*/ 2419350 w 6363048"/>
              <a:gd name="connsiteY28" fmla="*/ 255100 h 2547450"/>
              <a:gd name="connsiteX29" fmla="*/ 2482850 w 6363048"/>
              <a:gd name="connsiteY29" fmla="*/ 248750 h 2547450"/>
              <a:gd name="connsiteX30" fmla="*/ 2540000 w 6363048"/>
              <a:gd name="connsiteY30" fmla="*/ 229700 h 2547450"/>
              <a:gd name="connsiteX31" fmla="*/ 2679700 w 6363048"/>
              <a:gd name="connsiteY31" fmla="*/ 217000 h 2547450"/>
              <a:gd name="connsiteX32" fmla="*/ 2781300 w 6363048"/>
              <a:gd name="connsiteY32" fmla="*/ 204300 h 2547450"/>
              <a:gd name="connsiteX33" fmla="*/ 2863850 w 6363048"/>
              <a:gd name="connsiteY33" fmla="*/ 197950 h 2547450"/>
              <a:gd name="connsiteX34" fmla="*/ 3187700 w 6363048"/>
              <a:gd name="connsiteY34" fmla="*/ 185250 h 2547450"/>
              <a:gd name="connsiteX35" fmla="*/ 3263900 w 6363048"/>
              <a:gd name="connsiteY35" fmla="*/ 172550 h 2547450"/>
              <a:gd name="connsiteX36" fmla="*/ 3498850 w 6363048"/>
              <a:gd name="connsiteY36" fmla="*/ 159850 h 2547450"/>
              <a:gd name="connsiteX37" fmla="*/ 3733800 w 6363048"/>
              <a:gd name="connsiteY37" fmla="*/ 140800 h 2547450"/>
              <a:gd name="connsiteX38" fmla="*/ 3803650 w 6363048"/>
              <a:gd name="connsiteY38" fmla="*/ 128100 h 2547450"/>
              <a:gd name="connsiteX39" fmla="*/ 4057650 w 6363048"/>
              <a:gd name="connsiteY39" fmla="*/ 121750 h 2547450"/>
              <a:gd name="connsiteX40" fmla="*/ 4387850 w 6363048"/>
              <a:gd name="connsiteY40" fmla="*/ 121750 h 2547450"/>
              <a:gd name="connsiteX41" fmla="*/ 4425950 w 6363048"/>
              <a:gd name="connsiteY41" fmla="*/ 128100 h 2547450"/>
              <a:gd name="connsiteX42" fmla="*/ 4514850 w 6363048"/>
              <a:gd name="connsiteY42" fmla="*/ 134450 h 2547450"/>
              <a:gd name="connsiteX43" fmla="*/ 4597400 w 6363048"/>
              <a:gd name="connsiteY43" fmla="*/ 147150 h 2547450"/>
              <a:gd name="connsiteX44" fmla="*/ 4648200 w 6363048"/>
              <a:gd name="connsiteY44" fmla="*/ 159850 h 2547450"/>
              <a:gd name="connsiteX45" fmla="*/ 4660900 w 6363048"/>
              <a:gd name="connsiteY45" fmla="*/ 178900 h 2547450"/>
              <a:gd name="connsiteX46" fmla="*/ 4679950 w 6363048"/>
              <a:gd name="connsiteY46" fmla="*/ 185250 h 2547450"/>
              <a:gd name="connsiteX47" fmla="*/ 4730750 w 6363048"/>
              <a:gd name="connsiteY47" fmla="*/ 204300 h 2547450"/>
              <a:gd name="connsiteX48" fmla="*/ 4749800 w 6363048"/>
              <a:gd name="connsiteY48" fmla="*/ 217000 h 2547450"/>
              <a:gd name="connsiteX49" fmla="*/ 4768850 w 6363048"/>
              <a:gd name="connsiteY49" fmla="*/ 223350 h 2547450"/>
              <a:gd name="connsiteX50" fmla="*/ 4826000 w 6363048"/>
              <a:gd name="connsiteY50" fmla="*/ 236050 h 2547450"/>
              <a:gd name="connsiteX51" fmla="*/ 5022850 w 6363048"/>
              <a:gd name="connsiteY51" fmla="*/ 229700 h 2547450"/>
              <a:gd name="connsiteX52" fmla="*/ 5181600 w 6363048"/>
              <a:gd name="connsiteY52" fmla="*/ 210650 h 2547450"/>
              <a:gd name="connsiteX53" fmla="*/ 5200650 w 6363048"/>
              <a:gd name="connsiteY53" fmla="*/ 197950 h 2547450"/>
              <a:gd name="connsiteX54" fmla="*/ 5327650 w 6363048"/>
              <a:gd name="connsiteY54" fmla="*/ 172550 h 2547450"/>
              <a:gd name="connsiteX55" fmla="*/ 5410200 w 6363048"/>
              <a:gd name="connsiteY55" fmla="*/ 153500 h 2547450"/>
              <a:gd name="connsiteX56" fmla="*/ 5473700 w 6363048"/>
              <a:gd name="connsiteY56" fmla="*/ 147150 h 2547450"/>
              <a:gd name="connsiteX57" fmla="*/ 5492750 w 6363048"/>
              <a:gd name="connsiteY57" fmla="*/ 140800 h 2547450"/>
              <a:gd name="connsiteX58" fmla="*/ 5626100 w 6363048"/>
              <a:gd name="connsiteY58" fmla="*/ 128100 h 2547450"/>
              <a:gd name="connsiteX59" fmla="*/ 5645150 w 6363048"/>
              <a:gd name="connsiteY59" fmla="*/ 115400 h 2547450"/>
              <a:gd name="connsiteX60" fmla="*/ 5670550 w 6363048"/>
              <a:gd name="connsiteY60" fmla="*/ 109050 h 2547450"/>
              <a:gd name="connsiteX61" fmla="*/ 5689600 w 6363048"/>
              <a:gd name="connsiteY61" fmla="*/ 102700 h 2547450"/>
              <a:gd name="connsiteX62" fmla="*/ 5880100 w 6363048"/>
              <a:gd name="connsiteY62" fmla="*/ 96350 h 2547450"/>
              <a:gd name="connsiteX63" fmla="*/ 5930900 w 6363048"/>
              <a:gd name="connsiteY63" fmla="*/ 83650 h 2547450"/>
              <a:gd name="connsiteX64" fmla="*/ 5949950 w 6363048"/>
              <a:gd name="connsiteY64" fmla="*/ 77300 h 2547450"/>
              <a:gd name="connsiteX65" fmla="*/ 5981700 w 6363048"/>
              <a:gd name="connsiteY65" fmla="*/ 70950 h 2547450"/>
              <a:gd name="connsiteX66" fmla="*/ 6057900 w 6363048"/>
              <a:gd name="connsiteY66" fmla="*/ 26500 h 2547450"/>
              <a:gd name="connsiteX67" fmla="*/ 6121400 w 6363048"/>
              <a:gd name="connsiteY67" fmla="*/ 20150 h 2547450"/>
              <a:gd name="connsiteX68" fmla="*/ 6140450 w 6363048"/>
              <a:gd name="connsiteY68" fmla="*/ 13800 h 2547450"/>
              <a:gd name="connsiteX69" fmla="*/ 6159500 w 6363048"/>
              <a:gd name="connsiteY69" fmla="*/ 1100 h 2547450"/>
              <a:gd name="connsiteX70" fmla="*/ 6178550 w 6363048"/>
              <a:gd name="connsiteY70" fmla="*/ 7450 h 2547450"/>
              <a:gd name="connsiteX71" fmla="*/ 6223000 w 6363048"/>
              <a:gd name="connsiteY71" fmla="*/ 13800 h 2547450"/>
              <a:gd name="connsiteX72" fmla="*/ 6242050 w 6363048"/>
              <a:gd name="connsiteY72" fmla="*/ 26500 h 2547450"/>
              <a:gd name="connsiteX73" fmla="*/ 6267450 w 6363048"/>
              <a:gd name="connsiteY73" fmla="*/ 83650 h 2547450"/>
              <a:gd name="connsiteX74" fmla="*/ 6286500 w 6363048"/>
              <a:gd name="connsiteY74" fmla="*/ 90000 h 2547450"/>
              <a:gd name="connsiteX75" fmla="*/ 6337300 w 6363048"/>
              <a:gd name="connsiteY75" fmla="*/ 102700 h 2547450"/>
              <a:gd name="connsiteX76" fmla="*/ 6350000 w 6363048"/>
              <a:gd name="connsiteY76" fmla="*/ 121750 h 2547450"/>
              <a:gd name="connsiteX77" fmla="*/ 6356350 w 6363048"/>
              <a:gd name="connsiteY77" fmla="*/ 153500 h 2547450"/>
              <a:gd name="connsiteX78" fmla="*/ 6362700 w 6363048"/>
              <a:gd name="connsiteY7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250950 w 6363048"/>
              <a:gd name="connsiteY16" fmla="*/ 731350 h 2547450"/>
              <a:gd name="connsiteX17" fmla="*/ 1289050 w 6363048"/>
              <a:gd name="connsiteY17" fmla="*/ 725000 h 2547450"/>
              <a:gd name="connsiteX18" fmla="*/ 1333500 w 6363048"/>
              <a:gd name="connsiteY18" fmla="*/ 680550 h 2547450"/>
              <a:gd name="connsiteX19" fmla="*/ 1352550 w 6363048"/>
              <a:gd name="connsiteY19" fmla="*/ 661500 h 2547450"/>
              <a:gd name="connsiteX20" fmla="*/ 1726815 w 6363048"/>
              <a:gd name="connsiteY20" fmla="*/ 421764 h 2547450"/>
              <a:gd name="connsiteX21" fmla="*/ 1917700 w 6363048"/>
              <a:gd name="connsiteY21" fmla="*/ 324950 h 2547450"/>
              <a:gd name="connsiteX22" fmla="*/ 1949450 w 6363048"/>
              <a:gd name="connsiteY22" fmla="*/ 312250 h 2547450"/>
              <a:gd name="connsiteX23" fmla="*/ 2044700 w 6363048"/>
              <a:gd name="connsiteY23" fmla="*/ 286850 h 2547450"/>
              <a:gd name="connsiteX24" fmla="*/ 2108200 w 6363048"/>
              <a:gd name="connsiteY24" fmla="*/ 280500 h 2547450"/>
              <a:gd name="connsiteX25" fmla="*/ 2152650 w 6363048"/>
              <a:gd name="connsiteY25" fmla="*/ 274150 h 2547450"/>
              <a:gd name="connsiteX26" fmla="*/ 2400300 w 6363048"/>
              <a:gd name="connsiteY26" fmla="*/ 261450 h 2547450"/>
              <a:gd name="connsiteX27" fmla="*/ 2419350 w 6363048"/>
              <a:gd name="connsiteY27" fmla="*/ 255100 h 2547450"/>
              <a:gd name="connsiteX28" fmla="*/ 2482850 w 6363048"/>
              <a:gd name="connsiteY28" fmla="*/ 248750 h 2547450"/>
              <a:gd name="connsiteX29" fmla="*/ 2540000 w 6363048"/>
              <a:gd name="connsiteY29" fmla="*/ 229700 h 2547450"/>
              <a:gd name="connsiteX30" fmla="*/ 2679700 w 6363048"/>
              <a:gd name="connsiteY30" fmla="*/ 217000 h 2547450"/>
              <a:gd name="connsiteX31" fmla="*/ 2781300 w 6363048"/>
              <a:gd name="connsiteY31" fmla="*/ 204300 h 2547450"/>
              <a:gd name="connsiteX32" fmla="*/ 2863850 w 6363048"/>
              <a:gd name="connsiteY32" fmla="*/ 197950 h 2547450"/>
              <a:gd name="connsiteX33" fmla="*/ 3187700 w 6363048"/>
              <a:gd name="connsiteY33" fmla="*/ 185250 h 2547450"/>
              <a:gd name="connsiteX34" fmla="*/ 3263900 w 6363048"/>
              <a:gd name="connsiteY34" fmla="*/ 172550 h 2547450"/>
              <a:gd name="connsiteX35" fmla="*/ 3498850 w 6363048"/>
              <a:gd name="connsiteY35" fmla="*/ 159850 h 2547450"/>
              <a:gd name="connsiteX36" fmla="*/ 3733800 w 6363048"/>
              <a:gd name="connsiteY36" fmla="*/ 140800 h 2547450"/>
              <a:gd name="connsiteX37" fmla="*/ 3803650 w 6363048"/>
              <a:gd name="connsiteY37" fmla="*/ 128100 h 2547450"/>
              <a:gd name="connsiteX38" fmla="*/ 4057650 w 6363048"/>
              <a:gd name="connsiteY38" fmla="*/ 121750 h 2547450"/>
              <a:gd name="connsiteX39" fmla="*/ 4387850 w 6363048"/>
              <a:gd name="connsiteY39" fmla="*/ 121750 h 2547450"/>
              <a:gd name="connsiteX40" fmla="*/ 4425950 w 6363048"/>
              <a:gd name="connsiteY40" fmla="*/ 128100 h 2547450"/>
              <a:gd name="connsiteX41" fmla="*/ 4514850 w 6363048"/>
              <a:gd name="connsiteY41" fmla="*/ 134450 h 2547450"/>
              <a:gd name="connsiteX42" fmla="*/ 4597400 w 6363048"/>
              <a:gd name="connsiteY42" fmla="*/ 147150 h 2547450"/>
              <a:gd name="connsiteX43" fmla="*/ 4648200 w 6363048"/>
              <a:gd name="connsiteY43" fmla="*/ 159850 h 2547450"/>
              <a:gd name="connsiteX44" fmla="*/ 4660900 w 6363048"/>
              <a:gd name="connsiteY44" fmla="*/ 178900 h 2547450"/>
              <a:gd name="connsiteX45" fmla="*/ 4679950 w 6363048"/>
              <a:gd name="connsiteY45" fmla="*/ 185250 h 2547450"/>
              <a:gd name="connsiteX46" fmla="*/ 4730750 w 6363048"/>
              <a:gd name="connsiteY46" fmla="*/ 204300 h 2547450"/>
              <a:gd name="connsiteX47" fmla="*/ 4749800 w 6363048"/>
              <a:gd name="connsiteY47" fmla="*/ 217000 h 2547450"/>
              <a:gd name="connsiteX48" fmla="*/ 4768850 w 6363048"/>
              <a:gd name="connsiteY48" fmla="*/ 223350 h 2547450"/>
              <a:gd name="connsiteX49" fmla="*/ 4826000 w 6363048"/>
              <a:gd name="connsiteY49" fmla="*/ 236050 h 2547450"/>
              <a:gd name="connsiteX50" fmla="*/ 5022850 w 6363048"/>
              <a:gd name="connsiteY50" fmla="*/ 229700 h 2547450"/>
              <a:gd name="connsiteX51" fmla="*/ 5181600 w 6363048"/>
              <a:gd name="connsiteY51" fmla="*/ 210650 h 2547450"/>
              <a:gd name="connsiteX52" fmla="*/ 5200650 w 6363048"/>
              <a:gd name="connsiteY52" fmla="*/ 197950 h 2547450"/>
              <a:gd name="connsiteX53" fmla="*/ 5327650 w 6363048"/>
              <a:gd name="connsiteY53" fmla="*/ 172550 h 2547450"/>
              <a:gd name="connsiteX54" fmla="*/ 5410200 w 6363048"/>
              <a:gd name="connsiteY54" fmla="*/ 153500 h 2547450"/>
              <a:gd name="connsiteX55" fmla="*/ 5473700 w 6363048"/>
              <a:gd name="connsiteY55" fmla="*/ 147150 h 2547450"/>
              <a:gd name="connsiteX56" fmla="*/ 5492750 w 6363048"/>
              <a:gd name="connsiteY56" fmla="*/ 140800 h 2547450"/>
              <a:gd name="connsiteX57" fmla="*/ 5626100 w 6363048"/>
              <a:gd name="connsiteY57" fmla="*/ 128100 h 2547450"/>
              <a:gd name="connsiteX58" fmla="*/ 5645150 w 6363048"/>
              <a:gd name="connsiteY58" fmla="*/ 115400 h 2547450"/>
              <a:gd name="connsiteX59" fmla="*/ 5670550 w 6363048"/>
              <a:gd name="connsiteY59" fmla="*/ 109050 h 2547450"/>
              <a:gd name="connsiteX60" fmla="*/ 5689600 w 6363048"/>
              <a:gd name="connsiteY60" fmla="*/ 102700 h 2547450"/>
              <a:gd name="connsiteX61" fmla="*/ 5880100 w 6363048"/>
              <a:gd name="connsiteY61" fmla="*/ 96350 h 2547450"/>
              <a:gd name="connsiteX62" fmla="*/ 5930900 w 6363048"/>
              <a:gd name="connsiteY62" fmla="*/ 83650 h 2547450"/>
              <a:gd name="connsiteX63" fmla="*/ 5949950 w 6363048"/>
              <a:gd name="connsiteY63" fmla="*/ 77300 h 2547450"/>
              <a:gd name="connsiteX64" fmla="*/ 5981700 w 6363048"/>
              <a:gd name="connsiteY64" fmla="*/ 70950 h 2547450"/>
              <a:gd name="connsiteX65" fmla="*/ 6057900 w 6363048"/>
              <a:gd name="connsiteY65" fmla="*/ 26500 h 2547450"/>
              <a:gd name="connsiteX66" fmla="*/ 6121400 w 6363048"/>
              <a:gd name="connsiteY66" fmla="*/ 20150 h 2547450"/>
              <a:gd name="connsiteX67" fmla="*/ 6140450 w 6363048"/>
              <a:gd name="connsiteY67" fmla="*/ 13800 h 2547450"/>
              <a:gd name="connsiteX68" fmla="*/ 6159500 w 6363048"/>
              <a:gd name="connsiteY68" fmla="*/ 1100 h 2547450"/>
              <a:gd name="connsiteX69" fmla="*/ 6178550 w 6363048"/>
              <a:gd name="connsiteY69" fmla="*/ 7450 h 2547450"/>
              <a:gd name="connsiteX70" fmla="*/ 6223000 w 6363048"/>
              <a:gd name="connsiteY70" fmla="*/ 13800 h 2547450"/>
              <a:gd name="connsiteX71" fmla="*/ 6242050 w 6363048"/>
              <a:gd name="connsiteY71" fmla="*/ 26500 h 2547450"/>
              <a:gd name="connsiteX72" fmla="*/ 6267450 w 6363048"/>
              <a:gd name="connsiteY72" fmla="*/ 83650 h 2547450"/>
              <a:gd name="connsiteX73" fmla="*/ 6286500 w 6363048"/>
              <a:gd name="connsiteY73" fmla="*/ 90000 h 2547450"/>
              <a:gd name="connsiteX74" fmla="*/ 6337300 w 6363048"/>
              <a:gd name="connsiteY74" fmla="*/ 102700 h 2547450"/>
              <a:gd name="connsiteX75" fmla="*/ 6350000 w 6363048"/>
              <a:gd name="connsiteY75" fmla="*/ 121750 h 2547450"/>
              <a:gd name="connsiteX76" fmla="*/ 6356350 w 6363048"/>
              <a:gd name="connsiteY76" fmla="*/ 153500 h 2547450"/>
              <a:gd name="connsiteX77" fmla="*/ 6362700 w 6363048"/>
              <a:gd name="connsiteY7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250950 w 6363048"/>
              <a:gd name="connsiteY16" fmla="*/ 731350 h 2547450"/>
              <a:gd name="connsiteX17" fmla="*/ 1333500 w 6363048"/>
              <a:gd name="connsiteY17" fmla="*/ 680550 h 2547450"/>
              <a:gd name="connsiteX18" fmla="*/ 1352550 w 6363048"/>
              <a:gd name="connsiteY18" fmla="*/ 661500 h 2547450"/>
              <a:gd name="connsiteX19" fmla="*/ 1726815 w 6363048"/>
              <a:gd name="connsiteY19" fmla="*/ 421764 h 2547450"/>
              <a:gd name="connsiteX20" fmla="*/ 1917700 w 6363048"/>
              <a:gd name="connsiteY20" fmla="*/ 324950 h 2547450"/>
              <a:gd name="connsiteX21" fmla="*/ 1949450 w 6363048"/>
              <a:gd name="connsiteY21" fmla="*/ 312250 h 2547450"/>
              <a:gd name="connsiteX22" fmla="*/ 2044700 w 6363048"/>
              <a:gd name="connsiteY22" fmla="*/ 286850 h 2547450"/>
              <a:gd name="connsiteX23" fmla="*/ 2108200 w 6363048"/>
              <a:gd name="connsiteY23" fmla="*/ 280500 h 2547450"/>
              <a:gd name="connsiteX24" fmla="*/ 2152650 w 6363048"/>
              <a:gd name="connsiteY24" fmla="*/ 274150 h 2547450"/>
              <a:gd name="connsiteX25" fmla="*/ 2400300 w 6363048"/>
              <a:gd name="connsiteY25" fmla="*/ 261450 h 2547450"/>
              <a:gd name="connsiteX26" fmla="*/ 2419350 w 6363048"/>
              <a:gd name="connsiteY26" fmla="*/ 255100 h 2547450"/>
              <a:gd name="connsiteX27" fmla="*/ 2482850 w 6363048"/>
              <a:gd name="connsiteY27" fmla="*/ 248750 h 2547450"/>
              <a:gd name="connsiteX28" fmla="*/ 2540000 w 6363048"/>
              <a:gd name="connsiteY28" fmla="*/ 229700 h 2547450"/>
              <a:gd name="connsiteX29" fmla="*/ 2679700 w 6363048"/>
              <a:gd name="connsiteY29" fmla="*/ 217000 h 2547450"/>
              <a:gd name="connsiteX30" fmla="*/ 2781300 w 6363048"/>
              <a:gd name="connsiteY30" fmla="*/ 204300 h 2547450"/>
              <a:gd name="connsiteX31" fmla="*/ 2863850 w 6363048"/>
              <a:gd name="connsiteY31" fmla="*/ 197950 h 2547450"/>
              <a:gd name="connsiteX32" fmla="*/ 3187700 w 6363048"/>
              <a:gd name="connsiteY32" fmla="*/ 185250 h 2547450"/>
              <a:gd name="connsiteX33" fmla="*/ 3263900 w 6363048"/>
              <a:gd name="connsiteY33" fmla="*/ 172550 h 2547450"/>
              <a:gd name="connsiteX34" fmla="*/ 3498850 w 6363048"/>
              <a:gd name="connsiteY34" fmla="*/ 159850 h 2547450"/>
              <a:gd name="connsiteX35" fmla="*/ 3733800 w 6363048"/>
              <a:gd name="connsiteY35" fmla="*/ 140800 h 2547450"/>
              <a:gd name="connsiteX36" fmla="*/ 3803650 w 6363048"/>
              <a:gd name="connsiteY36" fmla="*/ 128100 h 2547450"/>
              <a:gd name="connsiteX37" fmla="*/ 4057650 w 6363048"/>
              <a:gd name="connsiteY37" fmla="*/ 121750 h 2547450"/>
              <a:gd name="connsiteX38" fmla="*/ 4387850 w 6363048"/>
              <a:gd name="connsiteY38" fmla="*/ 121750 h 2547450"/>
              <a:gd name="connsiteX39" fmla="*/ 4425950 w 6363048"/>
              <a:gd name="connsiteY39" fmla="*/ 128100 h 2547450"/>
              <a:gd name="connsiteX40" fmla="*/ 4514850 w 6363048"/>
              <a:gd name="connsiteY40" fmla="*/ 134450 h 2547450"/>
              <a:gd name="connsiteX41" fmla="*/ 4597400 w 6363048"/>
              <a:gd name="connsiteY41" fmla="*/ 147150 h 2547450"/>
              <a:gd name="connsiteX42" fmla="*/ 4648200 w 6363048"/>
              <a:gd name="connsiteY42" fmla="*/ 159850 h 2547450"/>
              <a:gd name="connsiteX43" fmla="*/ 4660900 w 6363048"/>
              <a:gd name="connsiteY43" fmla="*/ 178900 h 2547450"/>
              <a:gd name="connsiteX44" fmla="*/ 4679950 w 6363048"/>
              <a:gd name="connsiteY44" fmla="*/ 185250 h 2547450"/>
              <a:gd name="connsiteX45" fmla="*/ 4730750 w 6363048"/>
              <a:gd name="connsiteY45" fmla="*/ 204300 h 2547450"/>
              <a:gd name="connsiteX46" fmla="*/ 4749800 w 6363048"/>
              <a:gd name="connsiteY46" fmla="*/ 217000 h 2547450"/>
              <a:gd name="connsiteX47" fmla="*/ 4768850 w 6363048"/>
              <a:gd name="connsiteY47" fmla="*/ 223350 h 2547450"/>
              <a:gd name="connsiteX48" fmla="*/ 4826000 w 6363048"/>
              <a:gd name="connsiteY48" fmla="*/ 236050 h 2547450"/>
              <a:gd name="connsiteX49" fmla="*/ 5022850 w 6363048"/>
              <a:gd name="connsiteY49" fmla="*/ 229700 h 2547450"/>
              <a:gd name="connsiteX50" fmla="*/ 5181600 w 6363048"/>
              <a:gd name="connsiteY50" fmla="*/ 210650 h 2547450"/>
              <a:gd name="connsiteX51" fmla="*/ 5200650 w 6363048"/>
              <a:gd name="connsiteY51" fmla="*/ 197950 h 2547450"/>
              <a:gd name="connsiteX52" fmla="*/ 5327650 w 6363048"/>
              <a:gd name="connsiteY52" fmla="*/ 172550 h 2547450"/>
              <a:gd name="connsiteX53" fmla="*/ 5410200 w 6363048"/>
              <a:gd name="connsiteY53" fmla="*/ 153500 h 2547450"/>
              <a:gd name="connsiteX54" fmla="*/ 5473700 w 6363048"/>
              <a:gd name="connsiteY54" fmla="*/ 147150 h 2547450"/>
              <a:gd name="connsiteX55" fmla="*/ 5492750 w 6363048"/>
              <a:gd name="connsiteY55" fmla="*/ 140800 h 2547450"/>
              <a:gd name="connsiteX56" fmla="*/ 5626100 w 6363048"/>
              <a:gd name="connsiteY56" fmla="*/ 128100 h 2547450"/>
              <a:gd name="connsiteX57" fmla="*/ 5645150 w 6363048"/>
              <a:gd name="connsiteY57" fmla="*/ 115400 h 2547450"/>
              <a:gd name="connsiteX58" fmla="*/ 5670550 w 6363048"/>
              <a:gd name="connsiteY58" fmla="*/ 109050 h 2547450"/>
              <a:gd name="connsiteX59" fmla="*/ 5689600 w 6363048"/>
              <a:gd name="connsiteY59" fmla="*/ 102700 h 2547450"/>
              <a:gd name="connsiteX60" fmla="*/ 5880100 w 6363048"/>
              <a:gd name="connsiteY60" fmla="*/ 96350 h 2547450"/>
              <a:gd name="connsiteX61" fmla="*/ 5930900 w 6363048"/>
              <a:gd name="connsiteY61" fmla="*/ 83650 h 2547450"/>
              <a:gd name="connsiteX62" fmla="*/ 5949950 w 6363048"/>
              <a:gd name="connsiteY62" fmla="*/ 77300 h 2547450"/>
              <a:gd name="connsiteX63" fmla="*/ 5981700 w 6363048"/>
              <a:gd name="connsiteY63" fmla="*/ 70950 h 2547450"/>
              <a:gd name="connsiteX64" fmla="*/ 6057900 w 6363048"/>
              <a:gd name="connsiteY64" fmla="*/ 26500 h 2547450"/>
              <a:gd name="connsiteX65" fmla="*/ 6121400 w 6363048"/>
              <a:gd name="connsiteY65" fmla="*/ 20150 h 2547450"/>
              <a:gd name="connsiteX66" fmla="*/ 6140450 w 6363048"/>
              <a:gd name="connsiteY66" fmla="*/ 13800 h 2547450"/>
              <a:gd name="connsiteX67" fmla="*/ 6159500 w 6363048"/>
              <a:gd name="connsiteY67" fmla="*/ 1100 h 2547450"/>
              <a:gd name="connsiteX68" fmla="*/ 6178550 w 6363048"/>
              <a:gd name="connsiteY68" fmla="*/ 7450 h 2547450"/>
              <a:gd name="connsiteX69" fmla="*/ 6223000 w 6363048"/>
              <a:gd name="connsiteY69" fmla="*/ 13800 h 2547450"/>
              <a:gd name="connsiteX70" fmla="*/ 6242050 w 6363048"/>
              <a:gd name="connsiteY70" fmla="*/ 26500 h 2547450"/>
              <a:gd name="connsiteX71" fmla="*/ 6267450 w 6363048"/>
              <a:gd name="connsiteY71" fmla="*/ 83650 h 2547450"/>
              <a:gd name="connsiteX72" fmla="*/ 6286500 w 6363048"/>
              <a:gd name="connsiteY72" fmla="*/ 90000 h 2547450"/>
              <a:gd name="connsiteX73" fmla="*/ 6337300 w 6363048"/>
              <a:gd name="connsiteY73" fmla="*/ 102700 h 2547450"/>
              <a:gd name="connsiteX74" fmla="*/ 6350000 w 6363048"/>
              <a:gd name="connsiteY74" fmla="*/ 121750 h 2547450"/>
              <a:gd name="connsiteX75" fmla="*/ 6356350 w 6363048"/>
              <a:gd name="connsiteY75" fmla="*/ 153500 h 2547450"/>
              <a:gd name="connsiteX76" fmla="*/ 6362700 w 6363048"/>
              <a:gd name="connsiteY7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333500 w 6363048"/>
              <a:gd name="connsiteY16" fmla="*/ 680550 h 2547450"/>
              <a:gd name="connsiteX17" fmla="*/ 1352550 w 6363048"/>
              <a:gd name="connsiteY17" fmla="*/ 661500 h 2547450"/>
              <a:gd name="connsiteX18" fmla="*/ 1726815 w 6363048"/>
              <a:gd name="connsiteY18" fmla="*/ 421764 h 2547450"/>
              <a:gd name="connsiteX19" fmla="*/ 1917700 w 6363048"/>
              <a:gd name="connsiteY19" fmla="*/ 324950 h 2547450"/>
              <a:gd name="connsiteX20" fmla="*/ 1949450 w 6363048"/>
              <a:gd name="connsiteY20" fmla="*/ 312250 h 2547450"/>
              <a:gd name="connsiteX21" fmla="*/ 2044700 w 6363048"/>
              <a:gd name="connsiteY21" fmla="*/ 286850 h 2547450"/>
              <a:gd name="connsiteX22" fmla="*/ 2108200 w 6363048"/>
              <a:gd name="connsiteY22" fmla="*/ 280500 h 2547450"/>
              <a:gd name="connsiteX23" fmla="*/ 2152650 w 6363048"/>
              <a:gd name="connsiteY23" fmla="*/ 274150 h 2547450"/>
              <a:gd name="connsiteX24" fmla="*/ 2400300 w 6363048"/>
              <a:gd name="connsiteY24" fmla="*/ 261450 h 2547450"/>
              <a:gd name="connsiteX25" fmla="*/ 2419350 w 6363048"/>
              <a:gd name="connsiteY25" fmla="*/ 255100 h 2547450"/>
              <a:gd name="connsiteX26" fmla="*/ 2482850 w 6363048"/>
              <a:gd name="connsiteY26" fmla="*/ 248750 h 2547450"/>
              <a:gd name="connsiteX27" fmla="*/ 2540000 w 6363048"/>
              <a:gd name="connsiteY27" fmla="*/ 229700 h 2547450"/>
              <a:gd name="connsiteX28" fmla="*/ 2679700 w 6363048"/>
              <a:gd name="connsiteY28" fmla="*/ 217000 h 2547450"/>
              <a:gd name="connsiteX29" fmla="*/ 2781300 w 6363048"/>
              <a:gd name="connsiteY29" fmla="*/ 204300 h 2547450"/>
              <a:gd name="connsiteX30" fmla="*/ 2863850 w 6363048"/>
              <a:gd name="connsiteY30" fmla="*/ 197950 h 2547450"/>
              <a:gd name="connsiteX31" fmla="*/ 3187700 w 6363048"/>
              <a:gd name="connsiteY31" fmla="*/ 185250 h 2547450"/>
              <a:gd name="connsiteX32" fmla="*/ 3263900 w 6363048"/>
              <a:gd name="connsiteY32" fmla="*/ 172550 h 2547450"/>
              <a:gd name="connsiteX33" fmla="*/ 3498850 w 6363048"/>
              <a:gd name="connsiteY33" fmla="*/ 159850 h 2547450"/>
              <a:gd name="connsiteX34" fmla="*/ 3733800 w 6363048"/>
              <a:gd name="connsiteY34" fmla="*/ 140800 h 2547450"/>
              <a:gd name="connsiteX35" fmla="*/ 3803650 w 6363048"/>
              <a:gd name="connsiteY35" fmla="*/ 128100 h 2547450"/>
              <a:gd name="connsiteX36" fmla="*/ 4057650 w 6363048"/>
              <a:gd name="connsiteY36" fmla="*/ 121750 h 2547450"/>
              <a:gd name="connsiteX37" fmla="*/ 4387850 w 6363048"/>
              <a:gd name="connsiteY37" fmla="*/ 121750 h 2547450"/>
              <a:gd name="connsiteX38" fmla="*/ 4425950 w 6363048"/>
              <a:gd name="connsiteY38" fmla="*/ 128100 h 2547450"/>
              <a:gd name="connsiteX39" fmla="*/ 4514850 w 6363048"/>
              <a:gd name="connsiteY39" fmla="*/ 134450 h 2547450"/>
              <a:gd name="connsiteX40" fmla="*/ 4597400 w 6363048"/>
              <a:gd name="connsiteY40" fmla="*/ 147150 h 2547450"/>
              <a:gd name="connsiteX41" fmla="*/ 4648200 w 6363048"/>
              <a:gd name="connsiteY41" fmla="*/ 159850 h 2547450"/>
              <a:gd name="connsiteX42" fmla="*/ 4660900 w 6363048"/>
              <a:gd name="connsiteY42" fmla="*/ 178900 h 2547450"/>
              <a:gd name="connsiteX43" fmla="*/ 4679950 w 6363048"/>
              <a:gd name="connsiteY43" fmla="*/ 185250 h 2547450"/>
              <a:gd name="connsiteX44" fmla="*/ 4730750 w 6363048"/>
              <a:gd name="connsiteY44" fmla="*/ 204300 h 2547450"/>
              <a:gd name="connsiteX45" fmla="*/ 4749800 w 6363048"/>
              <a:gd name="connsiteY45" fmla="*/ 217000 h 2547450"/>
              <a:gd name="connsiteX46" fmla="*/ 4768850 w 6363048"/>
              <a:gd name="connsiteY46" fmla="*/ 223350 h 2547450"/>
              <a:gd name="connsiteX47" fmla="*/ 4826000 w 6363048"/>
              <a:gd name="connsiteY47" fmla="*/ 236050 h 2547450"/>
              <a:gd name="connsiteX48" fmla="*/ 5022850 w 6363048"/>
              <a:gd name="connsiteY48" fmla="*/ 229700 h 2547450"/>
              <a:gd name="connsiteX49" fmla="*/ 5181600 w 6363048"/>
              <a:gd name="connsiteY49" fmla="*/ 210650 h 2547450"/>
              <a:gd name="connsiteX50" fmla="*/ 5200650 w 6363048"/>
              <a:gd name="connsiteY50" fmla="*/ 197950 h 2547450"/>
              <a:gd name="connsiteX51" fmla="*/ 5327650 w 6363048"/>
              <a:gd name="connsiteY51" fmla="*/ 172550 h 2547450"/>
              <a:gd name="connsiteX52" fmla="*/ 5410200 w 6363048"/>
              <a:gd name="connsiteY52" fmla="*/ 153500 h 2547450"/>
              <a:gd name="connsiteX53" fmla="*/ 5473700 w 6363048"/>
              <a:gd name="connsiteY53" fmla="*/ 147150 h 2547450"/>
              <a:gd name="connsiteX54" fmla="*/ 5492750 w 6363048"/>
              <a:gd name="connsiteY54" fmla="*/ 140800 h 2547450"/>
              <a:gd name="connsiteX55" fmla="*/ 5626100 w 6363048"/>
              <a:gd name="connsiteY55" fmla="*/ 128100 h 2547450"/>
              <a:gd name="connsiteX56" fmla="*/ 5645150 w 6363048"/>
              <a:gd name="connsiteY56" fmla="*/ 115400 h 2547450"/>
              <a:gd name="connsiteX57" fmla="*/ 5670550 w 6363048"/>
              <a:gd name="connsiteY57" fmla="*/ 109050 h 2547450"/>
              <a:gd name="connsiteX58" fmla="*/ 5689600 w 6363048"/>
              <a:gd name="connsiteY58" fmla="*/ 102700 h 2547450"/>
              <a:gd name="connsiteX59" fmla="*/ 5880100 w 6363048"/>
              <a:gd name="connsiteY59" fmla="*/ 96350 h 2547450"/>
              <a:gd name="connsiteX60" fmla="*/ 5930900 w 6363048"/>
              <a:gd name="connsiteY60" fmla="*/ 83650 h 2547450"/>
              <a:gd name="connsiteX61" fmla="*/ 5949950 w 6363048"/>
              <a:gd name="connsiteY61" fmla="*/ 77300 h 2547450"/>
              <a:gd name="connsiteX62" fmla="*/ 5981700 w 6363048"/>
              <a:gd name="connsiteY62" fmla="*/ 70950 h 2547450"/>
              <a:gd name="connsiteX63" fmla="*/ 6057900 w 6363048"/>
              <a:gd name="connsiteY63" fmla="*/ 26500 h 2547450"/>
              <a:gd name="connsiteX64" fmla="*/ 6121400 w 6363048"/>
              <a:gd name="connsiteY64" fmla="*/ 20150 h 2547450"/>
              <a:gd name="connsiteX65" fmla="*/ 6140450 w 6363048"/>
              <a:gd name="connsiteY65" fmla="*/ 13800 h 2547450"/>
              <a:gd name="connsiteX66" fmla="*/ 6159500 w 6363048"/>
              <a:gd name="connsiteY66" fmla="*/ 1100 h 2547450"/>
              <a:gd name="connsiteX67" fmla="*/ 6178550 w 6363048"/>
              <a:gd name="connsiteY67" fmla="*/ 7450 h 2547450"/>
              <a:gd name="connsiteX68" fmla="*/ 6223000 w 6363048"/>
              <a:gd name="connsiteY68" fmla="*/ 13800 h 2547450"/>
              <a:gd name="connsiteX69" fmla="*/ 6242050 w 6363048"/>
              <a:gd name="connsiteY69" fmla="*/ 26500 h 2547450"/>
              <a:gd name="connsiteX70" fmla="*/ 6267450 w 6363048"/>
              <a:gd name="connsiteY70" fmla="*/ 83650 h 2547450"/>
              <a:gd name="connsiteX71" fmla="*/ 6286500 w 6363048"/>
              <a:gd name="connsiteY71" fmla="*/ 90000 h 2547450"/>
              <a:gd name="connsiteX72" fmla="*/ 6337300 w 6363048"/>
              <a:gd name="connsiteY72" fmla="*/ 102700 h 2547450"/>
              <a:gd name="connsiteX73" fmla="*/ 6350000 w 6363048"/>
              <a:gd name="connsiteY73" fmla="*/ 121750 h 2547450"/>
              <a:gd name="connsiteX74" fmla="*/ 6356350 w 6363048"/>
              <a:gd name="connsiteY74" fmla="*/ 153500 h 2547450"/>
              <a:gd name="connsiteX75" fmla="*/ 6362700 w 6363048"/>
              <a:gd name="connsiteY7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333500 w 6363048"/>
              <a:gd name="connsiteY15" fmla="*/ 680550 h 2547450"/>
              <a:gd name="connsiteX16" fmla="*/ 1352550 w 6363048"/>
              <a:gd name="connsiteY16" fmla="*/ 661500 h 2547450"/>
              <a:gd name="connsiteX17" fmla="*/ 1726815 w 6363048"/>
              <a:gd name="connsiteY17" fmla="*/ 421764 h 2547450"/>
              <a:gd name="connsiteX18" fmla="*/ 1917700 w 6363048"/>
              <a:gd name="connsiteY18" fmla="*/ 324950 h 2547450"/>
              <a:gd name="connsiteX19" fmla="*/ 1949450 w 6363048"/>
              <a:gd name="connsiteY19" fmla="*/ 312250 h 2547450"/>
              <a:gd name="connsiteX20" fmla="*/ 2044700 w 6363048"/>
              <a:gd name="connsiteY20" fmla="*/ 286850 h 2547450"/>
              <a:gd name="connsiteX21" fmla="*/ 2108200 w 6363048"/>
              <a:gd name="connsiteY21" fmla="*/ 280500 h 2547450"/>
              <a:gd name="connsiteX22" fmla="*/ 2152650 w 6363048"/>
              <a:gd name="connsiteY22" fmla="*/ 274150 h 2547450"/>
              <a:gd name="connsiteX23" fmla="*/ 2400300 w 6363048"/>
              <a:gd name="connsiteY23" fmla="*/ 261450 h 2547450"/>
              <a:gd name="connsiteX24" fmla="*/ 2419350 w 6363048"/>
              <a:gd name="connsiteY24" fmla="*/ 255100 h 2547450"/>
              <a:gd name="connsiteX25" fmla="*/ 2482850 w 6363048"/>
              <a:gd name="connsiteY25" fmla="*/ 248750 h 2547450"/>
              <a:gd name="connsiteX26" fmla="*/ 2540000 w 6363048"/>
              <a:gd name="connsiteY26" fmla="*/ 229700 h 2547450"/>
              <a:gd name="connsiteX27" fmla="*/ 2679700 w 6363048"/>
              <a:gd name="connsiteY27" fmla="*/ 217000 h 2547450"/>
              <a:gd name="connsiteX28" fmla="*/ 2781300 w 6363048"/>
              <a:gd name="connsiteY28" fmla="*/ 204300 h 2547450"/>
              <a:gd name="connsiteX29" fmla="*/ 2863850 w 6363048"/>
              <a:gd name="connsiteY29" fmla="*/ 197950 h 2547450"/>
              <a:gd name="connsiteX30" fmla="*/ 3187700 w 6363048"/>
              <a:gd name="connsiteY30" fmla="*/ 185250 h 2547450"/>
              <a:gd name="connsiteX31" fmla="*/ 3263900 w 6363048"/>
              <a:gd name="connsiteY31" fmla="*/ 172550 h 2547450"/>
              <a:gd name="connsiteX32" fmla="*/ 3498850 w 6363048"/>
              <a:gd name="connsiteY32" fmla="*/ 159850 h 2547450"/>
              <a:gd name="connsiteX33" fmla="*/ 3733800 w 6363048"/>
              <a:gd name="connsiteY33" fmla="*/ 140800 h 2547450"/>
              <a:gd name="connsiteX34" fmla="*/ 3803650 w 6363048"/>
              <a:gd name="connsiteY34" fmla="*/ 128100 h 2547450"/>
              <a:gd name="connsiteX35" fmla="*/ 4057650 w 6363048"/>
              <a:gd name="connsiteY35" fmla="*/ 121750 h 2547450"/>
              <a:gd name="connsiteX36" fmla="*/ 4387850 w 6363048"/>
              <a:gd name="connsiteY36" fmla="*/ 121750 h 2547450"/>
              <a:gd name="connsiteX37" fmla="*/ 4425950 w 6363048"/>
              <a:gd name="connsiteY37" fmla="*/ 128100 h 2547450"/>
              <a:gd name="connsiteX38" fmla="*/ 4514850 w 6363048"/>
              <a:gd name="connsiteY38" fmla="*/ 134450 h 2547450"/>
              <a:gd name="connsiteX39" fmla="*/ 4597400 w 6363048"/>
              <a:gd name="connsiteY39" fmla="*/ 147150 h 2547450"/>
              <a:gd name="connsiteX40" fmla="*/ 4648200 w 6363048"/>
              <a:gd name="connsiteY40" fmla="*/ 159850 h 2547450"/>
              <a:gd name="connsiteX41" fmla="*/ 4660900 w 6363048"/>
              <a:gd name="connsiteY41" fmla="*/ 178900 h 2547450"/>
              <a:gd name="connsiteX42" fmla="*/ 4679950 w 6363048"/>
              <a:gd name="connsiteY42" fmla="*/ 185250 h 2547450"/>
              <a:gd name="connsiteX43" fmla="*/ 4730750 w 6363048"/>
              <a:gd name="connsiteY43" fmla="*/ 204300 h 2547450"/>
              <a:gd name="connsiteX44" fmla="*/ 4749800 w 6363048"/>
              <a:gd name="connsiteY44" fmla="*/ 217000 h 2547450"/>
              <a:gd name="connsiteX45" fmla="*/ 4768850 w 6363048"/>
              <a:gd name="connsiteY45" fmla="*/ 223350 h 2547450"/>
              <a:gd name="connsiteX46" fmla="*/ 4826000 w 6363048"/>
              <a:gd name="connsiteY46" fmla="*/ 236050 h 2547450"/>
              <a:gd name="connsiteX47" fmla="*/ 5022850 w 6363048"/>
              <a:gd name="connsiteY47" fmla="*/ 229700 h 2547450"/>
              <a:gd name="connsiteX48" fmla="*/ 5181600 w 6363048"/>
              <a:gd name="connsiteY48" fmla="*/ 210650 h 2547450"/>
              <a:gd name="connsiteX49" fmla="*/ 5200650 w 6363048"/>
              <a:gd name="connsiteY49" fmla="*/ 197950 h 2547450"/>
              <a:gd name="connsiteX50" fmla="*/ 5327650 w 6363048"/>
              <a:gd name="connsiteY50" fmla="*/ 172550 h 2547450"/>
              <a:gd name="connsiteX51" fmla="*/ 5410200 w 6363048"/>
              <a:gd name="connsiteY51" fmla="*/ 153500 h 2547450"/>
              <a:gd name="connsiteX52" fmla="*/ 5473700 w 6363048"/>
              <a:gd name="connsiteY52" fmla="*/ 147150 h 2547450"/>
              <a:gd name="connsiteX53" fmla="*/ 5492750 w 6363048"/>
              <a:gd name="connsiteY53" fmla="*/ 140800 h 2547450"/>
              <a:gd name="connsiteX54" fmla="*/ 5626100 w 6363048"/>
              <a:gd name="connsiteY54" fmla="*/ 128100 h 2547450"/>
              <a:gd name="connsiteX55" fmla="*/ 5645150 w 6363048"/>
              <a:gd name="connsiteY55" fmla="*/ 115400 h 2547450"/>
              <a:gd name="connsiteX56" fmla="*/ 5670550 w 6363048"/>
              <a:gd name="connsiteY56" fmla="*/ 109050 h 2547450"/>
              <a:gd name="connsiteX57" fmla="*/ 5689600 w 6363048"/>
              <a:gd name="connsiteY57" fmla="*/ 102700 h 2547450"/>
              <a:gd name="connsiteX58" fmla="*/ 5880100 w 6363048"/>
              <a:gd name="connsiteY58" fmla="*/ 96350 h 2547450"/>
              <a:gd name="connsiteX59" fmla="*/ 5930900 w 6363048"/>
              <a:gd name="connsiteY59" fmla="*/ 83650 h 2547450"/>
              <a:gd name="connsiteX60" fmla="*/ 5949950 w 6363048"/>
              <a:gd name="connsiteY60" fmla="*/ 77300 h 2547450"/>
              <a:gd name="connsiteX61" fmla="*/ 5981700 w 6363048"/>
              <a:gd name="connsiteY61" fmla="*/ 70950 h 2547450"/>
              <a:gd name="connsiteX62" fmla="*/ 6057900 w 6363048"/>
              <a:gd name="connsiteY62" fmla="*/ 26500 h 2547450"/>
              <a:gd name="connsiteX63" fmla="*/ 6121400 w 6363048"/>
              <a:gd name="connsiteY63" fmla="*/ 20150 h 2547450"/>
              <a:gd name="connsiteX64" fmla="*/ 6140450 w 6363048"/>
              <a:gd name="connsiteY64" fmla="*/ 13800 h 2547450"/>
              <a:gd name="connsiteX65" fmla="*/ 6159500 w 6363048"/>
              <a:gd name="connsiteY65" fmla="*/ 1100 h 2547450"/>
              <a:gd name="connsiteX66" fmla="*/ 6178550 w 6363048"/>
              <a:gd name="connsiteY66" fmla="*/ 7450 h 2547450"/>
              <a:gd name="connsiteX67" fmla="*/ 6223000 w 6363048"/>
              <a:gd name="connsiteY67" fmla="*/ 13800 h 2547450"/>
              <a:gd name="connsiteX68" fmla="*/ 6242050 w 6363048"/>
              <a:gd name="connsiteY68" fmla="*/ 26500 h 2547450"/>
              <a:gd name="connsiteX69" fmla="*/ 6267450 w 6363048"/>
              <a:gd name="connsiteY69" fmla="*/ 83650 h 2547450"/>
              <a:gd name="connsiteX70" fmla="*/ 6286500 w 6363048"/>
              <a:gd name="connsiteY70" fmla="*/ 90000 h 2547450"/>
              <a:gd name="connsiteX71" fmla="*/ 6337300 w 6363048"/>
              <a:gd name="connsiteY71" fmla="*/ 102700 h 2547450"/>
              <a:gd name="connsiteX72" fmla="*/ 6350000 w 6363048"/>
              <a:gd name="connsiteY72" fmla="*/ 121750 h 2547450"/>
              <a:gd name="connsiteX73" fmla="*/ 6356350 w 6363048"/>
              <a:gd name="connsiteY73" fmla="*/ 153500 h 2547450"/>
              <a:gd name="connsiteX74" fmla="*/ 6362700 w 6363048"/>
              <a:gd name="connsiteY74" fmla="*/ 197950 h 2547450"/>
              <a:gd name="connsiteX0" fmla="*/ 0 w 6312248"/>
              <a:gd name="connsiteY0" fmla="*/ 2198200 h 2198200"/>
              <a:gd name="connsiteX1" fmla="*/ 57150 w 6312248"/>
              <a:gd name="connsiteY1" fmla="*/ 1842600 h 2198200"/>
              <a:gd name="connsiteX2" fmla="*/ 63500 w 6312248"/>
              <a:gd name="connsiteY2" fmla="*/ 1817200 h 2198200"/>
              <a:gd name="connsiteX3" fmla="*/ 69850 w 6312248"/>
              <a:gd name="connsiteY3" fmla="*/ 1785450 h 2198200"/>
              <a:gd name="connsiteX4" fmla="*/ 76200 w 6312248"/>
              <a:gd name="connsiteY4" fmla="*/ 1766400 h 2198200"/>
              <a:gd name="connsiteX5" fmla="*/ 88900 w 6312248"/>
              <a:gd name="connsiteY5" fmla="*/ 1702900 h 2198200"/>
              <a:gd name="connsiteX6" fmla="*/ 107950 w 6312248"/>
              <a:gd name="connsiteY6" fmla="*/ 1645750 h 2198200"/>
              <a:gd name="connsiteX7" fmla="*/ 146050 w 6312248"/>
              <a:gd name="connsiteY7" fmla="*/ 1601300 h 2198200"/>
              <a:gd name="connsiteX8" fmla="*/ 165100 w 6312248"/>
              <a:gd name="connsiteY8" fmla="*/ 1569550 h 2198200"/>
              <a:gd name="connsiteX9" fmla="*/ 177800 w 6312248"/>
              <a:gd name="connsiteY9" fmla="*/ 1537800 h 2198200"/>
              <a:gd name="connsiteX10" fmla="*/ 222250 w 6312248"/>
              <a:gd name="connsiteY10" fmla="*/ 1493350 h 2198200"/>
              <a:gd name="connsiteX11" fmla="*/ 241300 w 6312248"/>
              <a:gd name="connsiteY11" fmla="*/ 1467950 h 2198200"/>
              <a:gd name="connsiteX12" fmla="*/ 260350 w 6312248"/>
              <a:gd name="connsiteY12" fmla="*/ 1423500 h 2198200"/>
              <a:gd name="connsiteX13" fmla="*/ 279400 w 6312248"/>
              <a:gd name="connsiteY13" fmla="*/ 1410800 h 2198200"/>
              <a:gd name="connsiteX14" fmla="*/ 1282700 w 6312248"/>
              <a:gd name="connsiteY14" fmla="*/ 680550 h 2198200"/>
              <a:gd name="connsiteX15" fmla="*/ 1301750 w 6312248"/>
              <a:gd name="connsiteY15" fmla="*/ 661500 h 2198200"/>
              <a:gd name="connsiteX16" fmla="*/ 1676015 w 6312248"/>
              <a:gd name="connsiteY16" fmla="*/ 421764 h 2198200"/>
              <a:gd name="connsiteX17" fmla="*/ 1866900 w 6312248"/>
              <a:gd name="connsiteY17" fmla="*/ 324950 h 2198200"/>
              <a:gd name="connsiteX18" fmla="*/ 1898650 w 6312248"/>
              <a:gd name="connsiteY18" fmla="*/ 312250 h 2198200"/>
              <a:gd name="connsiteX19" fmla="*/ 1993900 w 6312248"/>
              <a:gd name="connsiteY19" fmla="*/ 286850 h 2198200"/>
              <a:gd name="connsiteX20" fmla="*/ 2057400 w 6312248"/>
              <a:gd name="connsiteY20" fmla="*/ 280500 h 2198200"/>
              <a:gd name="connsiteX21" fmla="*/ 2101850 w 6312248"/>
              <a:gd name="connsiteY21" fmla="*/ 274150 h 2198200"/>
              <a:gd name="connsiteX22" fmla="*/ 2349500 w 6312248"/>
              <a:gd name="connsiteY22" fmla="*/ 261450 h 2198200"/>
              <a:gd name="connsiteX23" fmla="*/ 2368550 w 6312248"/>
              <a:gd name="connsiteY23" fmla="*/ 255100 h 2198200"/>
              <a:gd name="connsiteX24" fmla="*/ 2432050 w 6312248"/>
              <a:gd name="connsiteY24" fmla="*/ 248750 h 2198200"/>
              <a:gd name="connsiteX25" fmla="*/ 2489200 w 6312248"/>
              <a:gd name="connsiteY25" fmla="*/ 229700 h 2198200"/>
              <a:gd name="connsiteX26" fmla="*/ 2628900 w 6312248"/>
              <a:gd name="connsiteY26" fmla="*/ 217000 h 2198200"/>
              <a:gd name="connsiteX27" fmla="*/ 2730500 w 6312248"/>
              <a:gd name="connsiteY27" fmla="*/ 204300 h 2198200"/>
              <a:gd name="connsiteX28" fmla="*/ 2813050 w 6312248"/>
              <a:gd name="connsiteY28" fmla="*/ 197950 h 2198200"/>
              <a:gd name="connsiteX29" fmla="*/ 3136900 w 6312248"/>
              <a:gd name="connsiteY29" fmla="*/ 185250 h 2198200"/>
              <a:gd name="connsiteX30" fmla="*/ 3213100 w 6312248"/>
              <a:gd name="connsiteY30" fmla="*/ 172550 h 2198200"/>
              <a:gd name="connsiteX31" fmla="*/ 3448050 w 6312248"/>
              <a:gd name="connsiteY31" fmla="*/ 159850 h 2198200"/>
              <a:gd name="connsiteX32" fmla="*/ 3683000 w 6312248"/>
              <a:gd name="connsiteY32" fmla="*/ 140800 h 2198200"/>
              <a:gd name="connsiteX33" fmla="*/ 3752850 w 6312248"/>
              <a:gd name="connsiteY33" fmla="*/ 128100 h 2198200"/>
              <a:gd name="connsiteX34" fmla="*/ 4006850 w 6312248"/>
              <a:gd name="connsiteY34" fmla="*/ 121750 h 2198200"/>
              <a:gd name="connsiteX35" fmla="*/ 4337050 w 6312248"/>
              <a:gd name="connsiteY35" fmla="*/ 121750 h 2198200"/>
              <a:gd name="connsiteX36" fmla="*/ 4375150 w 6312248"/>
              <a:gd name="connsiteY36" fmla="*/ 128100 h 2198200"/>
              <a:gd name="connsiteX37" fmla="*/ 4464050 w 6312248"/>
              <a:gd name="connsiteY37" fmla="*/ 134450 h 2198200"/>
              <a:gd name="connsiteX38" fmla="*/ 4546600 w 6312248"/>
              <a:gd name="connsiteY38" fmla="*/ 147150 h 2198200"/>
              <a:gd name="connsiteX39" fmla="*/ 4597400 w 6312248"/>
              <a:gd name="connsiteY39" fmla="*/ 159850 h 2198200"/>
              <a:gd name="connsiteX40" fmla="*/ 4610100 w 6312248"/>
              <a:gd name="connsiteY40" fmla="*/ 178900 h 2198200"/>
              <a:gd name="connsiteX41" fmla="*/ 4629150 w 6312248"/>
              <a:gd name="connsiteY41" fmla="*/ 185250 h 2198200"/>
              <a:gd name="connsiteX42" fmla="*/ 4679950 w 6312248"/>
              <a:gd name="connsiteY42" fmla="*/ 204300 h 2198200"/>
              <a:gd name="connsiteX43" fmla="*/ 4699000 w 6312248"/>
              <a:gd name="connsiteY43" fmla="*/ 217000 h 2198200"/>
              <a:gd name="connsiteX44" fmla="*/ 4718050 w 6312248"/>
              <a:gd name="connsiteY44" fmla="*/ 223350 h 2198200"/>
              <a:gd name="connsiteX45" fmla="*/ 4775200 w 6312248"/>
              <a:gd name="connsiteY45" fmla="*/ 236050 h 2198200"/>
              <a:gd name="connsiteX46" fmla="*/ 4972050 w 6312248"/>
              <a:gd name="connsiteY46" fmla="*/ 229700 h 2198200"/>
              <a:gd name="connsiteX47" fmla="*/ 5130800 w 6312248"/>
              <a:gd name="connsiteY47" fmla="*/ 210650 h 2198200"/>
              <a:gd name="connsiteX48" fmla="*/ 5149850 w 6312248"/>
              <a:gd name="connsiteY48" fmla="*/ 197950 h 2198200"/>
              <a:gd name="connsiteX49" fmla="*/ 5276850 w 6312248"/>
              <a:gd name="connsiteY49" fmla="*/ 172550 h 2198200"/>
              <a:gd name="connsiteX50" fmla="*/ 5359400 w 6312248"/>
              <a:gd name="connsiteY50" fmla="*/ 153500 h 2198200"/>
              <a:gd name="connsiteX51" fmla="*/ 5422900 w 6312248"/>
              <a:gd name="connsiteY51" fmla="*/ 147150 h 2198200"/>
              <a:gd name="connsiteX52" fmla="*/ 5441950 w 6312248"/>
              <a:gd name="connsiteY52" fmla="*/ 140800 h 2198200"/>
              <a:gd name="connsiteX53" fmla="*/ 5575300 w 6312248"/>
              <a:gd name="connsiteY53" fmla="*/ 128100 h 2198200"/>
              <a:gd name="connsiteX54" fmla="*/ 5594350 w 6312248"/>
              <a:gd name="connsiteY54" fmla="*/ 115400 h 2198200"/>
              <a:gd name="connsiteX55" fmla="*/ 5619750 w 6312248"/>
              <a:gd name="connsiteY55" fmla="*/ 109050 h 2198200"/>
              <a:gd name="connsiteX56" fmla="*/ 5638800 w 6312248"/>
              <a:gd name="connsiteY56" fmla="*/ 102700 h 2198200"/>
              <a:gd name="connsiteX57" fmla="*/ 5829300 w 6312248"/>
              <a:gd name="connsiteY57" fmla="*/ 96350 h 2198200"/>
              <a:gd name="connsiteX58" fmla="*/ 5880100 w 6312248"/>
              <a:gd name="connsiteY58" fmla="*/ 83650 h 2198200"/>
              <a:gd name="connsiteX59" fmla="*/ 5899150 w 6312248"/>
              <a:gd name="connsiteY59" fmla="*/ 77300 h 2198200"/>
              <a:gd name="connsiteX60" fmla="*/ 5930900 w 6312248"/>
              <a:gd name="connsiteY60" fmla="*/ 70950 h 2198200"/>
              <a:gd name="connsiteX61" fmla="*/ 6007100 w 6312248"/>
              <a:gd name="connsiteY61" fmla="*/ 26500 h 2198200"/>
              <a:gd name="connsiteX62" fmla="*/ 6070600 w 6312248"/>
              <a:gd name="connsiteY62" fmla="*/ 20150 h 2198200"/>
              <a:gd name="connsiteX63" fmla="*/ 6089650 w 6312248"/>
              <a:gd name="connsiteY63" fmla="*/ 13800 h 2198200"/>
              <a:gd name="connsiteX64" fmla="*/ 6108700 w 6312248"/>
              <a:gd name="connsiteY64" fmla="*/ 1100 h 2198200"/>
              <a:gd name="connsiteX65" fmla="*/ 6127750 w 6312248"/>
              <a:gd name="connsiteY65" fmla="*/ 7450 h 2198200"/>
              <a:gd name="connsiteX66" fmla="*/ 6172200 w 6312248"/>
              <a:gd name="connsiteY66" fmla="*/ 13800 h 2198200"/>
              <a:gd name="connsiteX67" fmla="*/ 6191250 w 6312248"/>
              <a:gd name="connsiteY67" fmla="*/ 26500 h 2198200"/>
              <a:gd name="connsiteX68" fmla="*/ 6216650 w 6312248"/>
              <a:gd name="connsiteY68" fmla="*/ 83650 h 2198200"/>
              <a:gd name="connsiteX69" fmla="*/ 6235700 w 6312248"/>
              <a:gd name="connsiteY69" fmla="*/ 90000 h 2198200"/>
              <a:gd name="connsiteX70" fmla="*/ 6286500 w 6312248"/>
              <a:gd name="connsiteY70" fmla="*/ 102700 h 2198200"/>
              <a:gd name="connsiteX71" fmla="*/ 6299200 w 6312248"/>
              <a:gd name="connsiteY71" fmla="*/ 121750 h 2198200"/>
              <a:gd name="connsiteX72" fmla="*/ 6305550 w 6312248"/>
              <a:gd name="connsiteY72" fmla="*/ 153500 h 2198200"/>
              <a:gd name="connsiteX73" fmla="*/ 6311900 w 6312248"/>
              <a:gd name="connsiteY73" fmla="*/ 197950 h 2198200"/>
              <a:gd name="connsiteX0" fmla="*/ 0 w 6255098"/>
              <a:gd name="connsiteY0" fmla="*/ 1842600 h 1842600"/>
              <a:gd name="connsiteX1" fmla="*/ 6350 w 6255098"/>
              <a:gd name="connsiteY1" fmla="*/ 1817200 h 1842600"/>
              <a:gd name="connsiteX2" fmla="*/ 12700 w 6255098"/>
              <a:gd name="connsiteY2" fmla="*/ 1785450 h 1842600"/>
              <a:gd name="connsiteX3" fmla="*/ 19050 w 6255098"/>
              <a:gd name="connsiteY3" fmla="*/ 1766400 h 1842600"/>
              <a:gd name="connsiteX4" fmla="*/ 31750 w 6255098"/>
              <a:gd name="connsiteY4" fmla="*/ 1702900 h 1842600"/>
              <a:gd name="connsiteX5" fmla="*/ 50800 w 6255098"/>
              <a:gd name="connsiteY5" fmla="*/ 1645750 h 1842600"/>
              <a:gd name="connsiteX6" fmla="*/ 88900 w 6255098"/>
              <a:gd name="connsiteY6" fmla="*/ 1601300 h 1842600"/>
              <a:gd name="connsiteX7" fmla="*/ 107950 w 6255098"/>
              <a:gd name="connsiteY7" fmla="*/ 1569550 h 1842600"/>
              <a:gd name="connsiteX8" fmla="*/ 120650 w 6255098"/>
              <a:gd name="connsiteY8" fmla="*/ 1537800 h 1842600"/>
              <a:gd name="connsiteX9" fmla="*/ 165100 w 6255098"/>
              <a:gd name="connsiteY9" fmla="*/ 1493350 h 1842600"/>
              <a:gd name="connsiteX10" fmla="*/ 184150 w 6255098"/>
              <a:gd name="connsiteY10" fmla="*/ 1467950 h 1842600"/>
              <a:gd name="connsiteX11" fmla="*/ 203200 w 6255098"/>
              <a:gd name="connsiteY11" fmla="*/ 1423500 h 1842600"/>
              <a:gd name="connsiteX12" fmla="*/ 222250 w 6255098"/>
              <a:gd name="connsiteY12" fmla="*/ 1410800 h 1842600"/>
              <a:gd name="connsiteX13" fmla="*/ 1225550 w 6255098"/>
              <a:gd name="connsiteY13" fmla="*/ 680550 h 1842600"/>
              <a:gd name="connsiteX14" fmla="*/ 1244600 w 6255098"/>
              <a:gd name="connsiteY14" fmla="*/ 661500 h 1842600"/>
              <a:gd name="connsiteX15" fmla="*/ 1618865 w 6255098"/>
              <a:gd name="connsiteY15" fmla="*/ 421764 h 1842600"/>
              <a:gd name="connsiteX16" fmla="*/ 1809750 w 6255098"/>
              <a:gd name="connsiteY16" fmla="*/ 324950 h 1842600"/>
              <a:gd name="connsiteX17" fmla="*/ 1841500 w 6255098"/>
              <a:gd name="connsiteY17" fmla="*/ 312250 h 1842600"/>
              <a:gd name="connsiteX18" fmla="*/ 1936750 w 6255098"/>
              <a:gd name="connsiteY18" fmla="*/ 286850 h 1842600"/>
              <a:gd name="connsiteX19" fmla="*/ 2000250 w 6255098"/>
              <a:gd name="connsiteY19" fmla="*/ 280500 h 1842600"/>
              <a:gd name="connsiteX20" fmla="*/ 2044700 w 6255098"/>
              <a:gd name="connsiteY20" fmla="*/ 274150 h 1842600"/>
              <a:gd name="connsiteX21" fmla="*/ 2292350 w 6255098"/>
              <a:gd name="connsiteY21" fmla="*/ 261450 h 1842600"/>
              <a:gd name="connsiteX22" fmla="*/ 2311400 w 6255098"/>
              <a:gd name="connsiteY22" fmla="*/ 255100 h 1842600"/>
              <a:gd name="connsiteX23" fmla="*/ 2374900 w 6255098"/>
              <a:gd name="connsiteY23" fmla="*/ 248750 h 1842600"/>
              <a:gd name="connsiteX24" fmla="*/ 2432050 w 6255098"/>
              <a:gd name="connsiteY24" fmla="*/ 229700 h 1842600"/>
              <a:gd name="connsiteX25" fmla="*/ 2571750 w 6255098"/>
              <a:gd name="connsiteY25" fmla="*/ 217000 h 1842600"/>
              <a:gd name="connsiteX26" fmla="*/ 2673350 w 6255098"/>
              <a:gd name="connsiteY26" fmla="*/ 204300 h 1842600"/>
              <a:gd name="connsiteX27" fmla="*/ 2755900 w 6255098"/>
              <a:gd name="connsiteY27" fmla="*/ 197950 h 1842600"/>
              <a:gd name="connsiteX28" fmla="*/ 3079750 w 6255098"/>
              <a:gd name="connsiteY28" fmla="*/ 185250 h 1842600"/>
              <a:gd name="connsiteX29" fmla="*/ 3155950 w 6255098"/>
              <a:gd name="connsiteY29" fmla="*/ 172550 h 1842600"/>
              <a:gd name="connsiteX30" fmla="*/ 3390900 w 6255098"/>
              <a:gd name="connsiteY30" fmla="*/ 159850 h 1842600"/>
              <a:gd name="connsiteX31" fmla="*/ 3625850 w 6255098"/>
              <a:gd name="connsiteY31" fmla="*/ 140800 h 1842600"/>
              <a:gd name="connsiteX32" fmla="*/ 3695700 w 6255098"/>
              <a:gd name="connsiteY32" fmla="*/ 128100 h 1842600"/>
              <a:gd name="connsiteX33" fmla="*/ 3949700 w 6255098"/>
              <a:gd name="connsiteY33" fmla="*/ 121750 h 1842600"/>
              <a:gd name="connsiteX34" fmla="*/ 4279900 w 6255098"/>
              <a:gd name="connsiteY34" fmla="*/ 121750 h 1842600"/>
              <a:gd name="connsiteX35" fmla="*/ 4318000 w 6255098"/>
              <a:gd name="connsiteY35" fmla="*/ 128100 h 1842600"/>
              <a:gd name="connsiteX36" fmla="*/ 4406900 w 6255098"/>
              <a:gd name="connsiteY36" fmla="*/ 134450 h 1842600"/>
              <a:gd name="connsiteX37" fmla="*/ 4489450 w 6255098"/>
              <a:gd name="connsiteY37" fmla="*/ 147150 h 1842600"/>
              <a:gd name="connsiteX38" fmla="*/ 4540250 w 6255098"/>
              <a:gd name="connsiteY38" fmla="*/ 159850 h 1842600"/>
              <a:gd name="connsiteX39" fmla="*/ 4552950 w 6255098"/>
              <a:gd name="connsiteY39" fmla="*/ 178900 h 1842600"/>
              <a:gd name="connsiteX40" fmla="*/ 4572000 w 6255098"/>
              <a:gd name="connsiteY40" fmla="*/ 185250 h 1842600"/>
              <a:gd name="connsiteX41" fmla="*/ 4622800 w 6255098"/>
              <a:gd name="connsiteY41" fmla="*/ 204300 h 1842600"/>
              <a:gd name="connsiteX42" fmla="*/ 4641850 w 6255098"/>
              <a:gd name="connsiteY42" fmla="*/ 217000 h 1842600"/>
              <a:gd name="connsiteX43" fmla="*/ 4660900 w 6255098"/>
              <a:gd name="connsiteY43" fmla="*/ 223350 h 1842600"/>
              <a:gd name="connsiteX44" fmla="*/ 4718050 w 6255098"/>
              <a:gd name="connsiteY44" fmla="*/ 236050 h 1842600"/>
              <a:gd name="connsiteX45" fmla="*/ 4914900 w 6255098"/>
              <a:gd name="connsiteY45" fmla="*/ 229700 h 1842600"/>
              <a:gd name="connsiteX46" fmla="*/ 5073650 w 6255098"/>
              <a:gd name="connsiteY46" fmla="*/ 210650 h 1842600"/>
              <a:gd name="connsiteX47" fmla="*/ 5092700 w 6255098"/>
              <a:gd name="connsiteY47" fmla="*/ 197950 h 1842600"/>
              <a:gd name="connsiteX48" fmla="*/ 5219700 w 6255098"/>
              <a:gd name="connsiteY48" fmla="*/ 172550 h 1842600"/>
              <a:gd name="connsiteX49" fmla="*/ 5302250 w 6255098"/>
              <a:gd name="connsiteY49" fmla="*/ 153500 h 1842600"/>
              <a:gd name="connsiteX50" fmla="*/ 5365750 w 6255098"/>
              <a:gd name="connsiteY50" fmla="*/ 147150 h 1842600"/>
              <a:gd name="connsiteX51" fmla="*/ 5384800 w 6255098"/>
              <a:gd name="connsiteY51" fmla="*/ 140800 h 1842600"/>
              <a:gd name="connsiteX52" fmla="*/ 5518150 w 6255098"/>
              <a:gd name="connsiteY52" fmla="*/ 128100 h 1842600"/>
              <a:gd name="connsiteX53" fmla="*/ 5537200 w 6255098"/>
              <a:gd name="connsiteY53" fmla="*/ 115400 h 1842600"/>
              <a:gd name="connsiteX54" fmla="*/ 5562600 w 6255098"/>
              <a:gd name="connsiteY54" fmla="*/ 109050 h 1842600"/>
              <a:gd name="connsiteX55" fmla="*/ 5581650 w 6255098"/>
              <a:gd name="connsiteY55" fmla="*/ 102700 h 1842600"/>
              <a:gd name="connsiteX56" fmla="*/ 5772150 w 6255098"/>
              <a:gd name="connsiteY56" fmla="*/ 96350 h 1842600"/>
              <a:gd name="connsiteX57" fmla="*/ 5822950 w 6255098"/>
              <a:gd name="connsiteY57" fmla="*/ 83650 h 1842600"/>
              <a:gd name="connsiteX58" fmla="*/ 5842000 w 6255098"/>
              <a:gd name="connsiteY58" fmla="*/ 77300 h 1842600"/>
              <a:gd name="connsiteX59" fmla="*/ 5873750 w 6255098"/>
              <a:gd name="connsiteY59" fmla="*/ 70950 h 1842600"/>
              <a:gd name="connsiteX60" fmla="*/ 5949950 w 6255098"/>
              <a:gd name="connsiteY60" fmla="*/ 26500 h 1842600"/>
              <a:gd name="connsiteX61" fmla="*/ 6013450 w 6255098"/>
              <a:gd name="connsiteY61" fmla="*/ 20150 h 1842600"/>
              <a:gd name="connsiteX62" fmla="*/ 6032500 w 6255098"/>
              <a:gd name="connsiteY62" fmla="*/ 13800 h 1842600"/>
              <a:gd name="connsiteX63" fmla="*/ 6051550 w 6255098"/>
              <a:gd name="connsiteY63" fmla="*/ 1100 h 1842600"/>
              <a:gd name="connsiteX64" fmla="*/ 6070600 w 6255098"/>
              <a:gd name="connsiteY64" fmla="*/ 7450 h 1842600"/>
              <a:gd name="connsiteX65" fmla="*/ 6115050 w 6255098"/>
              <a:gd name="connsiteY65" fmla="*/ 13800 h 1842600"/>
              <a:gd name="connsiteX66" fmla="*/ 6134100 w 6255098"/>
              <a:gd name="connsiteY66" fmla="*/ 26500 h 1842600"/>
              <a:gd name="connsiteX67" fmla="*/ 6159500 w 6255098"/>
              <a:gd name="connsiteY67" fmla="*/ 83650 h 1842600"/>
              <a:gd name="connsiteX68" fmla="*/ 6178550 w 6255098"/>
              <a:gd name="connsiteY68" fmla="*/ 90000 h 1842600"/>
              <a:gd name="connsiteX69" fmla="*/ 6229350 w 6255098"/>
              <a:gd name="connsiteY69" fmla="*/ 102700 h 1842600"/>
              <a:gd name="connsiteX70" fmla="*/ 6242050 w 6255098"/>
              <a:gd name="connsiteY70" fmla="*/ 121750 h 1842600"/>
              <a:gd name="connsiteX71" fmla="*/ 6248400 w 6255098"/>
              <a:gd name="connsiteY71" fmla="*/ 153500 h 1842600"/>
              <a:gd name="connsiteX72" fmla="*/ 6254750 w 6255098"/>
              <a:gd name="connsiteY72" fmla="*/ 197950 h 1842600"/>
              <a:gd name="connsiteX0" fmla="*/ 0 w 6255098"/>
              <a:gd name="connsiteY0" fmla="*/ 1842600 h 1842600"/>
              <a:gd name="connsiteX1" fmla="*/ 12700 w 6255098"/>
              <a:gd name="connsiteY1" fmla="*/ 1785450 h 1842600"/>
              <a:gd name="connsiteX2" fmla="*/ 19050 w 6255098"/>
              <a:gd name="connsiteY2" fmla="*/ 1766400 h 1842600"/>
              <a:gd name="connsiteX3" fmla="*/ 31750 w 6255098"/>
              <a:gd name="connsiteY3" fmla="*/ 1702900 h 1842600"/>
              <a:gd name="connsiteX4" fmla="*/ 50800 w 6255098"/>
              <a:gd name="connsiteY4" fmla="*/ 1645750 h 1842600"/>
              <a:gd name="connsiteX5" fmla="*/ 88900 w 6255098"/>
              <a:gd name="connsiteY5" fmla="*/ 1601300 h 1842600"/>
              <a:gd name="connsiteX6" fmla="*/ 107950 w 6255098"/>
              <a:gd name="connsiteY6" fmla="*/ 1569550 h 1842600"/>
              <a:gd name="connsiteX7" fmla="*/ 120650 w 6255098"/>
              <a:gd name="connsiteY7" fmla="*/ 1537800 h 1842600"/>
              <a:gd name="connsiteX8" fmla="*/ 165100 w 6255098"/>
              <a:gd name="connsiteY8" fmla="*/ 1493350 h 1842600"/>
              <a:gd name="connsiteX9" fmla="*/ 184150 w 6255098"/>
              <a:gd name="connsiteY9" fmla="*/ 1467950 h 1842600"/>
              <a:gd name="connsiteX10" fmla="*/ 203200 w 6255098"/>
              <a:gd name="connsiteY10" fmla="*/ 1423500 h 1842600"/>
              <a:gd name="connsiteX11" fmla="*/ 222250 w 6255098"/>
              <a:gd name="connsiteY11" fmla="*/ 1410800 h 1842600"/>
              <a:gd name="connsiteX12" fmla="*/ 1225550 w 6255098"/>
              <a:gd name="connsiteY12" fmla="*/ 680550 h 1842600"/>
              <a:gd name="connsiteX13" fmla="*/ 1244600 w 6255098"/>
              <a:gd name="connsiteY13" fmla="*/ 661500 h 1842600"/>
              <a:gd name="connsiteX14" fmla="*/ 1618865 w 6255098"/>
              <a:gd name="connsiteY14" fmla="*/ 421764 h 1842600"/>
              <a:gd name="connsiteX15" fmla="*/ 1809750 w 6255098"/>
              <a:gd name="connsiteY15" fmla="*/ 324950 h 1842600"/>
              <a:gd name="connsiteX16" fmla="*/ 1841500 w 6255098"/>
              <a:gd name="connsiteY16" fmla="*/ 312250 h 1842600"/>
              <a:gd name="connsiteX17" fmla="*/ 1936750 w 6255098"/>
              <a:gd name="connsiteY17" fmla="*/ 286850 h 1842600"/>
              <a:gd name="connsiteX18" fmla="*/ 2000250 w 6255098"/>
              <a:gd name="connsiteY18" fmla="*/ 280500 h 1842600"/>
              <a:gd name="connsiteX19" fmla="*/ 2044700 w 6255098"/>
              <a:gd name="connsiteY19" fmla="*/ 274150 h 1842600"/>
              <a:gd name="connsiteX20" fmla="*/ 2292350 w 6255098"/>
              <a:gd name="connsiteY20" fmla="*/ 261450 h 1842600"/>
              <a:gd name="connsiteX21" fmla="*/ 2311400 w 6255098"/>
              <a:gd name="connsiteY21" fmla="*/ 255100 h 1842600"/>
              <a:gd name="connsiteX22" fmla="*/ 2374900 w 6255098"/>
              <a:gd name="connsiteY22" fmla="*/ 248750 h 1842600"/>
              <a:gd name="connsiteX23" fmla="*/ 2432050 w 6255098"/>
              <a:gd name="connsiteY23" fmla="*/ 229700 h 1842600"/>
              <a:gd name="connsiteX24" fmla="*/ 2571750 w 6255098"/>
              <a:gd name="connsiteY24" fmla="*/ 217000 h 1842600"/>
              <a:gd name="connsiteX25" fmla="*/ 2673350 w 6255098"/>
              <a:gd name="connsiteY25" fmla="*/ 204300 h 1842600"/>
              <a:gd name="connsiteX26" fmla="*/ 2755900 w 6255098"/>
              <a:gd name="connsiteY26" fmla="*/ 197950 h 1842600"/>
              <a:gd name="connsiteX27" fmla="*/ 3079750 w 6255098"/>
              <a:gd name="connsiteY27" fmla="*/ 185250 h 1842600"/>
              <a:gd name="connsiteX28" fmla="*/ 3155950 w 6255098"/>
              <a:gd name="connsiteY28" fmla="*/ 172550 h 1842600"/>
              <a:gd name="connsiteX29" fmla="*/ 3390900 w 6255098"/>
              <a:gd name="connsiteY29" fmla="*/ 159850 h 1842600"/>
              <a:gd name="connsiteX30" fmla="*/ 3625850 w 6255098"/>
              <a:gd name="connsiteY30" fmla="*/ 140800 h 1842600"/>
              <a:gd name="connsiteX31" fmla="*/ 3695700 w 6255098"/>
              <a:gd name="connsiteY31" fmla="*/ 128100 h 1842600"/>
              <a:gd name="connsiteX32" fmla="*/ 3949700 w 6255098"/>
              <a:gd name="connsiteY32" fmla="*/ 121750 h 1842600"/>
              <a:gd name="connsiteX33" fmla="*/ 4279900 w 6255098"/>
              <a:gd name="connsiteY33" fmla="*/ 121750 h 1842600"/>
              <a:gd name="connsiteX34" fmla="*/ 4318000 w 6255098"/>
              <a:gd name="connsiteY34" fmla="*/ 128100 h 1842600"/>
              <a:gd name="connsiteX35" fmla="*/ 4406900 w 6255098"/>
              <a:gd name="connsiteY35" fmla="*/ 134450 h 1842600"/>
              <a:gd name="connsiteX36" fmla="*/ 4489450 w 6255098"/>
              <a:gd name="connsiteY36" fmla="*/ 147150 h 1842600"/>
              <a:gd name="connsiteX37" fmla="*/ 4540250 w 6255098"/>
              <a:gd name="connsiteY37" fmla="*/ 159850 h 1842600"/>
              <a:gd name="connsiteX38" fmla="*/ 4552950 w 6255098"/>
              <a:gd name="connsiteY38" fmla="*/ 178900 h 1842600"/>
              <a:gd name="connsiteX39" fmla="*/ 4572000 w 6255098"/>
              <a:gd name="connsiteY39" fmla="*/ 185250 h 1842600"/>
              <a:gd name="connsiteX40" fmla="*/ 4622800 w 6255098"/>
              <a:gd name="connsiteY40" fmla="*/ 204300 h 1842600"/>
              <a:gd name="connsiteX41" fmla="*/ 4641850 w 6255098"/>
              <a:gd name="connsiteY41" fmla="*/ 217000 h 1842600"/>
              <a:gd name="connsiteX42" fmla="*/ 4660900 w 6255098"/>
              <a:gd name="connsiteY42" fmla="*/ 223350 h 1842600"/>
              <a:gd name="connsiteX43" fmla="*/ 4718050 w 6255098"/>
              <a:gd name="connsiteY43" fmla="*/ 236050 h 1842600"/>
              <a:gd name="connsiteX44" fmla="*/ 4914900 w 6255098"/>
              <a:gd name="connsiteY44" fmla="*/ 229700 h 1842600"/>
              <a:gd name="connsiteX45" fmla="*/ 5073650 w 6255098"/>
              <a:gd name="connsiteY45" fmla="*/ 210650 h 1842600"/>
              <a:gd name="connsiteX46" fmla="*/ 5092700 w 6255098"/>
              <a:gd name="connsiteY46" fmla="*/ 197950 h 1842600"/>
              <a:gd name="connsiteX47" fmla="*/ 5219700 w 6255098"/>
              <a:gd name="connsiteY47" fmla="*/ 172550 h 1842600"/>
              <a:gd name="connsiteX48" fmla="*/ 5302250 w 6255098"/>
              <a:gd name="connsiteY48" fmla="*/ 153500 h 1842600"/>
              <a:gd name="connsiteX49" fmla="*/ 5365750 w 6255098"/>
              <a:gd name="connsiteY49" fmla="*/ 147150 h 1842600"/>
              <a:gd name="connsiteX50" fmla="*/ 5384800 w 6255098"/>
              <a:gd name="connsiteY50" fmla="*/ 140800 h 1842600"/>
              <a:gd name="connsiteX51" fmla="*/ 5518150 w 6255098"/>
              <a:gd name="connsiteY51" fmla="*/ 128100 h 1842600"/>
              <a:gd name="connsiteX52" fmla="*/ 5537200 w 6255098"/>
              <a:gd name="connsiteY52" fmla="*/ 115400 h 1842600"/>
              <a:gd name="connsiteX53" fmla="*/ 5562600 w 6255098"/>
              <a:gd name="connsiteY53" fmla="*/ 109050 h 1842600"/>
              <a:gd name="connsiteX54" fmla="*/ 5581650 w 6255098"/>
              <a:gd name="connsiteY54" fmla="*/ 102700 h 1842600"/>
              <a:gd name="connsiteX55" fmla="*/ 5772150 w 6255098"/>
              <a:gd name="connsiteY55" fmla="*/ 96350 h 1842600"/>
              <a:gd name="connsiteX56" fmla="*/ 5822950 w 6255098"/>
              <a:gd name="connsiteY56" fmla="*/ 83650 h 1842600"/>
              <a:gd name="connsiteX57" fmla="*/ 5842000 w 6255098"/>
              <a:gd name="connsiteY57" fmla="*/ 77300 h 1842600"/>
              <a:gd name="connsiteX58" fmla="*/ 5873750 w 6255098"/>
              <a:gd name="connsiteY58" fmla="*/ 70950 h 1842600"/>
              <a:gd name="connsiteX59" fmla="*/ 5949950 w 6255098"/>
              <a:gd name="connsiteY59" fmla="*/ 26500 h 1842600"/>
              <a:gd name="connsiteX60" fmla="*/ 6013450 w 6255098"/>
              <a:gd name="connsiteY60" fmla="*/ 20150 h 1842600"/>
              <a:gd name="connsiteX61" fmla="*/ 6032500 w 6255098"/>
              <a:gd name="connsiteY61" fmla="*/ 13800 h 1842600"/>
              <a:gd name="connsiteX62" fmla="*/ 6051550 w 6255098"/>
              <a:gd name="connsiteY62" fmla="*/ 1100 h 1842600"/>
              <a:gd name="connsiteX63" fmla="*/ 6070600 w 6255098"/>
              <a:gd name="connsiteY63" fmla="*/ 7450 h 1842600"/>
              <a:gd name="connsiteX64" fmla="*/ 6115050 w 6255098"/>
              <a:gd name="connsiteY64" fmla="*/ 13800 h 1842600"/>
              <a:gd name="connsiteX65" fmla="*/ 6134100 w 6255098"/>
              <a:gd name="connsiteY65" fmla="*/ 26500 h 1842600"/>
              <a:gd name="connsiteX66" fmla="*/ 6159500 w 6255098"/>
              <a:gd name="connsiteY66" fmla="*/ 83650 h 1842600"/>
              <a:gd name="connsiteX67" fmla="*/ 6178550 w 6255098"/>
              <a:gd name="connsiteY67" fmla="*/ 90000 h 1842600"/>
              <a:gd name="connsiteX68" fmla="*/ 6229350 w 6255098"/>
              <a:gd name="connsiteY68" fmla="*/ 102700 h 1842600"/>
              <a:gd name="connsiteX69" fmla="*/ 6242050 w 6255098"/>
              <a:gd name="connsiteY69" fmla="*/ 121750 h 1842600"/>
              <a:gd name="connsiteX70" fmla="*/ 6248400 w 6255098"/>
              <a:gd name="connsiteY70" fmla="*/ 153500 h 1842600"/>
              <a:gd name="connsiteX71" fmla="*/ 6254750 w 6255098"/>
              <a:gd name="connsiteY71" fmla="*/ 197950 h 1842600"/>
              <a:gd name="connsiteX0" fmla="*/ 0 w 6242398"/>
              <a:gd name="connsiteY0" fmla="*/ 1785450 h 1785450"/>
              <a:gd name="connsiteX1" fmla="*/ 6350 w 6242398"/>
              <a:gd name="connsiteY1" fmla="*/ 1766400 h 1785450"/>
              <a:gd name="connsiteX2" fmla="*/ 19050 w 6242398"/>
              <a:gd name="connsiteY2" fmla="*/ 1702900 h 1785450"/>
              <a:gd name="connsiteX3" fmla="*/ 38100 w 6242398"/>
              <a:gd name="connsiteY3" fmla="*/ 1645750 h 1785450"/>
              <a:gd name="connsiteX4" fmla="*/ 76200 w 6242398"/>
              <a:gd name="connsiteY4" fmla="*/ 1601300 h 1785450"/>
              <a:gd name="connsiteX5" fmla="*/ 95250 w 6242398"/>
              <a:gd name="connsiteY5" fmla="*/ 1569550 h 1785450"/>
              <a:gd name="connsiteX6" fmla="*/ 107950 w 6242398"/>
              <a:gd name="connsiteY6" fmla="*/ 1537800 h 1785450"/>
              <a:gd name="connsiteX7" fmla="*/ 152400 w 6242398"/>
              <a:gd name="connsiteY7" fmla="*/ 1493350 h 1785450"/>
              <a:gd name="connsiteX8" fmla="*/ 171450 w 6242398"/>
              <a:gd name="connsiteY8" fmla="*/ 1467950 h 1785450"/>
              <a:gd name="connsiteX9" fmla="*/ 190500 w 6242398"/>
              <a:gd name="connsiteY9" fmla="*/ 1423500 h 1785450"/>
              <a:gd name="connsiteX10" fmla="*/ 209550 w 6242398"/>
              <a:gd name="connsiteY10" fmla="*/ 1410800 h 1785450"/>
              <a:gd name="connsiteX11" fmla="*/ 1212850 w 6242398"/>
              <a:gd name="connsiteY11" fmla="*/ 680550 h 1785450"/>
              <a:gd name="connsiteX12" fmla="*/ 1231900 w 6242398"/>
              <a:gd name="connsiteY12" fmla="*/ 661500 h 1785450"/>
              <a:gd name="connsiteX13" fmla="*/ 1606165 w 6242398"/>
              <a:gd name="connsiteY13" fmla="*/ 421764 h 1785450"/>
              <a:gd name="connsiteX14" fmla="*/ 1797050 w 6242398"/>
              <a:gd name="connsiteY14" fmla="*/ 324950 h 1785450"/>
              <a:gd name="connsiteX15" fmla="*/ 1828800 w 6242398"/>
              <a:gd name="connsiteY15" fmla="*/ 312250 h 1785450"/>
              <a:gd name="connsiteX16" fmla="*/ 1924050 w 6242398"/>
              <a:gd name="connsiteY16" fmla="*/ 286850 h 1785450"/>
              <a:gd name="connsiteX17" fmla="*/ 1987550 w 6242398"/>
              <a:gd name="connsiteY17" fmla="*/ 280500 h 1785450"/>
              <a:gd name="connsiteX18" fmla="*/ 2032000 w 6242398"/>
              <a:gd name="connsiteY18" fmla="*/ 274150 h 1785450"/>
              <a:gd name="connsiteX19" fmla="*/ 2279650 w 6242398"/>
              <a:gd name="connsiteY19" fmla="*/ 261450 h 1785450"/>
              <a:gd name="connsiteX20" fmla="*/ 2298700 w 6242398"/>
              <a:gd name="connsiteY20" fmla="*/ 255100 h 1785450"/>
              <a:gd name="connsiteX21" fmla="*/ 2362200 w 6242398"/>
              <a:gd name="connsiteY21" fmla="*/ 248750 h 1785450"/>
              <a:gd name="connsiteX22" fmla="*/ 2419350 w 6242398"/>
              <a:gd name="connsiteY22" fmla="*/ 229700 h 1785450"/>
              <a:gd name="connsiteX23" fmla="*/ 2559050 w 6242398"/>
              <a:gd name="connsiteY23" fmla="*/ 217000 h 1785450"/>
              <a:gd name="connsiteX24" fmla="*/ 2660650 w 6242398"/>
              <a:gd name="connsiteY24" fmla="*/ 204300 h 1785450"/>
              <a:gd name="connsiteX25" fmla="*/ 2743200 w 6242398"/>
              <a:gd name="connsiteY25" fmla="*/ 197950 h 1785450"/>
              <a:gd name="connsiteX26" fmla="*/ 3067050 w 6242398"/>
              <a:gd name="connsiteY26" fmla="*/ 185250 h 1785450"/>
              <a:gd name="connsiteX27" fmla="*/ 3143250 w 6242398"/>
              <a:gd name="connsiteY27" fmla="*/ 172550 h 1785450"/>
              <a:gd name="connsiteX28" fmla="*/ 3378200 w 6242398"/>
              <a:gd name="connsiteY28" fmla="*/ 159850 h 1785450"/>
              <a:gd name="connsiteX29" fmla="*/ 3613150 w 6242398"/>
              <a:gd name="connsiteY29" fmla="*/ 140800 h 1785450"/>
              <a:gd name="connsiteX30" fmla="*/ 3683000 w 6242398"/>
              <a:gd name="connsiteY30" fmla="*/ 128100 h 1785450"/>
              <a:gd name="connsiteX31" fmla="*/ 3937000 w 6242398"/>
              <a:gd name="connsiteY31" fmla="*/ 121750 h 1785450"/>
              <a:gd name="connsiteX32" fmla="*/ 4267200 w 6242398"/>
              <a:gd name="connsiteY32" fmla="*/ 121750 h 1785450"/>
              <a:gd name="connsiteX33" fmla="*/ 4305300 w 6242398"/>
              <a:gd name="connsiteY33" fmla="*/ 128100 h 1785450"/>
              <a:gd name="connsiteX34" fmla="*/ 4394200 w 6242398"/>
              <a:gd name="connsiteY34" fmla="*/ 134450 h 1785450"/>
              <a:gd name="connsiteX35" fmla="*/ 4476750 w 6242398"/>
              <a:gd name="connsiteY35" fmla="*/ 147150 h 1785450"/>
              <a:gd name="connsiteX36" fmla="*/ 4527550 w 6242398"/>
              <a:gd name="connsiteY36" fmla="*/ 159850 h 1785450"/>
              <a:gd name="connsiteX37" fmla="*/ 4540250 w 6242398"/>
              <a:gd name="connsiteY37" fmla="*/ 178900 h 1785450"/>
              <a:gd name="connsiteX38" fmla="*/ 4559300 w 6242398"/>
              <a:gd name="connsiteY38" fmla="*/ 185250 h 1785450"/>
              <a:gd name="connsiteX39" fmla="*/ 4610100 w 6242398"/>
              <a:gd name="connsiteY39" fmla="*/ 204300 h 1785450"/>
              <a:gd name="connsiteX40" fmla="*/ 4629150 w 6242398"/>
              <a:gd name="connsiteY40" fmla="*/ 217000 h 1785450"/>
              <a:gd name="connsiteX41" fmla="*/ 4648200 w 6242398"/>
              <a:gd name="connsiteY41" fmla="*/ 223350 h 1785450"/>
              <a:gd name="connsiteX42" fmla="*/ 4705350 w 6242398"/>
              <a:gd name="connsiteY42" fmla="*/ 236050 h 1785450"/>
              <a:gd name="connsiteX43" fmla="*/ 4902200 w 6242398"/>
              <a:gd name="connsiteY43" fmla="*/ 229700 h 1785450"/>
              <a:gd name="connsiteX44" fmla="*/ 5060950 w 6242398"/>
              <a:gd name="connsiteY44" fmla="*/ 210650 h 1785450"/>
              <a:gd name="connsiteX45" fmla="*/ 5080000 w 6242398"/>
              <a:gd name="connsiteY45" fmla="*/ 197950 h 1785450"/>
              <a:gd name="connsiteX46" fmla="*/ 5207000 w 6242398"/>
              <a:gd name="connsiteY46" fmla="*/ 172550 h 1785450"/>
              <a:gd name="connsiteX47" fmla="*/ 5289550 w 6242398"/>
              <a:gd name="connsiteY47" fmla="*/ 153500 h 1785450"/>
              <a:gd name="connsiteX48" fmla="*/ 5353050 w 6242398"/>
              <a:gd name="connsiteY48" fmla="*/ 147150 h 1785450"/>
              <a:gd name="connsiteX49" fmla="*/ 5372100 w 6242398"/>
              <a:gd name="connsiteY49" fmla="*/ 140800 h 1785450"/>
              <a:gd name="connsiteX50" fmla="*/ 5505450 w 6242398"/>
              <a:gd name="connsiteY50" fmla="*/ 128100 h 1785450"/>
              <a:gd name="connsiteX51" fmla="*/ 5524500 w 6242398"/>
              <a:gd name="connsiteY51" fmla="*/ 115400 h 1785450"/>
              <a:gd name="connsiteX52" fmla="*/ 5549900 w 6242398"/>
              <a:gd name="connsiteY52" fmla="*/ 109050 h 1785450"/>
              <a:gd name="connsiteX53" fmla="*/ 5568950 w 6242398"/>
              <a:gd name="connsiteY53" fmla="*/ 102700 h 1785450"/>
              <a:gd name="connsiteX54" fmla="*/ 5759450 w 6242398"/>
              <a:gd name="connsiteY54" fmla="*/ 96350 h 1785450"/>
              <a:gd name="connsiteX55" fmla="*/ 5810250 w 6242398"/>
              <a:gd name="connsiteY55" fmla="*/ 83650 h 1785450"/>
              <a:gd name="connsiteX56" fmla="*/ 5829300 w 6242398"/>
              <a:gd name="connsiteY56" fmla="*/ 77300 h 1785450"/>
              <a:gd name="connsiteX57" fmla="*/ 5861050 w 6242398"/>
              <a:gd name="connsiteY57" fmla="*/ 70950 h 1785450"/>
              <a:gd name="connsiteX58" fmla="*/ 5937250 w 6242398"/>
              <a:gd name="connsiteY58" fmla="*/ 26500 h 1785450"/>
              <a:gd name="connsiteX59" fmla="*/ 6000750 w 6242398"/>
              <a:gd name="connsiteY59" fmla="*/ 20150 h 1785450"/>
              <a:gd name="connsiteX60" fmla="*/ 6019800 w 6242398"/>
              <a:gd name="connsiteY60" fmla="*/ 13800 h 1785450"/>
              <a:gd name="connsiteX61" fmla="*/ 6038850 w 6242398"/>
              <a:gd name="connsiteY61" fmla="*/ 1100 h 1785450"/>
              <a:gd name="connsiteX62" fmla="*/ 6057900 w 6242398"/>
              <a:gd name="connsiteY62" fmla="*/ 7450 h 1785450"/>
              <a:gd name="connsiteX63" fmla="*/ 6102350 w 6242398"/>
              <a:gd name="connsiteY63" fmla="*/ 13800 h 1785450"/>
              <a:gd name="connsiteX64" fmla="*/ 6121400 w 6242398"/>
              <a:gd name="connsiteY64" fmla="*/ 26500 h 1785450"/>
              <a:gd name="connsiteX65" fmla="*/ 6146800 w 6242398"/>
              <a:gd name="connsiteY65" fmla="*/ 83650 h 1785450"/>
              <a:gd name="connsiteX66" fmla="*/ 6165850 w 6242398"/>
              <a:gd name="connsiteY66" fmla="*/ 90000 h 1785450"/>
              <a:gd name="connsiteX67" fmla="*/ 6216650 w 6242398"/>
              <a:gd name="connsiteY67" fmla="*/ 102700 h 1785450"/>
              <a:gd name="connsiteX68" fmla="*/ 6229350 w 6242398"/>
              <a:gd name="connsiteY68" fmla="*/ 121750 h 1785450"/>
              <a:gd name="connsiteX69" fmla="*/ 6235700 w 6242398"/>
              <a:gd name="connsiteY69" fmla="*/ 153500 h 1785450"/>
              <a:gd name="connsiteX70" fmla="*/ 6242050 w 6242398"/>
              <a:gd name="connsiteY70" fmla="*/ 197950 h 1785450"/>
              <a:gd name="connsiteX0" fmla="*/ 0 w 6242398"/>
              <a:gd name="connsiteY0" fmla="*/ 1785450 h 1785450"/>
              <a:gd name="connsiteX1" fmla="*/ 19050 w 6242398"/>
              <a:gd name="connsiteY1" fmla="*/ 1702900 h 1785450"/>
              <a:gd name="connsiteX2" fmla="*/ 38100 w 6242398"/>
              <a:gd name="connsiteY2" fmla="*/ 1645750 h 1785450"/>
              <a:gd name="connsiteX3" fmla="*/ 76200 w 6242398"/>
              <a:gd name="connsiteY3" fmla="*/ 1601300 h 1785450"/>
              <a:gd name="connsiteX4" fmla="*/ 95250 w 6242398"/>
              <a:gd name="connsiteY4" fmla="*/ 1569550 h 1785450"/>
              <a:gd name="connsiteX5" fmla="*/ 107950 w 6242398"/>
              <a:gd name="connsiteY5" fmla="*/ 1537800 h 1785450"/>
              <a:gd name="connsiteX6" fmla="*/ 152400 w 6242398"/>
              <a:gd name="connsiteY6" fmla="*/ 1493350 h 1785450"/>
              <a:gd name="connsiteX7" fmla="*/ 171450 w 6242398"/>
              <a:gd name="connsiteY7" fmla="*/ 1467950 h 1785450"/>
              <a:gd name="connsiteX8" fmla="*/ 190500 w 6242398"/>
              <a:gd name="connsiteY8" fmla="*/ 1423500 h 1785450"/>
              <a:gd name="connsiteX9" fmla="*/ 209550 w 6242398"/>
              <a:gd name="connsiteY9" fmla="*/ 1410800 h 1785450"/>
              <a:gd name="connsiteX10" fmla="*/ 1212850 w 6242398"/>
              <a:gd name="connsiteY10" fmla="*/ 680550 h 1785450"/>
              <a:gd name="connsiteX11" fmla="*/ 1231900 w 6242398"/>
              <a:gd name="connsiteY11" fmla="*/ 661500 h 1785450"/>
              <a:gd name="connsiteX12" fmla="*/ 1606165 w 6242398"/>
              <a:gd name="connsiteY12" fmla="*/ 421764 h 1785450"/>
              <a:gd name="connsiteX13" fmla="*/ 1797050 w 6242398"/>
              <a:gd name="connsiteY13" fmla="*/ 324950 h 1785450"/>
              <a:gd name="connsiteX14" fmla="*/ 1828800 w 6242398"/>
              <a:gd name="connsiteY14" fmla="*/ 312250 h 1785450"/>
              <a:gd name="connsiteX15" fmla="*/ 1924050 w 6242398"/>
              <a:gd name="connsiteY15" fmla="*/ 286850 h 1785450"/>
              <a:gd name="connsiteX16" fmla="*/ 1987550 w 6242398"/>
              <a:gd name="connsiteY16" fmla="*/ 280500 h 1785450"/>
              <a:gd name="connsiteX17" fmla="*/ 2032000 w 6242398"/>
              <a:gd name="connsiteY17" fmla="*/ 274150 h 1785450"/>
              <a:gd name="connsiteX18" fmla="*/ 2279650 w 6242398"/>
              <a:gd name="connsiteY18" fmla="*/ 261450 h 1785450"/>
              <a:gd name="connsiteX19" fmla="*/ 2298700 w 6242398"/>
              <a:gd name="connsiteY19" fmla="*/ 255100 h 1785450"/>
              <a:gd name="connsiteX20" fmla="*/ 2362200 w 6242398"/>
              <a:gd name="connsiteY20" fmla="*/ 248750 h 1785450"/>
              <a:gd name="connsiteX21" fmla="*/ 2419350 w 6242398"/>
              <a:gd name="connsiteY21" fmla="*/ 229700 h 1785450"/>
              <a:gd name="connsiteX22" fmla="*/ 2559050 w 6242398"/>
              <a:gd name="connsiteY22" fmla="*/ 217000 h 1785450"/>
              <a:gd name="connsiteX23" fmla="*/ 2660650 w 6242398"/>
              <a:gd name="connsiteY23" fmla="*/ 204300 h 1785450"/>
              <a:gd name="connsiteX24" fmla="*/ 2743200 w 6242398"/>
              <a:gd name="connsiteY24" fmla="*/ 197950 h 1785450"/>
              <a:gd name="connsiteX25" fmla="*/ 3067050 w 6242398"/>
              <a:gd name="connsiteY25" fmla="*/ 185250 h 1785450"/>
              <a:gd name="connsiteX26" fmla="*/ 3143250 w 6242398"/>
              <a:gd name="connsiteY26" fmla="*/ 172550 h 1785450"/>
              <a:gd name="connsiteX27" fmla="*/ 3378200 w 6242398"/>
              <a:gd name="connsiteY27" fmla="*/ 159850 h 1785450"/>
              <a:gd name="connsiteX28" fmla="*/ 3613150 w 6242398"/>
              <a:gd name="connsiteY28" fmla="*/ 140800 h 1785450"/>
              <a:gd name="connsiteX29" fmla="*/ 3683000 w 6242398"/>
              <a:gd name="connsiteY29" fmla="*/ 128100 h 1785450"/>
              <a:gd name="connsiteX30" fmla="*/ 3937000 w 6242398"/>
              <a:gd name="connsiteY30" fmla="*/ 121750 h 1785450"/>
              <a:gd name="connsiteX31" fmla="*/ 4267200 w 6242398"/>
              <a:gd name="connsiteY31" fmla="*/ 121750 h 1785450"/>
              <a:gd name="connsiteX32" fmla="*/ 4305300 w 6242398"/>
              <a:gd name="connsiteY32" fmla="*/ 128100 h 1785450"/>
              <a:gd name="connsiteX33" fmla="*/ 4394200 w 6242398"/>
              <a:gd name="connsiteY33" fmla="*/ 134450 h 1785450"/>
              <a:gd name="connsiteX34" fmla="*/ 4476750 w 6242398"/>
              <a:gd name="connsiteY34" fmla="*/ 147150 h 1785450"/>
              <a:gd name="connsiteX35" fmla="*/ 4527550 w 6242398"/>
              <a:gd name="connsiteY35" fmla="*/ 159850 h 1785450"/>
              <a:gd name="connsiteX36" fmla="*/ 4540250 w 6242398"/>
              <a:gd name="connsiteY36" fmla="*/ 178900 h 1785450"/>
              <a:gd name="connsiteX37" fmla="*/ 4559300 w 6242398"/>
              <a:gd name="connsiteY37" fmla="*/ 185250 h 1785450"/>
              <a:gd name="connsiteX38" fmla="*/ 4610100 w 6242398"/>
              <a:gd name="connsiteY38" fmla="*/ 204300 h 1785450"/>
              <a:gd name="connsiteX39" fmla="*/ 4629150 w 6242398"/>
              <a:gd name="connsiteY39" fmla="*/ 217000 h 1785450"/>
              <a:gd name="connsiteX40" fmla="*/ 4648200 w 6242398"/>
              <a:gd name="connsiteY40" fmla="*/ 223350 h 1785450"/>
              <a:gd name="connsiteX41" fmla="*/ 4705350 w 6242398"/>
              <a:gd name="connsiteY41" fmla="*/ 236050 h 1785450"/>
              <a:gd name="connsiteX42" fmla="*/ 4902200 w 6242398"/>
              <a:gd name="connsiteY42" fmla="*/ 229700 h 1785450"/>
              <a:gd name="connsiteX43" fmla="*/ 5060950 w 6242398"/>
              <a:gd name="connsiteY43" fmla="*/ 210650 h 1785450"/>
              <a:gd name="connsiteX44" fmla="*/ 5080000 w 6242398"/>
              <a:gd name="connsiteY44" fmla="*/ 197950 h 1785450"/>
              <a:gd name="connsiteX45" fmla="*/ 5207000 w 6242398"/>
              <a:gd name="connsiteY45" fmla="*/ 172550 h 1785450"/>
              <a:gd name="connsiteX46" fmla="*/ 5289550 w 6242398"/>
              <a:gd name="connsiteY46" fmla="*/ 153500 h 1785450"/>
              <a:gd name="connsiteX47" fmla="*/ 5353050 w 6242398"/>
              <a:gd name="connsiteY47" fmla="*/ 147150 h 1785450"/>
              <a:gd name="connsiteX48" fmla="*/ 5372100 w 6242398"/>
              <a:gd name="connsiteY48" fmla="*/ 140800 h 1785450"/>
              <a:gd name="connsiteX49" fmla="*/ 5505450 w 6242398"/>
              <a:gd name="connsiteY49" fmla="*/ 128100 h 1785450"/>
              <a:gd name="connsiteX50" fmla="*/ 5524500 w 6242398"/>
              <a:gd name="connsiteY50" fmla="*/ 115400 h 1785450"/>
              <a:gd name="connsiteX51" fmla="*/ 5549900 w 6242398"/>
              <a:gd name="connsiteY51" fmla="*/ 109050 h 1785450"/>
              <a:gd name="connsiteX52" fmla="*/ 5568950 w 6242398"/>
              <a:gd name="connsiteY52" fmla="*/ 102700 h 1785450"/>
              <a:gd name="connsiteX53" fmla="*/ 5759450 w 6242398"/>
              <a:gd name="connsiteY53" fmla="*/ 96350 h 1785450"/>
              <a:gd name="connsiteX54" fmla="*/ 5810250 w 6242398"/>
              <a:gd name="connsiteY54" fmla="*/ 83650 h 1785450"/>
              <a:gd name="connsiteX55" fmla="*/ 5829300 w 6242398"/>
              <a:gd name="connsiteY55" fmla="*/ 77300 h 1785450"/>
              <a:gd name="connsiteX56" fmla="*/ 5861050 w 6242398"/>
              <a:gd name="connsiteY56" fmla="*/ 70950 h 1785450"/>
              <a:gd name="connsiteX57" fmla="*/ 5937250 w 6242398"/>
              <a:gd name="connsiteY57" fmla="*/ 26500 h 1785450"/>
              <a:gd name="connsiteX58" fmla="*/ 6000750 w 6242398"/>
              <a:gd name="connsiteY58" fmla="*/ 20150 h 1785450"/>
              <a:gd name="connsiteX59" fmla="*/ 6019800 w 6242398"/>
              <a:gd name="connsiteY59" fmla="*/ 13800 h 1785450"/>
              <a:gd name="connsiteX60" fmla="*/ 6038850 w 6242398"/>
              <a:gd name="connsiteY60" fmla="*/ 1100 h 1785450"/>
              <a:gd name="connsiteX61" fmla="*/ 6057900 w 6242398"/>
              <a:gd name="connsiteY61" fmla="*/ 7450 h 1785450"/>
              <a:gd name="connsiteX62" fmla="*/ 6102350 w 6242398"/>
              <a:gd name="connsiteY62" fmla="*/ 13800 h 1785450"/>
              <a:gd name="connsiteX63" fmla="*/ 6121400 w 6242398"/>
              <a:gd name="connsiteY63" fmla="*/ 26500 h 1785450"/>
              <a:gd name="connsiteX64" fmla="*/ 6146800 w 6242398"/>
              <a:gd name="connsiteY64" fmla="*/ 83650 h 1785450"/>
              <a:gd name="connsiteX65" fmla="*/ 6165850 w 6242398"/>
              <a:gd name="connsiteY65" fmla="*/ 90000 h 1785450"/>
              <a:gd name="connsiteX66" fmla="*/ 6216650 w 6242398"/>
              <a:gd name="connsiteY66" fmla="*/ 102700 h 1785450"/>
              <a:gd name="connsiteX67" fmla="*/ 6229350 w 6242398"/>
              <a:gd name="connsiteY67" fmla="*/ 121750 h 1785450"/>
              <a:gd name="connsiteX68" fmla="*/ 6235700 w 6242398"/>
              <a:gd name="connsiteY68" fmla="*/ 153500 h 1785450"/>
              <a:gd name="connsiteX69" fmla="*/ 6242050 w 6242398"/>
              <a:gd name="connsiteY69" fmla="*/ 197950 h 1785450"/>
              <a:gd name="connsiteX0" fmla="*/ 0 w 6242398"/>
              <a:gd name="connsiteY0" fmla="*/ 1785450 h 1785450"/>
              <a:gd name="connsiteX1" fmla="*/ 38100 w 6242398"/>
              <a:gd name="connsiteY1" fmla="*/ 1645750 h 1785450"/>
              <a:gd name="connsiteX2" fmla="*/ 76200 w 6242398"/>
              <a:gd name="connsiteY2" fmla="*/ 1601300 h 1785450"/>
              <a:gd name="connsiteX3" fmla="*/ 95250 w 6242398"/>
              <a:gd name="connsiteY3" fmla="*/ 1569550 h 1785450"/>
              <a:gd name="connsiteX4" fmla="*/ 107950 w 6242398"/>
              <a:gd name="connsiteY4" fmla="*/ 1537800 h 1785450"/>
              <a:gd name="connsiteX5" fmla="*/ 152400 w 6242398"/>
              <a:gd name="connsiteY5" fmla="*/ 1493350 h 1785450"/>
              <a:gd name="connsiteX6" fmla="*/ 171450 w 6242398"/>
              <a:gd name="connsiteY6" fmla="*/ 1467950 h 1785450"/>
              <a:gd name="connsiteX7" fmla="*/ 190500 w 6242398"/>
              <a:gd name="connsiteY7" fmla="*/ 1423500 h 1785450"/>
              <a:gd name="connsiteX8" fmla="*/ 209550 w 6242398"/>
              <a:gd name="connsiteY8" fmla="*/ 1410800 h 1785450"/>
              <a:gd name="connsiteX9" fmla="*/ 1212850 w 6242398"/>
              <a:gd name="connsiteY9" fmla="*/ 680550 h 1785450"/>
              <a:gd name="connsiteX10" fmla="*/ 1231900 w 6242398"/>
              <a:gd name="connsiteY10" fmla="*/ 661500 h 1785450"/>
              <a:gd name="connsiteX11" fmla="*/ 1606165 w 6242398"/>
              <a:gd name="connsiteY11" fmla="*/ 421764 h 1785450"/>
              <a:gd name="connsiteX12" fmla="*/ 1797050 w 6242398"/>
              <a:gd name="connsiteY12" fmla="*/ 324950 h 1785450"/>
              <a:gd name="connsiteX13" fmla="*/ 1828800 w 6242398"/>
              <a:gd name="connsiteY13" fmla="*/ 312250 h 1785450"/>
              <a:gd name="connsiteX14" fmla="*/ 1924050 w 6242398"/>
              <a:gd name="connsiteY14" fmla="*/ 286850 h 1785450"/>
              <a:gd name="connsiteX15" fmla="*/ 1987550 w 6242398"/>
              <a:gd name="connsiteY15" fmla="*/ 280500 h 1785450"/>
              <a:gd name="connsiteX16" fmla="*/ 2032000 w 6242398"/>
              <a:gd name="connsiteY16" fmla="*/ 274150 h 1785450"/>
              <a:gd name="connsiteX17" fmla="*/ 2279650 w 6242398"/>
              <a:gd name="connsiteY17" fmla="*/ 261450 h 1785450"/>
              <a:gd name="connsiteX18" fmla="*/ 2298700 w 6242398"/>
              <a:gd name="connsiteY18" fmla="*/ 255100 h 1785450"/>
              <a:gd name="connsiteX19" fmla="*/ 2362200 w 6242398"/>
              <a:gd name="connsiteY19" fmla="*/ 248750 h 1785450"/>
              <a:gd name="connsiteX20" fmla="*/ 2419350 w 6242398"/>
              <a:gd name="connsiteY20" fmla="*/ 229700 h 1785450"/>
              <a:gd name="connsiteX21" fmla="*/ 2559050 w 6242398"/>
              <a:gd name="connsiteY21" fmla="*/ 217000 h 1785450"/>
              <a:gd name="connsiteX22" fmla="*/ 2660650 w 6242398"/>
              <a:gd name="connsiteY22" fmla="*/ 204300 h 1785450"/>
              <a:gd name="connsiteX23" fmla="*/ 2743200 w 6242398"/>
              <a:gd name="connsiteY23" fmla="*/ 197950 h 1785450"/>
              <a:gd name="connsiteX24" fmla="*/ 3067050 w 6242398"/>
              <a:gd name="connsiteY24" fmla="*/ 185250 h 1785450"/>
              <a:gd name="connsiteX25" fmla="*/ 3143250 w 6242398"/>
              <a:gd name="connsiteY25" fmla="*/ 172550 h 1785450"/>
              <a:gd name="connsiteX26" fmla="*/ 3378200 w 6242398"/>
              <a:gd name="connsiteY26" fmla="*/ 159850 h 1785450"/>
              <a:gd name="connsiteX27" fmla="*/ 3613150 w 6242398"/>
              <a:gd name="connsiteY27" fmla="*/ 140800 h 1785450"/>
              <a:gd name="connsiteX28" fmla="*/ 3683000 w 6242398"/>
              <a:gd name="connsiteY28" fmla="*/ 128100 h 1785450"/>
              <a:gd name="connsiteX29" fmla="*/ 3937000 w 6242398"/>
              <a:gd name="connsiteY29" fmla="*/ 121750 h 1785450"/>
              <a:gd name="connsiteX30" fmla="*/ 4267200 w 6242398"/>
              <a:gd name="connsiteY30" fmla="*/ 121750 h 1785450"/>
              <a:gd name="connsiteX31" fmla="*/ 4305300 w 6242398"/>
              <a:gd name="connsiteY31" fmla="*/ 128100 h 1785450"/>
              <a:gd name="connsiteX32" fmla="*/ 4394200 w 6242398"/>
              <a:gd name="connsiteY32" fmla="*/ 134450 h 1785450"/>
              <a:gd name="connsiteX33" fmla="*/ 4476750 w 6242398"/>
              <a:gd name="connsiteY33" fmla="*/ 147150 h 1785450"/>
              <a:gd name="connsiteX34" fmla="*/ 4527550 w 6242398"/>
              <a:gd name="connsiteY34" fmla="*/ 159850 h 1785450"/>
              <a:gd name="connsiteX35" fmla="*/ 4540250 w 6242398"/>
              <a:gd name="connsiteY35" fmla="*/ 178900 h 1785450"/>
              <a:gd name="connsiteX36" fmla="*/ 4559300 w 6242398"/>
              <a:gd name="connsiteY36" fmla="*/ 185250 h 1785450"/>
              <a:gd name="connsiteX37" fmla="*/ 4610100 w 6242398"/>
              <a:gd name="connsiteY37" fmla="*/ 204300 h 1785450"/>
              <a:gd name="connsiteX38" fmla="*/ 4629150 w 6242398"/>
              <a:gd name="connsiteY38" fmla="*/ 217000 h 1785450"/>
              <a:gd name="connsiteX39" fmla="*/ 4648200 w 6242398"/>
              <a:gd name="connsiteY39" fmla="*/ 223350 h 1785450"/>
              <a:gd name="connsiteX40" fmla="*/ 4705350 w 6242398"/>
              <a:gd name="connsiteY40" fmla="*/ 236050 h 1785450"/>
              <a:gd name="connsiteX41" fmla="*/ 4902200 w 6242398"/>
              <a:gd name="connsiteY41" fmla="*/ 229700 h 1785450"/>
              <a:gd name="connsiteX42" fmla="*/ 5060950 w 6242398"/>
              <a:gd name="connsiteY42" fmla="*/ 210650 h 1785450"/>
              <a:gd name="connsiteX43" fmla="*/ 5080000 w 6242398"/>
              <a:gd name="connsiteY43" fmla="*/ 197950 h 1785450"/>
              <a:gd name="connsiteX44" fmla="*/ 5207000 w 6242398"/>
              <a:gd name="connsiteY44" fmla="*/ 172550 h 1785450"/>
              <a:gd name="connsiteX45" fmla="*/ 5289550 w 6242398"/>
              <a:gd name="connsiteY45" fmla="*/ 153500 h 1785450"/>
              <a:gd name="connsiteX46" fmla="*/ 5353050 w 6242398"/>
              <a:gd name="connsiteY46" fmla="*/ 147150 h 1785450"/>
              <a:gd name="connsiteX47" fmla="*/ 5372100 w 6242398"/>
              <a:gd name="connsiteY47" fmla="*/ 140800 h 1785450"/>
              <a:gd name="connsiteX48" fmla="*/ 5505450 w 6242398"/>
              <a:gd name="connsiteY48" fmla="*/ 128100 h 1785450"/>
              <a:gd name="connsiteX49" fmla="*/ 5524500 w 6242398"/>
              <a:gd name="connsiteY49" fmla="*/ 115400 h 1785450"/>
              <a:gd name="connsiteX50" fmla="*/ 5549900 w 6242398"/>
              <a:gd name="connsiteY50" fmla="*/ 109050 h 1785450"/>
              <a:gd name="connsiteX51" fmla="*/ 5568950 w 6242398"/>
              <a:gd name="connsiteY51" fmla="*/ 102700 h 1785450"/>
              <a:gd name="connsiteX52" fmla="*/ 5759450 w 6242398"/>
              <a:gd name="connsiteY52" fmla="*/ 96350 h 1785450"/>
              <a:gd name="connsiteX53" fmla="*/ 5810250 w 6242398"/>
              <a:gd name="connsiteY53" fmla="*/ 83650 h 1785450"/>
              <a:gd name="connsiteX54" fmla="*/ 5829300 w 6242398"/>
              <a:gd name="connsiteY54" fmla="*/ 77300 h 1785450"/>
              <a:gd name="connsiteX55" fmla="*/ 5861050 w 6242398"/>
              <a:gd name="connsiteY55" fmla="*/ 70950 h 1785450"/>
              <a:gd name="connsiteX56" fmla="*/ 5937250 w 6242398"/>
              <a:gd name="connsiteY56" fmla="*/ 26500 h 1785450"/>
              <a:gd name="connsiteX57" fmla="*/ 6000750 w 6242398"/>
              <a:gd name="connsiteY57" fmla="*/ 20150 h 1785450"/>
              <a:gd name="connsiteX58" fmla="*/ 6019800 w 6242398"/>
              <a:gd name="connsiteY58" fmla="*/ 13800 h 1785450"/>
              <a:gd name="connsiteX59" fmla="*/ 6038850 w 6242398"/>
              <a:gd name="connsiteY59" fmla="*/ 1100 h 1785450"/>
              <a:gd name="connsiteX60" fmla="*/ 6057900 w 6242398"/>
              <a:gd name="connsiteY60" fmla="*/ 7450 h 1785450"/>
              <a:gd name="connsiteX61" fmla="*/ 6102350 w 6242398"/>
              <a:gd name="connsiteY61" fmla="*/ 13800 h 1785450"/>
              <a:gd name="connsiteX62" fmla="*/ 6121400 w 6242398"/>
              <a:gd name="connsiteY62" fmla="*/ 26500 h 1785450"/>
              <a:gd name="connsiteX63" fmla="*/ 6146800 w 6242398"/>
              <a:gd name="connsiteY63" fmla="*/ 83650 h 1785450"/>
              <a:gd name="connsiteX64" fmla="*/ 6165850 w 6242398"/>
              <a:gd name="connsiteY64" fmla="*/ 90000 h 1785450"/>
              <a:gd name="connsiteX65" fmla="*/ 6216650 w 6242398"/>
              <a:gd name="connsiteY65" fmla="*/ 102700 h 1785450"/>
              <a:gd name="connsiteX66" fmla="*/ 6229350 w 6242398"/>
              <a:gd name="connsiteY66" fmla="*/ 121750 h 1785450"/>
              <a:gd name="connsiteX67" fmla="*/ 6235700 w 6242398"/>
              <a:gd name="connsiteY67" fmla="*/ 153500 h 1785450"/>
              <a:gd name="connsiteX68" fmla="*/ 6242050 w 6242398"/>
              <a:gd name="connsiteY68" fmla="*/ 197950 h 1785450"/>
              <a:gd name="connsiteX0" fmla="*/ 0 w 6242398"/>
              <a:gd name="connsiteY0" fmla="*/ 1785450 h 1785450"/>
              <a:gd name="connsiteX1" fmla="*/ 76200 w 6242398"/>
              <a:gd name="connsiteY1" fmla="*/ 1601300 h 1785450"/>
              <a:gd name="connsiteX2" fmla="*/ 95250 w 6242398"/>
              <a:gd name="connsiteY2" fmla="*/ 1569550 h 1785450"/>
              <a:gd name="connsiteX3" fmla="*/ 107950 w 6242398"/>
              <a:gd name="connsiteY3" fmla="*/ 1537800 h 1785450"/>
              <a:gd name="connsiteX4" fmla="*/ 152400 w 6242398"/>
              <a:gd name="connsiteY4" fmla="*/ 1493350 h 1785450"/>
              <a:gd name="connsiteX5" fmla="*/ 171450 w 6242398"/>
              <a:gd name="connsiteY5" fmla="*/ 1467950 h 1785450"/>
              <a:gd name="connsiteX6" fmla="*/ 190500 w 6242398"/>
              <a:gd name="connsiteY6" fmla="*/ 1423500 h 1785450"/>
              <a:gd name="connsiteX7" fmla="*/ 209550 w 6242398"/>
              <a:gd name="connsiteY7" fmla="*/ 1410800 h 1785450"/>
              <a:gd name="connsiteX8" fmla="*/ 1212850 w 6242398"/>
              <a:gd name="connsiteY8" fmla="*/ 680550 h 1785450"/>
              <a:gd name="connsiteX9" fmla="*/ 1231900 w 6242398"/>
              <a:gd name="connsiteY9" fmla="*/ 661500 h 1785450"/>
              <a:gd name="connsiteX10" fmla="*/ 1606165 w 6242398"/>
              <a:gd name="connsiteY10" fmla="*/ 421764 h 1785450"/>
              <a:gd name="connsiteX11" fmla="*/ 1797050 w 6242398"/>
              <a:gd name="connsiteY11" fmla="*/ 324950 h 1785450"/>
              <a:gd name="connsiteX12" fmla="*/ 1828800 w 6242398"/>
              <a:gd name="connsiteY12" fmla="*/ 312250 h 1785450"/>
              <a:gd name="connsiteX13" fmla="*/ 1924050 w 6242398"/>
              <a:gd name="connsiteY13" fmla="*/ 286850 h 1785450"/>
              <a:gd name="connsiteX14" fmla="*/ 1987550 w 6242398"/>
              <a:gd name="connsiteY14" fmla="*/ 280500 h 1785450"/>
              <a:gd name="connsiteX15" fmla="*/ 2032000 w 6242398"/>
              <a:gd name="connsiteY15" fmla="*/ 274150 h 1785450"/>
              <a:gd name="connsiteX16" fmla="*/ 2279650 w 6242398"/>
              <a:gd name="connsiteY16" fmla="*/ 261450 h 1785450"/>
              <a:gd name="connsiteX17" fmla="*/ 2298700 w 6242398"/>
              <a:gd name="connsiteY17" fmla="*/ 255100 h 1785450"/>
              <a:gd name="connsiteX18" fmla="*/ 2362200 w 6242398"/>
              <a:gd name="connsiteY18" fmla="*/ 248750 h 1785450"/>
              <a:gd name="connsiteX19" fmla="*/ 2419350 w 6242398"/>
              <a:gd name="connsiteY19" fmla="*/ 229700 h 1785450"/>
              <a:gd name="connsiteX20" fmla="*/ 2559050 w 6242398"/>
              <a:gd name="connsiteY20" fmla="*/ 217000 h 1785450"/>
              <a:gd name="connsiteX21" fmla="*/ 2660650 w 6242398"/>
              <a:gd name="connsiteY21" fmla="*/ 204300 h 1785450"/>
              <a:gd name="connsiteX22" fmla="*/ 2743200 w 6242398"/>
              <a:gd name="connsiteY22" fmla="*/ 197950 h 1785450"/>
              <a:gd name="connsiteX23" fmla="*/ 3067050 w 6242398"/>
              <a:gd name="connsiteY23" fmla="*/ 185250 h 1785450"/>
              <a:gd name="connsiteX24" fmla="*/ 3143250 w 6242398"/>
              <a:gd name="connsiteY24" fmla="*/ 172550 h 1785450"/>
              <a:gd name="connsiteX25" fmla="*/ 3378200 w 6242398"/>
              <a:gd name="connsiteY25" fmla="*/ 159850 h 1785450"/>
              <a:gd name="connsiteX26" fmla="*/ 3613150 w 6242398"/>
              <a:gd name="connsiteY26" fmla="*/ 140800 h 1785450"/>
              <a:gd name="connsiteX27" fmla="*/ 3683000 w 6242398"/>
              <a:gd name="connsiteY27" fmla="*/ 128100 h 1785450"/>
              <a:gd name="connsiteX28" fmla="*/ 3937000 w 6242398"/>
              <a:gd name="connsiteY28" fmla="*/ 121750 h 1785450"/>
              <a:gd name="connsiteX29" fmla="*/ 4267200 w 6242398"/>
              <a:gd name="connsiteY29" fmla="*/ 121750 h 1785450"/>
              <a:gd name="connsiteX30" fmla="*/ 4305300 w 6242398"/>
              <a:gd name="connsiteY30" fmla="*/ 128100 h 1785450"/>
              <a:gd name="connsiteX31" fmla="*/ 4394200 w 6242398"/>
              <a:gd name="connsiteY31" fmla="*/ 134450 h 1785450"/>
              <a:gd name="connsiteX32" fmla="*/ 4476750 w 6242398"/>
              <a:gd name="connsiteY32" fmla="*/ 147150 h 1785450"/>
              <a:gd name="connsiteX33" fmla="*/ 4527550 w 6242398"/>
              <a:gd name="connsiteY33" fmla="*/ 159850 h 1785450"/>
              <a:gd name="connsiteX34" fmla="*/ 4540250 w 6242398"/>
              <a:gd name="connsiteY34" fmla="*/ 178900 h 1785450"/>
              <a:gd name="connsiteX35" fmla="*/ 4559300 w 6242398"/>
              <a:gd name="connsiteY35" fmla="*/ 185250 h 1785450"/>
              <a:gd name="connsiteX36" fmla="*/ 4610100 w 6242398"/>
              <a:gd name="connsiteY36" fmla="*/ 204300 h 1785450"/>
              <a:gd name="connsiteX37" fmla="*/ 4629150 w 6242398"/>
              <a:gd name="connsiteY37" fmla="*/ 217000 h 1785450"/>
              <a:gd name="connsiteX38" fmla="*/ 4648200 w 6242398"/>
              <a:gd name="connsiteY38" fmla="*/ 223350 h 1785450"/>
              <a:gd name="connsiteX39" fmla="*/ 4705350 w 6242398"/>
              <a:gd name="connsiteY39" fmla="*/ 236050 h 1785450"/>
              <a:gd name="connsiteX40" fmla="*/ 4902200 w 6242398"/>
              <a:gd name="connsiteY40" fmla="*/ 229700 h 1785450"/>
              <a:gd name="connsiteX41" fmla="*/ 5060950 w 6242398"/>
              <a:gd name="connsiteY41" fmla="*/ 210650 h 1785450"/>
              <a:gd name="connsiteX42" fmla="*/ 5080000 w 6242398"/>
              <a:gd name="connsiteY42" fmla="*/ 197950 h 1785450"/>
              <a:gd name="connsiteX43" fmla="*/ 5207000 w 6242398"/>
              <a:gd name="connsiteY43" fmla="*/ 172550 h 1785450"/>
              <a:gd name="connsiteX44" fmla="*/ 5289550 w 6242398"/>
              <a:gd name="connsiteY44" fmla="*/ 153500 h 1785450"/>
              <a:gd name="connsiteX45" fmla="*/ 5353050 w 6242398"/>
              <a:gd name="connsiteY45" fmla="*/ 147150 h 1785450"/>
              <a:gd name="connsiteX46" fmla="*/ 5372100 w 6242398"/>
              <a:gd name="connsiteY46" fmla="*/ 140800 h 1785450"/>
              <a:gd name="connsiteX47" fmla="*/ 5505450 w 6242398"/>
              <a:gd name="connsiteY47" fmla="*/ 128100 h 1785450"/>
              <a:gd name="connsiteX48" fmla="*/ 5524500 w 6242398"/>
              <a:gd name="connsiteY48" fmla="*/ 115400 h 1785450"/>
              <a:gd name="connsiteX49" fmla="*/ 5549900 w 6242398"/>
              <a:gd name="connsiteY49" fmla="*/ 109050 h 1785450"/>
              <a:gd name="connsiteX50" fmla="*/ 5568950 w 6242398"/>
              <a:gd name="connsiteY50" fmla="*/ 102700 h 1785450"/>
              <a:gd name="connsiteX51" fmla="*/ 5759450 w 6242398"/>
              <a:gd name="connsiteY51" fmla="*/ 96350 h 1785450"/>
              <a:gd name="connsiteX52" fmla="*/ 5810250 w 6242398"/>
              <a:gd name="connsiteY52" fmla="*/ 83650 h 1785450"/>
              <a:gd name="connsiteX53" fmla="*/ 5829300 w 6242398"/>
              <a:gd name="connsiteY53" fmla="*/ 77300 h 1785450"/>
              <a:gd name="connsiteX54" fmla="*/ 5861050 w 6242398"/>
              <a:gd name="connsiteY54" fmla="*/ 70950 h 1785450"/>
              <a:gd name="connsiteX55" fmla="*/ 5937250 w 6242398"/>
              <a:gd name="connsiteY55" fmla="*/ 26500 h 1785450"/>
              <a:gd name="connsiteX56" fmla="*/ 6000750 w 6242398"/>
              <a:gd name="connsiteY56" fmla="*/ 20150 h 1785450"/>
              <a:gd name="connsiteX57" fmla="*/ 6019800 w 6242398"/>
              <a:gd name="connsiteY57" fmla="*/ 13800 h 1785450"/>
              <a:gd name="connsiteX58" fmla="*/ 6038850 w 6242398"/>
              <a:gd name="connsiteY58" fmla="*/ 1100 h 1785450"/>
              <a:gd name="connsiteX59" fmla="*/ 6057900 w 6242398"/>
              <a:gd name="connsiteY59" fmla="*/ 7450 h 1785450"/>
              <a:gd name="connsiteX60" fmla="*/ 6102350 w 6242398"/>
              <a:gd name="connsiteY60" fmla="*/ 13800 h 1785450"/>
              <a:gd name="connsiteX61" fmla="*/ 6121400 w 6242398"/>
              <a:gd name="connsiteY61" fmla="*/ 26500 h 1785450"/>
              <a:gd name="connsiteX62" fmla="*/ 6146800 w 6242398"/>
              <a:gd name="connsiteY62" fmla="*/ 83650 h 1785450"/>
              <a:gd name="connsiteX63" fmla="*/ 6165850 w 6242398"/>
              <a:gd name="connsiteY63" fmla="*/ 90000 h 1785450"/>
              <a:gd name="connsiteX64" fmla="*/ 6216650 w 6242398"/>
              <a:gd name="connsiteY64" fmla="*/ 102700 h 1785450"/>
              <a:gd name="connsiteX65" fmla="*/ 6229350 w 6242398"/>
              <a:gd name="connsiteY65" fmla="*/ 121750 h 1785450"/>
              <a:gd name="connsiteX66" fmla="*/ 6235700 w 6242398"/>
              <a:gd name="connsiteY66" fmla="*/ 153500 h 1785450"/>
              <a:gd name="connsiteX67" fmla="*/ 6242050 w 6242398"/>
              <a:gd name="connsiteY67" fmla="*/ 197950 h 1785450"/>
              <a:gd name="connsiteX0" fmla="*/ 0 w 6242398"/>
              <a:gd name="connsiteY0" fmla="*/ 1785450 h 1785450"/>
              <a:gd name="connsiteX1" fmla="*/ 76200 w 6242398"/>
              <a:gd name="connsiteY1" fmla="*/ 1601300 h 1785450"/>
              <a:gd name="connsiteX2" fmla="*/ 107950 w 6242398"/>
              <a:gd name="connsiteY2" fmla="*/ 1537800 h 1785450"/>
              <a:gd name="connsiteX3" fmla="*/ 152400 w 6242398"/>
              <a:gd name="connsiteY3" fmla="*/ 1493350 h 1785450"/>
              <a:gd name="connsiteX4" fmla="*/ 171450 w 6242398"/>
              <a:gd name="connsiteY4" fmla="*/ 1467950 h 1785450"/>
              <a:gd name="connsiteX5" fmla="*/ 190500 w 6242398"/>
              <a:gd name="connsiteY5" fmla="*/ 1423500 h 1785450"/>
              <a:gd name="connsiteX6" fmla="*/ 209550 w 6242398"/>
              <a:gd name="connsiteY6" fmla="*/ 1410800 h 1785450"/>
              <a:gd name="connsiteX7" fmla="*/ 1212850 w 6242398"/>
              <a:gd name="connsiteY7" fmla="*/ 680550 h 1785450"/>
              <a:gd name="connsiteX8" fmla="*/ 1231900 w 6242398"/>
              <a:gd name="connsiteY8" fmla="*/ 661500 h 1785450"/>
              <a:gd name="connsiteX9" fmla="*/ 1606165 w 6242398"/>
              <a:gd name="connsiteY9" fmla="*/ 421764 h 1785450"/>
              <a:gd name="connsiteX10" fmla="*/ 1797050 w 6242398"/>
              <a:gd name="connsiteY10" fmla="*/ 324950 h 1785450"/>
              <a:gd name="connsiteX11" fmla="*/ 1828800 w 6242398"/>
              <a:gd name="connsiteY11" fmla="*/ 312250 h 1785450"/>
              <a:gd name="connsiteX12" fmla="*/ 1924050 w 6242398"/>
              <a:gd name="connsiteY12" fmla="*/ 286850 h 1785450"/>
              <a:gd name="connsiteX13" fmla="*/ 1987550 w 6242398"/>
              <a:gd name="connsiteY13" fmla="*/ 280500 h 1785450"/>
              <a:gd name="connsiteX14" fmla="*/ 2032000 w 6242398"/>
              <a:gd name="connsiteY14" fmla="*/ 274150 h 1785450"/>
              <a:gd name="connsiteX15" fmla="*/ 2279650 w 6242398"/>
              <a:gd name="connsiteY15" fmla="*/ 261450 h 1785450"/>
              <a:gd name="connsiteX16" fmla="*/ 2298700 w 6242398"/>
              <a:gd name="connsiteY16" fmla="*/ 255100 h 1785450"/>
              <a:gd name="connsiteX17" fmla="*/ 2362200 w 6242398"/>
              <a:gd name="connsiteY17" fmla="*/ 248750 h 1785450"/>
              <a:gd name="connsiteX18" fmla="*/ 2419350 w 6242398"/>
              <a:gd name="connsiteY18" fmla="*/ 229700 h 1785450"/>
              <a:gd name="connsiteX19" fmla="*/ 2559050 w 6242398"/>
              <a:gd name="connsiteY19" fmla="*/ 217000 h 1785450"/>
              <a:gd name="connsiteX20" fmla="*/ 2660650 w 6242398"/>
              <a:gd name="connsiteY20" fmla="*/ 204300 h 1785450"/>
              <a:gd name="connsiteX21" fmla="*/ 2743200 w 6242398"/>
              <a:gd name="connsiteY21" fmla="*/ 197950 h 1785450"/>
              <a:gd name="connsiteX22" fmla="*/ 3067050 w 6242398"/>
              <a:gd name="connsiteY22" fmla="*/ 185250 h 1785450"/>
              <a:gd name="connsiteX23" fmla="*/ 3143250 w 6242398"/>
              <a:gd name="connsiteY23" fmla="*/ 172550 h 1785450"/>
              <a:gd name="connsiteX24" fmla="*/ 3378200 w 6242398"/>
              <a:gd name="connsiteY24" fmla="*/ 159850 h 1785450"/>
              <a:gd name="connsiteX25" fmla="*/ 3613150 w 6242398"/>
              <a:gd name="connsiteY25" fmla="*/ 140800 h 1785450"/>
              <a:gd name="connsiteX26" fmla="*/ 3683000 w 6242398"/>
              <a:gd name="connsiteY26" fmla="*/ 128100 h 1785450"/>
              <a:gd name="connsiteX27" fmla="*/ 3937000 w 6242398"/>
              <a:gd name="connsiteY27" fmla="*/ 121750 h 1785450"/>
              <a:gd name="connsiteX28" fmla="*/ 4267200 w 6242398"/>
              <a:gd name="connsiteY28" fmla="*/ 121750 h 1785450"/>
              <a:gd name="connsiteX29" fmla="*/ 4305300 w 6242398"/>
              <a:gd name="connsiteY29" fmla="*/ 128100 h 1785450"/>
              <a:gd name="connsiteX30" fmla="*/ 4394200 w 6242398"/>
              <a:gd name="connsiteY30" fmla="*/ 134450 h 1785450"/>
              <a:gd name="connsiteX31" fmla="*/ 4476750 w 6242398"/>
              <a:gd name="connsiteY31" fmla="*/ 147150 h 1785450"/>
              <a:gd name="connsiteX32" fmla="*/ 4527550 w 6242398"/>
              <a:gd name="connsiteY32" fmla="*/ 159850 h 1785450"/>
              <a:gd name="connsiteX33" fmla="*/ 4540250 w 6242398"/>
              <a:gd name="connsiteY33" fmla="*/ 178900 h 1785450"/>
              <a:gd name="connsiteX34" fmla="*/ 4559300 w 6242398"/>
              <a:gd name="connsiteY34" fmla="*/ 185250 h 1785450"/>
              <a:gd name="connsiteX35" fmla="*/ 4610100 w 6242398"/>
              <a:gd name="connsiteY35" fmla="*/ 204300 h 1785450"/>
              <a:gd name="connsiteX36" fmla="*/ 4629150 w 6242398"/>
              <a:gd name="connsiteY36" fmla="*/ 217000 h 1785450"/>
              <a:gd name="connsiteX37" fmla="*/ 4648200 w 6242398"/>
              <a:gd name="connsiteY37" fmla="*/ 223350 h 1785450"/>
              <a:gd name="connsiteX38" fmla="*/ 4705350 w 6242398"/>
              <a:gd name="connsiteY38" fmla="*/ 236050 h 1785450"/>
              <a:gd name="connsiteX39" fmla="*/ 4902200 w 6242398"/>
              <a:gd name="connsiteY39" fmla="*/ 229700 h 1785450"/>
              <a:gd name="connsiteX40" fmla="*/ 5060950 w 6242398"/>
              <a:gd name="connsiteY40" fmla="*/ 210650 h 1785450"/>
              <a:gd name="connsiteX41" fmla="*/ 5080000 w 6242398"/>
              <a:gd name="connsiteY41" fmla="*/ 197950 h 1785450"/>
              <a:gd name="connsiteX42" fmla="*/ 5207000 w 6242398"/>
              <a:gd name="connsiteY42" fmla="*/ 172550 h 1785450"/>
              <a:gd name="connsiteX43" fmla="*/ 5289550 w 6242398"/>
              <a:gd name="connsiteY43" fmla="*/ 153500 h 1785450"/>
              <a:gd name="connsiteX44" fmla="*/ 5353050 w 6242398"/>
              <a:gd name="connsiteY44" fmla="*/ 147150 h 1785450"/>
              <a:gd name="connsiteX45" fmla="*/ 5372100 w 6242398"/>
              <a:gd name="connsiteY45" fmla="*/ 140800 h 1785450"/>
              <a:gd name="connsiteX46" fmla="*/ 5505450 w 6242398"/>
              <a:gd name="connsiteY46" fmla="*/ 128100 h 1785450"/>
              <a:gd name="connsiteX47" fmla="*/ 5524500 w 6242398"/>
              <a:gd name="connsiteY47" fmla="*/ 115400 h 1785450"/>
              <a:gd name="connsiteX48" fmla="*/ 5549900 w 6242398"/>
              <a:gd name="connsiteY48" fmla="*/ 109050 h 1785450"/>
              <a:gd name="connsiteX49" fmla="*/ 5568950 w 6242398"/>
              <a:gd name="connsiteY49" fmla="*/ 102700 h 1785450"/>
              <a:gd name="connsiteX50" fmla="*/ 5759450 w 6242398"/>
              <a:gd name="connsiteY50" fmla="*/ 96350 h 1785450"/>
              <a:gd name="connsiteX51" fmla="*/ 5810250 w 6242398"/>
              <a:gd name="connsiteY51" fmla="*/ 83650 h 1785450"/>
              <a:gd name="connsiteX52" fmla="*/ 5829300 w 6242398"/>
              <a:gd name="connsiteY52" fmla="*/ 77300 h 1785450"/>
              <a:gd name="connsiteX53" fmla="*/ 5861050 w 6242398"/>
              <a:gd name="connsiteY53" fmla="*/ 70950 h 1785450"/>
              <a:gd name="connsiteX54" fmla="*/ 5937250 w 6242398"/>
              <a:gd name="connsiteY54" fmla="*/ 26500 h 1785450"/>
              <a:gd name="connsiteX55" fmla="*/ 6000750 w 6242398"/>
              <a:gd name="connsiteY55" fmla="*/ 20150 h 1785450"/>
              <a:gd name="connsiteX56" fmla="*/ 6019800 w 6242398"/>
              <a:gd name="connsiteY56" fmla="*/ 13800 h 1785450"/>
              <a:gd name="connsiteX57" fmla="*/ 6038850 w 6242398"/>
              <a:gd name="connsiteY57" fmla="*/ 1100 h 1785450"/>
              <a:gd name="connsiteX58" fmla="*/ 6057900 w 6242398"/>
              <a:gd name="connsiteY58" fmla="*/ 7450 h 1785450"/>
              <a:gd name="connsiteX59" fmla="*/ 6102350 w 6242398"/>
              <a:gd name="connsiteY59" fmla="*/ 13800 h 1785450"/>
              <a:gd name="connsiteX60" fmla="*/ 6121400 w 6242398"/>
              <a:gd name="connsiteY60" fmla="*/ 26500 h 1785450"/>
              <a:gd name="connsiteX61" fmla="*/ 6146800 w 6242398"/>
              <a:gd name="connsiteY61" fmla="*/ 83650 h 1785450"/>
              <a:gd name="connsiteX62" fmla="*/ 6165850 w 6242398"/>
              <a:gd name="connsiteY62" fmla="*/ 90000 h 1785450"/>
              <a:gd name="connsiteX63" fmla="*/ 6216650 w 6242398"/>
              <a:gd name="connsiteY63" fmla="*/ 102700 h 1785450"/>
              <a:gd name="connsiteX64" fmla="*/ 6229350 w 6242398"/>
              <a:gd name="connsiteY64" fmla="*/ 121750 h 1785450"/>
              <a:gd name="connsiteX65" fmla="*/ 6235700 w 6242398"/>
              <a:gd name="connsiteY65" fmla="*/ 153500 h 1785450"/>
              <a:gd name="connsiteX66" fmla="*/ 6242050 w 6242398"/>
              <a:gd name="connsiteY66" fmla="*/ 197950 h 1785450"/>
              <a:gd name="connsiteX0" fmla="*/ 0 w 6242398"/>
              <a:gd name="connsiteY0" fmla="*/ 1785450 h 1785450"/>
              <a:gd name="connsiteX1" fmla="*/ 76200 w 6242398"/>
              <a:gd name="connsiteY1" fmla="*/ 1601300 h 1785450"/>
              <a:gd name="connsiteX2" fmla="*/ 152400 w 6242398"/>
              <a:gd name="connsiteY2" fmla="*/ 1493350 h 1785450"/>
              <a:gd name="connsiteX3" fmla="*/ 171450 w 6242398"/>
              <a:gd name="connsiteY3" fmla="*/ 1467950 h 1785450"/>
              <a:gd name="connsiteX4" fmla="*/ 190500 w 6242398"/>
              <a:gd name="connsiteY4" fmla="*/ 1423500 h 1785450"/>
              <a:gd name="connsiteX5" fmla="*/ 209550 w 6242398"/>
              <a:gd name="connsiteY5" fmla="*/ 1410800 h 1785450"/>
              <a:gd name="connsiteX6" fmla="*/ 1212850 w 6242398"/>
              <a:gd name="connsiteY6" fmla="*/ 680550 h 1785450"/>
              <a:gd name="connsiteX7" fmla="*/ 1231900 w 6242398"/>
              <a:gd name="connsiteY7" fmla="*/ 661500 h 1785450"/>
              <a:gd name="connsiteX8" fmla="*/ 1606165 w 6242398"/>
              <a:gd name="connsiteY8" fmla="*/ 421764 h 1785450"/>
              <a:gd name="connsiteX9" fmla="*/ 1797050 w 6242398"/>
              <a:gd name="connsiteY9" fmla="*/ 324950 h 1785450"/>
              <a:gd name="connsiteX10" fmla="*/ 1828800 w 6242398"/>
              <a:gd name="connsiteY10" fmla="*/ 312250 h 1785450"/>
              <a:gd name="connsiteX11" fmla="*/ 1924050 w 6242398"/>
              <a:gd name="connsiteY11" fmla="*/ 286850 h 1785450"/>
              <a:gd name="connsiteX12" fmla="*/ 1987550 w 6242398"/>
              <a:gd name="connsiteY12" fmla="*/ 280500 h 1785450"/>
              <a:gd name="connsiteX13" fmla="*/ 2032000 w 6242398"/>
              <a:gd name="connsiteY13" fmla="*/ 274150 h 1785450"/>
              <a:gd name="connsiteX14" fmla="*/ 2279650 w 6242398"/>
              <a:gd name="connsiteY14" fmla="*/ 261450 h 1785450"/>
              <a:gd name="connsiteX15" fmla="*/ 2298700 w 6242398"/>
              <a:gd name="connsiteY15" fmla="*/ 255100 h 1785450"/>
              <a:gd name="connsiteX16" fmla="*/ 2362200 w 6242398"/>
              <a:gd name="connsiteY16" fmla="*/ 248750 h 1785450"/>
              <a:gd name="connsiteX17" fmla="*/ 2419350 w 6242398"/>
              <a:gd name="connsiteY17" fmla="*/ 229700 h 1785450"/>
              <a:gd name="connsiteX18" fmla="*/ 2559050 w 6242398"/>
              <a:gd name="connsiteY18" fmla="*/ 217000 h 1785450"/>
              <a:gd name="connsiteX19" fmla="*/ 2660650 w 6242398"/>
              <a:gd name="connsiteY19" fmla="*/ 204300 h 1785450"/>
              <a:gd name="connsiteX20" fmla="*/ 2743200 w 6242398"/>
              <a:gd name="connsiteY20" fmla="*/ 197950 h 1785450"/>
              <a:gd name="connsiteX21" fmla="*/ 3067050 w 6242398"/>
              <a:gd name="connsiteY21" fmla="*/ 185250 h 1785450"/>
              <a:gd name="connsiteX22" fmla="*/ 3143250 w 6242398"/>
              <a:gd name="connsiteY22" fmla="*/ 172550 h 1785450"/>
              <a:gd name="connsiteX23" fmla="*/ 3378200 w 6242398"/>
              <a:gd name="connsiteY23" fmla="*/ 159850 h 1785450"/>
              <a:gd name="connsiteX24" fmla="*/ 3613150 w 6242398"/>
              <a:gd name="connsiteY24" fmla="*/ 140800 h 1785450"/>
              <a:gd name="connsiteX25" fmla="*/ 3683000 w 6242398"/>
              <a:gd name="connsiteY25" fmla="*/ 128100 h 1785450"/>
              <a:gd name="connsiteX26" fmla="*/ 3937000 w 6242398"/>
              <a:gd name="connsiteY26" fmla="*/ 121750 h 1785450"/>
              <a:gd name="connsiteX27" fmla="*/ 4267200 w 6242398"/>
              <a:gd name="connsiteY27" fmla="*/ 121750 h 1785450"/>
              <a:gd name="connsiteX28" fmla="*/ 4305300 w 6242398"/>
              <a:gd name="connsiteY28" fmla="*/ 128100 h 1785450"/>
              <a:gd name="connsiteX29" fmla="*/ 4394200 w 6242398"/>
              <a:gd name="connsiteY29" fmla="*/ 134450 h 1785450"/>
              <a:gd name="connsiteX30" fmla="*/ 4476750 w 6242398"/>
              <a:gd name="connsiteY30" fmla="*/ 147150 h 1785450"/>
              <a:gd name="connsiteX31" fmla="*/ 4527550 w 6242398"/>
              <a:gd name="connsiteY31" fmla="*/ 159850 h 1785450"/>
              <a:gd name="connsiteX32" fmla="*/ 4540250 w 6242398"/>
              <a:gd name="connsiteY32" fmla="*/ 178900 h 1785450"/>
              <a:gd name="connsiteX33" fmla="*/ 4559300 w 6242398"/>
              <a:gd name="connsiteY33" fmla="*/ 185250 h 1785450"/>
              <a:gd name="connsiteX34" fmla="*/ 4610100 w 6242398"/>
              <a:gd name="connsiteY34" fmla="*/ 204300 h 1785450"/>
              <a:gd name="connsiteX35" fmla="*/ 4629150 w 6242398"/>
              <a:gd name="connsiteY35" fmla="*/ 217000 h 1785450"/>
              <a:gd name="connsiteX36" fmla="*/ 4648200 w 6242398"/>
              <a:gd name="connsiteY36" fmla="*/ 223350 h 1785450"/>
              <a:gd name="connsiteX37" fmla="*/ 4705350 w 6242398"/>
              <a:gd name="connsiteY37" fmla="*/ 236050 h 1785450"/>
              <a:gd name="connsiteX38" fmla="*/ 4902200 w 6242398"/>
              <a:gd name="connsiteY38" fmla="*/ 229700 h 1785450"/>
              <a:gd name="connsiteX39" fmla="*/ 5060950 w 6242398"/>
              <a:gd name="connsiteY39" fmla="*/ 210650 h 1785450"/>
              <a:gd name="connsiteX40" fmla="*/ 5080000 w 6242398"/>
              <a:gd name="connsiteY40" fmla="*/ 197950 h 1785450"/>
              <a:gd name="connsiteX41" fmla="*/ 5207000 w 6242398"/>
              <a:gd name="connsiteY41" fmla="*/ 172550 h 1785450"/>
              <a:gd name="connsiteX42" fmla="*/ 5289550 w 6242398"/>
              <a:gd name="connsiteY42" fmla="*/ 153500 h 1785450"/>
              <a:gd name="connsiteX43" fmla="*/ 5353050 w 6242398"/>
              <a:gd name="connsiteY43" fmla="*/ 147150 h 1785450"/>
              <a:gd name="connsiteX44" fmla="*/ 5372100 w 6242398"/>
              <a:gd name="connsiteY44" fmla="*/ 140800 h 1785450"/>
              <a:gd name="connsiteX45" fmla="*/ 5505450 w 6242398"/>
              <a:gd name="connsiteY45" fmla="*/ 128100 h 1785450"/>
              <a:gd name="connsiteX46" fmla="*/ 5524500 w 6242398"/>
              <a:gd name="connsiteY46" fmla="*/ 115400 h 1785450"/>
              <a:gd name="connsiteX47" fmla="*/ 5549900 w 6242398"/>
              <a:gd name="connsiteY47" fmla="*/ 109050 h 1785450"/>
              <a:gd name="connsiteX48" fmla="*/ 5568950 w 6242398"/>
              <a:gd name="connsiteY48" fmla="*/ 102700 h 1785450"/>
              <a:gd name="connsiteX49" fmla="*/ 5759450 w 6242398"/>
              <a:gd name="connsiteY49" fmla="*/ 96350 h 1785450"/>
              <a:gd name="connsiteX50" fmla="*/ 5810250 w 6242398"/>
              <a:gd name="connsiteY50" fmla="*/ 83650 h 1785450"/>
              <a:gd name="connsiteX51" fmla="*/ 5829300 w 6242398"/>
              <a:gd name="connsiteY51" fmla="*/ 77300 h 1785450"/>
              <a:gd name="connsiteX52" fmla="*/ 5861050 w 6242398"/>
              <a:gd name="connsiteY52" fmla="*/ 70950 h 1785450"/>
              <a:gd name="connsiteX53" fmla="*/ 5937250 w 6242398"/>
              <a:gd name="connsiteY53" fmla="*/ 26500 h 1785450"/>
              <a:gd name="connsiteX54" fmla="*/ 6000750 w 6242398"/>
              <a:gd name="connsiteY54" fmla="*/ 20150 h 1785450"/>
              <a:gd name="connsiteX55" fmla="*/ 6019800 w 6242398"/>
              <a:gd name="connsiteY55" fmla="*/ 13800 h 1785450"/>
              <a:gd name="connsiteX56" fmla="*/ 6038850 w 6242398"/>
              <a:gd name="connsiteY56" fmla="*/ 1100 h 1785450"/>
              <a:gd name="connsiteX57" fmla="*/ 6057900 w 6242398"/>
              <a:gd name="connsiteY57" fmla="*/ 7450 h 1785450"/>
              <a:gd name="connsiteX58" fmla="*/ 6102350 w 6242398"/>
              <a:gd name="connsiteY58" fmla="*/ 13800 h 1785450"/>
              <a:gd name="connsiteX59" fmla="*/ 6121400 w 6242398"/>
              <a:gd name="connsiteY59" fmla="*/ 26500 h 1785450"/>
              <a:gd name="connsiteX60" fmla="*/ 6146800 w 6242398"/>
              <a:gd name="connsiteY60" fmla="*/ 83650 h 1785450"/>
              <a:gd name="connsiteX61" fmla="*/ 6165850 w 6242398"/>
              <a:gd name="connsiteY61" fmla="*/ 90000 h 1785450"/>
              <a:gd name="connsiteX62" fmla="*/ 6216650 w 6242398"/>
              <a:gd name="connsiteY62" fmla="*/ 102700 h 1785450"/>
              <a:gd name="connsiteX63" fmla="*/ 6229350 w 6242398"/>
              <a:gd name="connsiteY63" fmla="*/ 121750 h 1785450"/>
              <a:gd name="connsiteX64" fmla="*/ 6235700 w 6242398"/>
              <a:gd name="connsiteY64" fmla="*/ 153500 h 1785450"/>
              <a:gd name="connsiteX65" fmla="*/ 6242050 w 6242398"/>
              <a:gd name="connsiteY65" fmla="*/ 197950 h 1785450"/>
              <a:gd name="connsiteX0" fmla="*/ 0 w 6242398"/>
              <a:gd name="connsiteY0" fmla="*/ 1785450 h 1785450"/>
              <a:gd name="connsiteX1" fmla="*/ 152400 w 6242398"/>
              <a:gd name="connsiteY1" fmla="*/ 1493350 h 1785450"/>
              <a:gd name="connsiteX2" fmla="*/ 171450 w 6242398"/>
              <a:gd name="connsiteY2" fmla="*/ 1467950 h 1785450"/>
              <a:gd name="connsiteX3" fmla="*/ 190500 w 6242398"/>
              <a:gd name="connsiteY3" fmla="*/ 1423500 h 1785450"/>
              <a:gd name="connsiteX4" fmla="*/ 209550 w 6242398"/>
              <a:gd name="connsiteY4" fmla="*/ 1410800 h 1785450"/>
              <a:gd name="connsiteX5" fmla="*/ 1212850 w 6242398"/>
              <a:gd name="connsiteY5" fmla="*/ 680550 h 1785450"/>
              <a:gd name="connsiteX6" fmla="*/ 1231900 w 6242398"/>
              <a:gd name="connsiteY6" fmla="*/ 661500 h 1785450"/>
              <a:gd name="connsiteX7" fmla="*/ 1606165 w 6242398"/>
              <a:gd name="connsiteY7" fmla="*/ 421764 h 1785450"/>
              <a:gd name="connsiteX8" fmla="*/ 1797050 w 6242398"/>
              <a:gd name="connsiteY8" fmla="*/ 324950 h 1785450"/>
              <a:gd name="connsiteX9" fmla="*/ 1828800 w 6242398"/>
              <a:gd name="connsiteY9" fmla="*/ 312250 h 1785450"/>
              <a:gd name="connsiteX10" fmla="*/ 1924050 w 6242398"/>
              <a:gd name="connsiteY10" fmla="*/ 286850 h 1785450"/>
              <a:gd name="connsiteX11" fmla="*/ 1987550 w 6242398"/>
              <a:gd name="connsiteY11" fmla="*/ 280500 h 1785450"/>
              <a:gd name="connsiteX12" fmla="*/ 2032000 w 6242398"/>
              <a:gd name="connsiteY12" fmla="*/ 274150 h 1785450"/>
              <a:gd name="connsiteX13" fmla="*/ 2279650 w 6242398"/>
              <a:gd name="connsiteY13" fmla="*/ 261450 h 1785450"/>
              <a:gd name="connsiteX14" fmla="*/ 2298700 w 6242398"/>
              <a:gd name="connsiteY14" fmla="*/ 255100 h 1785450"/>
              <a:gd name="connsiteX15" fmla="*/ 2362200 w 6242398"/>
              <a:gd name="connsiteY15" fmla="*/ 248750 h 1785450"/>
              <a:gd name="connsiteX16" fmla="*/ 2419350 w 6242398"/>
              <a:gd name="connsiteY16" fmla="*/ 229700 h 1785450"/>
              <a:gd name="connsiteX17" fmla="*/ 2559050 w 6242398"/>
              <a:gd name="connsiteY17" fmla="*/ 217000 h 1785450"/>
              <a:gd name="connsiteX18" fmla="*/ 2660650 w 6242398"/>
              <a:gd name="connsiteY18" fmla="*/ 204300 h 1785450"/>
              <a:gd name="connsiteX19" fmla="*/ 2743200 w 6242398"/>
              <a:gd name="connsiteY19" fmla="*/ 197950 h 1785450"/>
              <a:gd name="connsiteX20" fmla="*/ 3067050 w 6242398"/>
              <a:gd name="connsiteY20" fmla="*/ 185250 h 1785450"/>
              <a:gd name="connsiteX21" fmla="*/ 3143250 w 6242398"/>
              <a:gd name="connsiteY21" fmla="*/ 172550 h 1785450"/>
              <a:gd name="connsiteX22" fmla="*/ 3378200 w 6242398"/>
              <a:gd name="connsiteY22" fmla="*/ 159850 h 1785450"/>
              <a:gd name="connsiteX23" fmla="*/ 3613150 w 6242398"/>
              <a:gd name="connsiteY23" fmla="*/ 140800 h 1785450"/>
              <a:gd name="connsiteX24" fmla="*/ 3683000 w 6242398"/>
              <a:gd name="connsiteY24" fmla="*/ 128100 h 1785450"/>
              <a:gd name="connsiteX25" fmla="*/ 3937000 w 6242398"/>
              <a:gd name="connsiteY25" fmla="*/ 121750 h 1785450"/>
              <a:gd name="connsiteX26" fmla="*/ 4267200 w 6242398"/>
              <a:gd name="connsiteY26" fmla="*/ 121750 h 1785450"/>
              <a:gd name="connsiteX27" fmla="*/ 4305300 w 6242398"/>
              <a:gd name="connsiteY27" fmla="*/ 128100 h 1785450"/>
              <a:gd name="connsiteX28" fmla="*/ 4394200 w 6242398"/>
              <a:gd name="connsiteY28" fmla="*/ 134450 h 1785450"/>
              <a:gd name="connsiteX29" fmla="*/ 4476750 w 6242398"/>
              <a:gd name="connsiteY29" fmla="*/ 147150 h 1785450"/>
              <a:gd name="connsiteX30" fmla="*/ 4527550 w 6242398"/>
              <a:gd name="connsiteY30" fmla="*/ 159850 h 1785450"/>
              <a:gd name="connsiteX31" fmla="*/ 4540250 w 6242398"/>
              <a:gd name="connsiteY31" fmla="*/ 178900 h 1785450"/>
              <a:gd name="connsiteX32" fmla="*/ 4559300 w 6242398"/>
              <a:gd name="connsiteY32" fmla="*/ 185250 h 1785450"/>
              <a:gd name="connsiteX33" fmla="*/ 4610100 w 6242398"/>
              <a:gd name="connsiteY33" fmla="*/ 204300 h 1785450"/>
              <a:gd name="connsiteX34" fmla="*/ 4629150 w 6242398"/>
              <a:gd name="connsiteY34" fmla="*/ 217000 h 1785450"/>
              <a:gd name="connsiteX35" fmla="*/ 4648200 w 6242398"/>
              <a:gd name="connsiteY35" fmla="*/ 223350 h 1785450"/>
              <a:gd name="connsiteX36" fmla="*/ 4705350 w 6242398"/>
              <a:gd name="connsiteY36" fmla="*/ 236050 h 1785450"/>
              <a:gd name="connsiteX37" fmla="*/ 4902200 w 6242398"/>
              <a:gd name="connsiteY37" fmla="*/ 229700 h 1785450"/>
              <a:gd name="connsiteX38" fmla="*/ 5060950 w 6242398"/>
              <a:gd name="connsiteY38" fmla="*/ 210650 h 1785450"/>
              <a:gd name="connsiteX39" fmla="*/ 5080000 w 6242398"/>
              <a:gd name="connsiteY39" fmla="*/ 197950 h 1785450"/>
              <a:gd name="connsiteX40" fmla="*/ 5207000 w 6242398"/>
              <a:gd name="connsiteY40" fmla="*/ 172550 h 1785450"/>
              <a:gd name="connsiteX41" fmla="*/ 5289550 w 6242398"/>
              <a:gd name="connsiteY41" fmla="*/ 153500 h 1785450"/>
              <a:gd name="connsiteX42" fmla="*/ 5353050 w 6242398"/>
              <a:gd name="connsiteY42" fmla="*/ 147150 h 1785450"/>
              <a:gd name="connsiteX43" fmla="*/ 5372100 w 6242398"/>
              <a:gd name="connsiteY43" fmla="*/ 140800 h 1785450"/>
              <a:gd name="connsiteX44" fmla="*/ 5505450 w 6242398"/>
              <a:gd name="connsiteY44" fmla="*/ 128100 h 1785450"/>
              <a:gd name="connsiteX45" fmla="*/ 5524500 w 6242398"/>
              <a:gd name="connsiteY45" fmla="*/ 115400 h 1785450"/>
              <a:gd name="connsiteX46" fmla="*/ 5549900 w 6242398"/>
              <a:gd name="connsiteY46" fmla="*/ 109050 h 1785450"/>
              <a:gd name="connsiteX47" fmla="*/ 5568950 w 6242398"/>
              <a:gd name="connsiteY47" fmla="*/ 102700 h 1785450"/>
              <a:gd name="connsiteX48" fmla="*/ 5759450 w 6242398"/>
              <a:gd name="connsiteY48" fmla="*/ 96350 h 1785450"/>
              <a:gd name="connsiteX49" fmla="*/ 5810250 w 6242398"/>
              <a:gd name="connsiteY49" fmla="*/ 83650 h 1785450"/>
              <a:gd name="connsiteX50" fmla="*/ 5829300 w 6242398"/>
              <a:gd name="connsiteY50" fmla="*/ 77300 h 1785450"/>
              <a:gd name="connsiteX51" fmla="*/ 5861050 w 6242398"/>
              <a:gd name="connsiteY51" fmla="*/ 70950 h 1785450"/>
              <a:gd name="connsiteX52" fmla="*/ 5937250 w 6242398"/>
              <a:gd name="connsiteY52" fmla="*/ 26500 h 1785450"/>
              <a:gd name="connsiteX53" fmla="*/ 6000750 w 6242398"/>
              <a:gd name="connsiteY53" fmla="*/ 20150 h 1785450"/>
              <a:gd name="connsiteX54" fmla="*/ 6019800 w 6242398"/>
              <a:gd name="connsiteY54" fmla="*/ 13800 h 1785450"/>
              <a:gd name="connsiteX55" fmla="*/ 6038850 w 6242398"/>
              <a:gd name="connsiteY55" fmla="*/ 1100 h 1785450"/>
              <a:gd name="connsiteX56" fmla="*/ 6057900 w 6242398"/>
              <a:gd name="connsiteY56" fmla="*/ 7450 h 1785450"/>
              <a:gd name="connsiteX57" fmla="*/ 6102350 w 6242398"/>
              <a:gd name="connsiteY57" fmla="*/ 13800 h 1785450"/>
              <a:gd name="connsiteX58" fmla="*/ 6121400 w 6242398"/>
              <a:gd name="connsiteY58" fmla="*/ 26500 h 1785450"/>
              <a:gd name="connsiteX59" fmla="*/ 6146800 w 6242398"/>
              <a:gd name="connsiteY59" fmla="*/ 83650 h 1785450"/>
              <a:gd name="connsiteX60" fmla="*/ 6165850 w 6242398"/>
              <a:gd name="connsiteY60" fmla="*/ 90000 h 1785450"/>
              <a:gd name="connsiteX61" fmla="*/ 6216650 w 6242398"/>
              <a:gd name="connsiteY61" fmla="*/ 102700 h 1785450"/>
              <a:gd name="connsiteX62" fmla="*/ 6229350 w 6242398"/>
              <a:gd name="connsiteY62" fmla="*/ 121750 h 1785450"/>
              <a:gd name="connsiteX63" fmla="*/ 6235700 w 6242398"/>
              <a:gd name="connsiteY63" fmla="*/ 153500 h 1785450"/>
              <a:gd name="connsiteX64" fmla="*/ 6242050 w 6242398"/>
              <a:gd name="connsiteY64" fmla="*/ 197950 h 1785450"/>
              <a:gd name="connsiteX0" fmla="*/ 0 w 6089998"/>
              <a:gd name="connsiteY0" fmla="*/ 1493350 h 1493350"/>
              <a:gd name="connsiteX1" fmla="*/ 19050 w 6089998"/>
              <a:gd name="connsiteY1" fmla="*/ 1467950 h 1493350"/>
              <a:gd name="connsiteX2" fmla="*/ 38100 w 6089998"/>
              <a:gd name="connsiteY2" fmla="*/ 1423500 h 1493350"/>
              <a:gd name="connsiteX3" fmla="*/ 57150 w 6089998"/>
              <a:gd name="connsiteY3" fmla="*/ 1410800 h 1493350"/>
              <a:gd name="connsiteX4" fmla="*/ 1060450 w 6089998"/>
              <a:gd name="connsiteY4" fmla="*/ 680550 h 1493350"/>
              <a:gd name="connsiteX5" fmla="*/ 1079500 w 6089998"/>
              <a:gd name="connsiteY5" fmla="*/ 661500 h 1493350"/>
              <a:gd name="connsiteX6" fmla="*/ 1453765 w 6089998"/>
              <a:gd name="connsiteY6" fmla="*/ 421764 h 1493350"/>
              <a:gd name="connsiteX7" fmla="*/ 1644650 w 6089998"/>
              <a:gd name="connsiteY7" fmla="*/ 324950 h 1493350"/>
              <a:gd name="connsiteX8" fmla="*/ 1676400 w 6089998"/>
              <a:gd name="connsiteY8" fmla="*/ 312250 h 1493350"/>
              <a:gd name="connsiteX9" fmla="*/ 1771650 w 6089998"/>
              <a:gd name="connsiteY9" fmla="*/ 286850 h 1493350"/>
              <a:gd name="connsiteX10" fmla="*/ 1835150 w 6089998"/>
              <a:gd name="connsiteY10" fmla="*/ 280500 h 1493350"/>
              <a:gd name="connsiteX11" fmla="*/ 1879600 w 6089998"/>
              <a:gd name="connsiteY11" fmla="*/ 274150 h 1493350"/>
              <a:gd name="connsiteX12" fmla="*/ 2127250 w 6089998"/>
              <a:gd name="connsiteY12" fmla="*/ 261450 h 1493350"/>
              <a:gd name="connsiteX13" fmla="*/ 2146300 w 6089998"/>
              <a:gd name="connsiteY13" fmla="*/ 255100 h 1493350"/>
              <a:gd name="connsiteX14" fmla="*/ 2209800 w 6089998"/>
              <a:gd name="connsiteY14" fmla="*/ 248750 h 1493350"/>
              <a:gd name="connsiteX15" fmla="*/ 2266950 w 6089998"/>
              <a:gd name="connsiteY15" fmla="*/ 229700 h 1493350"/>
              <a:gd name="connsiteX16" fmla="*/ 2406650 w 6089998"/>
              <a:gd name="connsiteY16" fmla="*/ 217000 h 1493350"/>
              <a:gd name="connsiteX17" fmla="*/ 2508250 w 6089998"/>
              <a:gd name="connsiteY17" fmla="*/ 204300 h 1493350"/>
              <a:gd name="connsiteX18" fmla="*/ 2590800 w 6089998"/>
              <a:gd name="connsiteY18" fmla="*/ 197950 h 1493350"/>
              <a:gd name="connsiteX19" fmla="*/ 2914650 w 6089998"/>
              <a:gd name="connsiteY19" fmla="*/ 185250 h 1493350"/>
              <a:gd name="connsiteX20" fmla="*/ 2990850 w 6089998"/>
              <a:gd name="connsiteY20" fmla="*/ 172550 h 1493350"/>
              <a:gd name="connsiteX21" fmla="*/ 3225800 w 6089998"/>
              <a:gd name="connsiteY21" fmla="*/ 159850 h 1493350"/>
              <a:gd name="connsiteX22" fmla="*/ 3460750 w 6089998"/>
              <a:gd name="connsiteY22" fmla="*/ 140800 h 1493350"/>
              <a:gd name="connsiteX23" fmla="*/ 3530600 w 6089998"/>
              <a:gd name="connsiteY23" fmla="*/ 128100 h 1493350"/>
              <a:gd name="connsiteX24" fmla="*/ 3784600 w 6089998"/>
              <a:gd name="connsiteY24" fmla="*/ 121750 h 1493350"/>
              <a:gd name="connsiteX25" fmla="*/ 4114800 w 6089998"/>
              <a:gd name="connsiteY25" fmla="*/ 121750 h 1493350"/>
              <a:gd name="connsiteX26" fmla="*/ 4152900 w 6089998"/>
              <a:gd name="connsiteY26" fmla="*/ 128100 h 1493350"/>
              <a:gd name="connsiteX27" fmla="*/ 4241800 w 6089998"/>
              <a:gd name="connsiteY27" fmla="*/ 134450 h 1493350"/>
              <a:gd name="connsiteX28" fmla="*/ 4324350 w 6089998"/>
              <a:gd name="connsiteY28" fmla="*/ 147150 h 1493350"/>
              <a:gd name="connsiteX29" fmla="*/ 4375150 w 6089998"/>
              <a:gd name="connsiteY29" fmla="*/ 159850 h 1493350"/>
              <a:gd name="connsiteX30" fmla="*/ 4387850 w 6089998"/>
              <a:gd name="connsiteY30" fmla="*/ 178900 h 1493350"/>
              <a:gd name="connsiteX31" fmla="*/ 4406900 w 6089998"/>
              <a:gd name="connsiteY31" fmla="*/ 185250 h 1493350"/>
              <a:gd name="connsiteX32" fmla="*/ 4457700 w 6089998"/>
              <a:gd name="connsiteY32" fmla="*/ 204300 h 1493350"/>
              <a:gd name="connsiteX33" fmla="*/ 4476750 w 6089998"/>
              <a:gd name="connsiteY33" fmla="*/ 217000 h 1493350"/>
              <a:gd name="connsiteX34" fmla="*/ 4495800 w 6089998"/>
              <a:gd name="connsiteY34" fmla="*/ 223350 h 1493350"/>
              <a:gd name="connsiteX35" fmla="*/ 4552950 w 6089998"/>
              <a:gd name="connsiteY35" fmla="*/ 236050 h 1493350"/>
              <a:gd name="connsiteX36" fmla="*/ 4749800 w 6089998"/>
              <a:gd name="connsiteY36" fmla="*/ 229700 h 1493350"/>
              <a:gd name="connsiteX37" fmla="*/ 4908550 w 6089998"/>
              <a:gd name="connsiteY37" fmla="*/ 210650 h 1493350"/>
              <a:gd name="connsiteX38" fmla="*/ 4927600 w 6089998"/>
              <a:gd name="connsiteY38" fmla="*/ 197950 h 1493350"/>
              <a:gd name="connsiteX39" fmla="*/ 5054600 w 6089998"/>
              <a:gd name="connsiteY39" fmla="*/ 172550 h 1493350"/>
              <a:gd name="connsiteX40" fmla="*/ 5137150 w 6089998"/>
              <a:gd name="connsiteY40" fmla="*/ 153500 h 1493350"/>
              <a:gd name="connsiteX41" fmla="*/ 5200650 w 6089998"/>
              <a:gd name="connsiteY41" fmla="*/ 147150 h 1493350"/>
              <a:gd name="connsiteX42" fmla="*/ 5219700 w 6089998"/>
              <a:gd name="connsiteY42" fmla="*/ 140800 h 1493350"/>
              <a:gd name="connsiteX43" fmla="*/ 5353050 w 6089998"/>
              <a:gd name="connsiteY43" fmla="*/ 128100 h 1493350"/>
              <a:gd name="connsiteX44" fmla="*/ 5372100 w 6089998"/>
              <a:gd name="connsiteY44" fmla="*/ 115400 h 1493350"/>
              <a:gd name="connsiteX45" fmla="*/ 5397500 w 6089998"/>
              <a:gd name="connsiteY45" fmla="*/ 109050 h 1493350"/>
              <a:gd name="connsiteX46" fmla="*/ 5416550 w 6089998"/>
              <a:gd name="connsiteY46" fmla="*/ 102700 h 1493350"/>
              <a:gd name="connsiteX47" fmla="*/ 5607050 w 6089998"/>
              <a:gd name="connsiteY47" fmla="*/ 96350 h 1493350"/>
              <a:gd name="connsiteX48" fmla="*/ 5657850 w 6089998"/>
              <a:gd name="connsiteY48" fmla="*/ 83650 h 1493350"/>
              <a:gd name="connsiteX49" fmla="*/ 5676900 w 6089998"/>
              <a:gd name="connsiteY49" fmla="*/ 77300 h 1493350"/>
              <a:gd name="connsiteX50" fmla="*/ 5708650 w 6089998"/>
              <a:gd name="connsiteY50" fmla="*/ 70950 h 1493350"/>
              <a:gd name="connsiteX51" fmla="*/ 5784850 w 6089998"/>
              <a:gd name="connsiteY51" fmla="*/ 26500 h 1493350"/>
              <a:gd name="connsiteX52" fmla="*/ 5848350 w 6089998"/>
              <a:gd name="connsiteY52" fmla="*/ 20150 h 1493350"/>
              <a:gd name="connsiteX53" fmla="*/ 5867400 w 6089998"/>
              <a:gd name="connsiteY53" fmla="*/ 13800 h 1493350"/>
              <a:gd name="connsiteX54" fmla="*/ 5886450 w 6089998"/>
              <a:gd name="connsiteY54" fmla="*/ 1100 h 1493350"/>
              <a:gd name="connsiteX55" fmla="*/ 5905500 w 6089998"/>
              <a:gd name="connsiteY55" fmla="*/ 7450 h 1493350"/>
              <a:gd name="connsiteX56" fmla="*/ 5949950 w 6089998"/>
              <a:gd name="connsiteY56" fmla="*/ 13800 h 1493350"/>
              <a:gd name="connsiteX57" fmla="*/ 5969000 w 6089998"/>
              <a:gd name="connsiteY57" fmla="*/ 26500 h 1493350"/>
              <a:gd name="connsiteX58" fmla="*/ 5994400 w 6089998"/>
              <a:gd name="connsiteY58" fmla="*/ 83650 h 1493350"/>
              <a:gd name="connsiteX59" fmla="*/ 6013450 w 6089998"/>
              <a:gd name="connsiteY59" fmla="*/ 90000 h 1493350"/>
              <a:gd name="connsiteX60" fmla="*/ 6064250 w 6089998"/>
              <a:gd name="connsiteY60" fmla="*/ 102700 h 1493350"/>
              <a:gd name="connsiteX61" fmla="*/ 6076950 w 6089998"/>
              <a:gd name="connsiteY61" fmla="*/ 121750 h 1493350"/>
              <a:gd name="connsiteX62" fmla="*/ 6083300 w 6089998"/>
              <a:gd name="connsiteY62" fmla="*/ 153500 h 1493350"/>
              <a:gd name="connsiteX63" fmla="*/ 6089650 w 6089998"/>
              <a:gd name="connsiteY63" fmla="*/ 197950 h 1493350"/>
              <a:gd name="connsiteX0" fmla="*/ 0 w 6089998"/>
              <a:gd name="connsiteY0" fmla="*/ 1493350 h 1493350"/>
              <a:gd name="connsiteX1" fmla="*/ 38100 w 6089998"/>
              <a:gd name="connsiteY1" fmla="*/ 1423500 h 1493350"/>
              <a:gd name="connsiteX2" fmla="*/ 57150 w 6089998"/>
              <a:gd name="connsiteY2" fmla="*/ 1410800 h 1493350"/>
              <a:gd name="connsiteX3" fmla="*/ 1060450 w 6089998"/>
              <a:gd name="connsiteY3" fmla="*/ 680550 h 1493350"/>
              <a:gd name="connsiteX4" fmla="*/ 1079500 w 6089998"/>
              <a:gd name="connsiteY4" fmla="*/ 661500 h 1493350"/>
              <a:gd name="connsiteX5" fmla="*/ 1453765 w 6089998"/>
              <a:gd name="connsiteY5" fmla="*/ 421764 h 1493350"/>
              <a:gd name="connsiteX6" fmla="*/ 1644650 w 6089998"/>
              <a:gd name="connsiteY6" fmla="*/ 324950 h 1493350"/>
              <a:gd name="connsiteX7" fmla="*/ 1676400 w 6089998"/>
              <a:gd name="connsiteY7" fmla="*/ 312250 h 1493350"/>
              <a:gd name="connsiteX8" fmla="*/ 1771650 w 6089998"/>
              <a:gd name="connsiteY8" fmla="*/ 286850 h 1493350"/>
              <a:gd name="connsiteX9" fmla="*/ 1835150 w 6089998"/>
              <a:gd name="connsiteY9" fmla="*/ 280500 h 1493350"/>
              <a:gd name="connsiteX10" fmla="*/ 1879600 w 6089998"/>
              <a:gd name="connsiteY10" fmla="*/ 274150 h 1493350"/>
              <a:gd name="connsiteX11" fmla="*/ 2127250 w 6089998"/>
              <a:gd name="connsiteY11" fmla="*/ 261450 h 1493350"/>
              <a:gd name="connsiteX12" fmla="*/ 2146300 w 6089998"/>
              <a:gd name="connsiteY12" fmla="*/ 255100 h 1493350"/>
              <a:gd name="connsiteX13" fmla="*/ 2209800 w 6089998"/>
              <a:gd name="connsiteY13" fmla="*/ 248750 h 1493350"/>
              <a:gd name="connsiteX14" fmla="*/ 2266950 w 6089998"/>
              <a:gd name="connsiteY14" fmla="*/ 229700 h 1493350"/>
              <a:gd name="connsiteX15" fmla="*/ 2406650 w 6089998"/>
              <a:gd name="connsiteY15" fmla="*/ 217000 h 1493350"/>
              <a:gd name="connsiteX16" fmla="*/ 2508250 w 6089998"/>
              <a:gd name="connsiteY16" fmla="*/ 204300 h 1493350"/>
              <a:gd name="connsiteX17" fmla="*/ 2590800 w 6089998"/>
              <a:gd name="connsiteY17" fmla="*/ 197950 h 1493350"/>
              <a:gd name="connsiteX18" fmla="*/ 2914650 w 6089998"/>
              <a:gd name="connsiteY18" fmla="*/ 185250 h 1493350"/>
              <a:gd name="connsiteX19" fmla="*/ 2990850 w 6089998"/>
              <a:gd name="connsiteY19" fmla="*/ 172550 h 1493350"/>
              <a:gd name="connsiteX20" fmla="*/ 3225800 w 6089998"/>
              <a:gd name="connsiteY20" fmla="*/ 159850 h 1493350"/>
              <a:gd name="connsiteX21" fmla="*/ 3460750 w 6089998"/>
              <a:gd name="connsiteY21" fmla="*/ 140800 h 1493350"/>
              <a:gd name="connsiteX22" fmla="*/ 3530600 w 6089998"/>
              <a:gd name="connsiteY22" fmla="*/ 128100 h 1493350"/>
              <a:gd name="connsiteX23" fmla="*/ 3784600 w 6089998"/>
              <a:gd name="connsiteY23" fmla="*/ 121750 h 1493350"/>
              <a:gd name="connsiteX24" fmla="*/ 4114800 w 6089998"/>
              <a:gd name="connsiteY24" fmla="*/ 121750 h 1493350"/>
              <a:gd name="connsiteX25" fmla="*/ 4152900 w 6089998"/>
              <a:gd name="connsiteY25" fmla="*/ 128100 h 1493350"/>
              <a:gd name="connsiteX26" fmla="*/ 4241800 w 6089998"/>
              <a:gd name="connsiteY26" fmla="*/ 134450 h 1493350"/>
              <a:gd name="connsiteX27" fmla="*/ 4324350 w 6089998"/>
              <a:gd name="connsiteY27" fmla="*/ 147150 h 1493350"/>
              <a:gd name="connsiteX28" fmla="*/ 4375150 w 6089998"/>
              <a:gd name="connsiteY28" fmla="*/ 159850 h 1493350"/>
              <a:gd name="connsiteX29" fmla="*/ 4387850 w 6089998"/>
              <a:gd name="connsiteY29" fmla="*/ 178900 h 1493350"/>
              <a:gd name="connsiteX30" fmla="*/ 4406900 w 6089998"/>
              <a:gd name="connsiteY30" fmla="*/ 185250 h 1493350"/>
              <a:gd name="connsiteX31" fmla="*/ 4457700 w 6089998"/>
              <a:gd name="connsiteY31" fmla="*/ 204300 h 1493350"/>
              <a:gd name="connsiteX32" fmla="*/ 4476750 w 6089998"/>
              <a:gd name="connsiteY32" fmla="*/ 217000 h 1493350"/>
              <a:gd name="connsiteX33" fmla="*/ 4495800 w 6089998"/>
              <a:gd name="connsiteY33" fmla="*/ 223350 h 1493350"/>
              <a:gd name="connsiteX34" fmla="*/ 4552950 w 6089998"/>
              <a:gd name="connsiteY34" fmla="*/ 236050 h 1493350"/>
              <a:gd name="connsiteX35" fmla="*/ 4749800 w 6089998"/>
              <a:gd name="connsiteY35" fmla="*/ 229700 h 1493350"/>
              <a:gd name="connsiteX36" fmla="*/ 4908550 w 6089998"/>
              <a:gd name="connsiteY36" fmla="*/ 210650 h 1493350"/>
              <a:gd name="connsiteX37" fmla="*/ 4927600 w 6089998"/>
              <a:gd name="connsiteY37" fmla="*/ 197950 h 1493350"/>
              <a:gd name="connsiteX38" fmla="*/ 5054600 w 6089998"/>
              <a:gd name="connsiteY38" fmla="*/ 172550 h 1493350"/>
              <a:gd name="connsiteX39" fmla="*/ 5137150 w 6089998"/>
              <a:gd name="connsiteY39" fmla="*/ 153500 h 1493350"/>
              <a:gd name="connsiteX40" fmla="*/ 5200650 w 6089998"/>
              <a:gd name="connsiteY40" fmla="*/ 147150 h 1493350"/>
              <a:gd name="connsiteX41" fmla="*/ 5219700 w 6089998"/>
              <a:gd name="connsiteY41" fmla="*/ 140800 h 1493350"/>
              <a:gd name="connsiteX42" fmla="*/ 5353050 w 6089998"/>
              <a:gd name="connsiteY42" fmla="*/ 128100 h 1493350"/>
              <a:gd name="connsiteX43" fmla="*/ 5372100 w 6089998"/>
              <a:gd name="connsiteY43" fmla="*/ 115400 h 1493350"/>
              <a:gd name="connsiteX44" fmla="*/ 5397500 w 6089998"/>
              <a:gd name="connsiteY44" fmla="*/ 109050 h 1493350"/>
              <a:gd name="connsiteX45" fmla="*/ 5416550 w 6089998"/>
              <a:gd name="connsiteY45" fmla="*/ 102700 h 1493350"/>
              <a:gd name="connsiteX46" fmla="*/ 5607050 w 6089998"/>
              <a:gd name="connsiteY46" fmla="*/ 96350 h 1493350"/>
              <a:gd name="connsiteX47" fmla="*/ 5657850 w 6089998"/>
              <a:gd name="connsiteY47" fmla="*/ 83650 h 1493350"/>
              <a:gd name="connsiteX48" fmla="*/ 5676900 w 6089998"/>
              <a:gd name="connsiteY48" fmla="*/ 77300 h 1493350"/>
              <a:gd name="connsiteX49" fmla="*/ 5708650 w 6089998"/>
              <a:gd name="connsiteY49" fmla="*/ 70950 h 1493350"/>
              <a:gd name="connsiteX50" fmla="*/ 5784850 w 6089998"/>
              <a:gd name="connsiteY50" fmla="*/ 26500 h 1493350"/>
              <a:gd name="connsiteX51" fmla="*/ 5848350 w 6089998"/>
              <a:gd name="connsiteY51" fmla="*/ 20150 h 1493350"/>
              <a:gd name="connsiteX52" fmla="*/ 5867400 w 6089998"/>
              <a:gd name="connsiteY52" fmla="*/ 13800 h 1493350"/>
              <a:gd name="connsiteX53" fmla="*/ 5886450 w 6089998"/>
              <a:gd name="connsiteY53" fmla="*/ 1100 h 1493350"/>
              <a:gd name="connsiteX54" fmla="*/ 5905500 w 6089998"/>
              <a:gd name="connsiteY54" fmla="*/ 7450 h 1493350"/>
              <a:gd name="connsiteX55" fmla="*/ 5949950 w 6089998"/>
              <a:gd name="connsiteY55" fmla="*/ 13800 h 1493350"/>
              <a:gd name="connsiteX56" fmla="*/ 5969000 w 6089998"/>
              <a:gd name="connsiteY56" fmla="*/ 26500 h 1493350"/>
              <a:gd name="connsiteX57" fmla="*/ 5994400 w 6089998"/>
              <a:gd name="connsiteY57" fmla="*/ 83650 h 1493350"/>
              <a:gd name="connsiteX58" fmla="*/ 6013450 w 6089998"/>
              <a:gd name="connsiteY58" fmla="*/ 90000 h 1493350"/>
              <a:gd name="connsiteX59" fmla="*/ 6064250 w 6089998"/>
              <a:gd name="connsiteY59" fmla="*/ 102700 h 1493350"/>
              <a:gd name="connsiteX60" fmla="*/ 6076950 w 6089998"/>
              <a:gd name="connsiteY60" fmla="*/ 121750 h 1493350"/>
              <a:gd name="connsiteX61" fmla="*/ 6083300 w 6089998"/>
              <a:gd name="connsiteY61" fmla="*/ 153500 h 1493350"/>
              <a:gd name="connsiteX62" fmla="*/ 6089650 w 6089998"/>
              <a:gd name="connsiteY62" fmla="*/ 197950 h 1493350"/>
              <a:gd name="connsiteX0" fmla="*/ 119592 w 6209590"/>
              <a:gd name="connsiteY0" fmla="*/ 1493350 h 1546267"/>
              <a:gd name="connsiteX1" fmla="*/ 176742 w 6209590"/>
              <a:gd name="connsiteY1" fmla="*/ 1410800 h 1546267"/>
              <a:gd name="connsiteX2" fmla="*/ 1180042 w 6209590"/>
              <a:gd name="connsiteY2" fmla="*/ 680550 h 1546267"/>
              <a:gd name="connsiteX3" fmla="*/ 1199092 w 6209590"/>
              <a:gd name="connsiteY3" fmla="*/ 661500 h 1546267"/>
              <a:gd name="connsiteX4" fmla="*/ 1573357 w 6209590"/>
              <a:gd name="connsiteY4" fmla="*/ 421764 h 1546267"/>
              <a:gd name="connsiteX5" fmla="*/ 1764242 w 6209590"/>
              <a:gd name="connsiteY5" fmla="*/ 324950 h 1546267"/>
              <a:gd name="connsiteX6" fmla="*/ 1795992 w 6209590"/>
              <a:gd name="connsiteY6" fmla="*/ 312250 h 1546267"/>
              <a:gd name="connsiteX7" fmla="*/ 1891242 w 6209590"/>
              <a:gd name="connsiteY7" fmla="*/ 286850 h 1546267"/>
              <a:gd name="connsiteX8" fmla="*/ 1954742 w 6209590"/>
              <a:gd name="connsiteY8" fmla="*/ 280500 h 1546267"/>
              <a:gd name="connsiteX9" fmla="*/ 1999192 w 6209590"/>
              <a:gd name="connsiteY9" fmla="*/ 274150 h 1546267"/>
              <a:gd name="connsiteX10" fmla="*/ 2246842 w 6209590"/>
              <a:gd name="connsiteY10" fmla="*/ 261450 h 1546267"/>
              <a:gd name="connsiteX11" fmla="*/ 2265892 w 6209590"/>
              <a:gd name="connsiteY11" fmla="*/ 255100 h 1546267"/>
              <a:gd name="connsiteX12" fmla="*/ 2329392 w 6209590"/>
              <a:gd name="connsiteY12" fmla="*/ 248750 h 1546267"/>
              <a:gd name="connsiteX13" fmla="*/ 2386542 w 6209590"/>
              <a:gd name="connsiteY13" fmla="*/ 229700 h 1546267"/>
              <a:gd name="connsiteX14" fmla="*/ 2526242 w 6209590"/>
              <a:gd name="connsiteY14" fmla="*/ 217000 h 1546267"/>
              <a:gd name="connsiteX15" fmla="*/ 2627842 w 6209590"/>
              <a:gd name="connsiteY15" fmla="*/ 204300 h 1546267"/>
              <a:gd name="connsiteX16" fmla="*/ 2710392 w 6209590"/>
              <a:gd name="connsiteY16" fmla="*/ 197950 h 1546267"/>
              <a:gd name="connsiteX17" fmla="*/ 3034242 w 6209590"/>
              <a:gd name="connsiteY17" fmla="*/ 185250 h 1546267"/>
              <a:gd name="connsiteX18" fmla="*/ 3110442 w 6209590"/>
              <a:gd name="connsiteY18" fmla="*/ 172550 h 1546267"/>
              <a:gd name="connsiteX19" fmla="*/ 3345392 w 6209590"/>
              <a:gd name="connsiteY19" fmla="*/ 159850 h 1546267"/>
              <a:gd name="connsiteX20" fmla="*/ 3580342 w 6209590"/>
              <a:gd name="connsiteY20" fmla="*/ 140800 h 1546267"/>
              <a:gd name="connsiteX21" fmla="*/ 3650192 w 6209590"/>
              <a:gd name="connsiteY21" fmla="*/ 128100 h 1546267"/>
              <a:gd name="connsiteX22" fmla="*/ 3904192 w 6209590"/>
              <a:gd name="connsiteY22" fmla="*/ 121750 h 1546267"/>
              <a:gd name="connsiteX23" fmla="*/ 4234392 w 6209590"/>
              <a:gd name="connsiteY23" fmla="*/ 121750 h 1546267"/>
              <a:gd name="connsiteX24" fmla="*/ 4272492 w 6209590"/>
              <a:gd name="connsiteY24" fmla="*/ 128100 h 1546267"/>
              <a:gd name="connsiteX25" fmla="*/ 4361392 w 6209590"/>
              <a:gd name="connsiteY25" fmla="*/ 134450 h 1546267"/>
              <a:gd name="connsiteX26" fmla="*/ 4443942 w 6209590"/>
              <a:gd name="connsiteY26" fmla="*/ 147150 h 1546267"/>
              <a:gd name="connsiteX27" fmla="*/ 4494742 w 6209590"/>
              <a:gd name="connsiteY27" fmla="*/ 159850 h 1546267"/>
              <a:gd name="connsiteX28" fmla="*/ 4507442 w 6209590"/>
              <a:gd name="connsiteY28" fmla="*/ 178900 h 1546267"/>
              <a:gd name="connsiteX29" fmla="*/ 4526492 w 6209590"/>
              <a:gd name="connsiteY29" fmla="*/ 185250 h 1546267"/>
              <a:gd name="connsiteX30" fmla="*/ 4577292 w 6209590"/>
              <a:gd name="connsiteY30" fmla="*/ 204300 h 1546267"/>
              <a:gd name="connsiteX31" fmla="*/ 4596342 w 6209590"/>
              <a:gd name="connsiteY31" fmla="*/ 217000 h 1546267"/>
              <a:gd name="connsiteX32" fmla="*/ 4615392 w 6209590"/>
              <a:gd name="connsiteY32" fmla="*/ 223350 h 1546267"/>
              <a:gd name="connsiteX33" fmla="*/ 4672542 w 6209590"/>
              <a:gd name="connsiteY33" fmla="*/ 236050 h 1546267"/>
              <a:gd name="connsiteX34" fmla="*/ 4869392 w 6209590"/>
              <a:gd name="connsiteY34" fmla="*/ 229700 h 1546267"/>
              <a:gd name="connsiteX35" fmla="*/ 5028142 w 6209590"/>
              <a:gd name="connsiteY35" fmla="*/ 210650 h 1546267"/>
              <a:gd name="connsiteX36" fmla="*/ 5047192 w 6209590"/>
              <a:gd name="connsiteY36" fmla="*/ 197950 h 1546267"/>
              <a:gd name="connsiteX37" fmla="*/ 5174192 w 6209590"/>
              <a:gd name="connsiteY37" fmla="*/ 172550 h 1546267"/>
              <a:gd name="connsiteX38" fmla="*/ 5256742 w 6209590"/>
              <a:gd name="connsiteY38" fmla="*/ 153500 h 1546267"/>
              <a:gd name="connsiteX39" fmla="*/ 5320242 w 6209590"/>
              <a:gd name="connsiteY39" fmla="*/ 147150 h 1546267"/>
              <a:gd name="connsiteX40" fmla="*/ 5339292 w 6209590"/>
              <a:gd name="connsiteY40" fmla="*/ 140800 h 1546267"/>
              <a:gd name="connsiteX41" fmla="*/ 5472642 w 6209590"/>
              <a:gd name="connsiteY41" fmla="*/ 128100 h 1546267"/>
              <a:gd name="connsiteX42" fmla="*/ 5491692 w 6209590"/>
              <a:gd name="connsiteY42" fmla="*/ 115400 h 1546267"/>
              <a:gd name="connsiteX43" fmla="*/ 5517092 w 6209590"/>
              <a:gd name="connsiteY43" fmla="*/ 109050 h 1546267"/>
              <a:gd name="connsiteX44" fmla="*/ 5536142 w 6209590"/>
              <a:gd name="connsiteY44" fmla="*/ 102700 h 1546267"/>
              <a:gd name="connsiteX45" fmla="*/ 5726642 w 6209590"/>
              <a:gd name="connsiteY45" fmla="*/ 96350 h 1546267"/>
              <a:gd name="connsiteX46" fmla="*/ 5777442 w 6209590"/>
              <a:gd name="connsiteY46" fmla="*/ 83650 h 1546267"/>
              <a:gd name="connsiteX47" fmla="*/ 5796492 w 6209590"/>
              <a:gd name="connsiteY47" fmla="*/ 77300 h 1546267"/>
              <a:gd name="connsiteX48" fmla="*/ 5828242 w 6209590"/>
              <a:gd name="connsiteY48" fmla="*/ 70950 h 1546267"/>
              <a:gd name="connsiteX49" fmla="*/ 5904442 w 6209590"/>
              <a:gd name="connsiteY49" fmla="*/ 26500 h 1546267"/>
              <a:gd name="connsiteX50" fmla="*/ 5967942 w 6209590"/>
              <a:gd name="connsiteY50" fmla="*/ 20150 h 1546267"/>
              <a:gd name="connsiteX51" fmla="*/ 5986992 w 6209590"/>
              <a:gd name="connsiteY51" fmla="*/ 13800 h 1546267"/>
              <a:gd name="connsiteX52" fmla="*/ 6006042 w 6209590"/>
              <a:gd name="connsiteY52" fmla="*/ 1100 h 1546267"/>
              <a:gd name="connsiteX53" fmla="*/ 6025092 w 6209590"/>
              <a:gd name="connsiteY53" fmla="*/ 7450 h 1546267"/>
              <a:gd name="connsiteX54" fmla="*/ 6069542 w 6209590"/>
              <a:gd name="connsiteY54" fmla="*/ 13800 h 1546267"/>
              <a:gd name="connsiteX55" fmla="*/ 6088592 w 6209590"/>
              <a:gd name="connsiteY55" fmla="*/ 26500 h 1546267"/>
              <a:gd name="connsiteX56" fmla="*/ 6113992 w 6209590"/>
              <a:gd name="connsiteY56" fmla="*/ 83650 h 1546267"/>
              <a:gd name="connsiteX57" fmla="*/ 6133042 w 6209590"/>
              <a:gd name="connsiteY57" fmla="*/ 90000 h 1546267"/>
              <a:gd name="connsiteX58" fmla="*/ 6183842 w 6209590"/>
              <a:gd name="connsiteY58" fmla="*/ 102700 h 1546267"/>
              <a:gd name="connsiteX59" fmla="*/ 6196542 w 6209590"/>
              <a:gd name="connsiteY59" fmla="*/ 121750 h 1546267"/>
              <a:gd name="connsiteX60" fmla="*/ 6202892 w 6209590"/>
              <a:gd name="connsiteY60" fmla="*/ 153500 h 1546267"/>
              <a:gd name="connsiteX61" fmla="*/ 6209242 w 6209590"/>
              <a:gd name="connsiteY61" fmla="*/ 197950 h 1546267"/>
              <a:gd name="connsiteX0" fmla="*/ 0 w 6032848"/>
              <a:gd name="connsiteY0" fmla="*/ 1410800 h 1410800"/>
              <a:gd name="connsiteX1" fmla="*/ 1003300 w 6032848"/>
              <a:gd name="connsiteY1" fmla="*/ 680550 h 1410800"/>
              <a:gd name="connsiteX2" fmla="*/ 1022350 w 6032848"/>
              <a:gd name="connsiteY2" fmla="*/ 661500 h 1410800"/>
              <a:gd name="connsiteX3" fmla="*/ 1396615 w 6032848"/>
              <a:gd name="connsiteY3" fmla="*/ 421764 h 1410800"/>
              <a:gd name="connsiteX4" fmla="*/ 1587500 w 6032848"/>
              <a:gd name="connsiteY4" fmla="*/ 324950 h 1410800"/>
              <a:gd name="connsiteX5" fmla="*/ 1619250 w 6032848"/>
              <a:gd name="connsiteY5" fmla="*/ 312250 h 1410800"/>
              <a:gd name="connsiteX6" fmla="*/ 1714500 w 6032848"/>
              <a:gd name="connsiteY6" fmla="*/ 286850 h 1410800"/>
              <a:gd name="connsiteX7" fmla="*/ 1778000 w 6032848"/>
              <a:gd name="connsiteY7" fmla="*/ 280500 h 1410800"/>
              <a:gd name="connsiteX8" fmla="*/ 1822450 w 6032848"/>
              <a:gd name="connsiteY8" fmla="*/ 274150 h 1410800"/>
              <a:gd name="connsiteX9" fmla="*/ 2070100 w 6032848"/>
              <a:gd name="connsiteY9" fmla="*/ 261450 h 1410800"/>
              <a:gd name="connsiteX10" fmla="*/ 2089150 w 6032848"/>
              <a:gd name="connsiteY10" fmla="*/ 255100 h 1410800"/>
              <a:gd name="connsiteX11" fmla="*/ 2152650 w 6032848"/>
              <a:gd name="connsiteY11" fmla="*/ 248750 h 1410800"/>
              <a:gd name="connsiteX12" fmla="*/ 2209800 w 6032848"/>
              <a:gd name="connsiteY12" fmla="*/ 229700 h 1410800"/>
              <a:gd name="connsiteX13" fmla="*/ 2349500 w 6032848"/>
              <a:gd name="connsiteY13" fmla="*/ 217000 h 1410800"/>
              <a:gd name="connsiteX14" fmla="*/ 2451100 w 6032848"/>
              <a:gd name="connsiteY14" fmla="*/ 204300 h 1410800"/>
              <a:gd name="connsiteX15" fmla="*/ 2533650 w 6032848"/>
              <a:gd name="connsiteY15" fmla="*/ 197950 h 1410800"/>
              <a:gd name="connsiteX16" fmla="*/ 2857500 w 6032848"/>
              <a:gd name="connsiteY16" fmla="*/ 185250 h 1410800"/>
              <a:gd name="connsiteX17" fmla="*/ 2933700 w 6032848"/>
              <a:gd name="connsiteY17" fmla="*/ 172550 h 1410800"/>
              <a:gd name="connsiteX18" fmla="*/ 3168650 w 6032848"/>
              <a:gd name="connsiteY18" fmla="*/ 159850 h 1410800"/>
              <a:gd name="connsiteX19" fmla="*/ 3403600 w 6032848"/>
              <a:gd name="connsiteY19" fmla="*/ 140800 h 1410800"/>
              <a:gd name="connsiteX20" fmla="*/ 3473450 w 6032848"/>
              <a:gd name="connsiteY20" fmla="*/ 128100 h 1410800"/>
              <a:gd name="connsiteX21" fmla="*/ 3727450 w 6032848"/>
              <a:gd name="connsiteY21" fmla="*/ 121750 h 1410800"/>
              <a:gd name="connsiteX22" fmla="*/ 4057650 w 6032848"/>
              <a:gd name="connsiteY22" fmla="*/ 121750 h 1410800"/>
              <a:gd name="connsiteX23" fmla="*/ 4095750 w 6032848"/>
              <a:gd name="connsiteY23" fmla="*/ 128100 h 1410800"/>
              <a:gd name="connsiteX24" fmla="*/ 4184650 w 6032848"/>
              <a:gd name="connsiteY24" fmla="*/ 134450 h 1410800"/>
              <a:gd name="connsiteX25" fmla="*/ 4267200 w 6032848"/>
              <a:gd name="connsiteY25" fmla="*/ 147150 h 1410800"/>
              <a:gd name="connsiteX26" fmla="*/ 4318000 w 6032848"/>
              <a:gd name="connsiteY26" fmla="*/ 159850 h 1410800"/>
              <a:gd name="connsiteX27" fmla="*/ 4330700 w 6032848"/>
              <a:gd name="connsiteY27" fmla="*/ 178900 h 1410800"/>
              <a:gd name="connsiteX28" fmla="*/ 4349750 w 6032848"/>
              <a:gd name="connsiteY28" fmla="*/ 185250 h 1410800"/>
              <a:gd name="connsiteX29" fmla="*/ 4400550 w 6032848"/>
              <a:gd name="connsiteY29" fmla="*/ 204300 h 1410800"/>
              <a:gd name="connsiteX30" fmla="*/ 4419600 w 6032848"/>
              <a:gd name="connsiteY30" fmla="*/ 217000 h 1410800"/>
              <a:gd name="connsiteX31" fmla="*/ 4438650 w 6032848"/>
              <a:gd name="connsiteY31" fmla="*/ 223350 h 1410800"/>
              <a:gd name="connsiteX32" fmla="*/ 4495800 w 6032848"/>
              <a:gd name="connsiteY32" fmla="*/ 236050 h 1410800"/>
              <a:gd name="connsiteX33" fmla="*/ 4692650 w 6032848"/>
              <a:gd name="connsiteY33" fmla="*/ 229700 h 1410800"/>
              <a:gd name="connsiteX34" fmla="*/ 4851400 w 6032848"/>
              <a:gd name="connsiteY34" fmla="*/ 210650 h 1410800"/>
              <a:gd name="connsiteX35" fmla="*/ 4870450 w 6032848"/>
              <a:gd name="connsiteY35" fmla="*/ 197950 h 1410800"/>
              <a:gd name="connsiteX36" fmla="*/ 4997450 w 6032848"/>
              <a:gd name="connsiteY36" fmla="*/ 172550 h 1410800"/>
              <a:gd name="connsiteX37" fmla="*/ 5080000 w 6032848"/>
              <a:gd name="connsiteY37" fmla="*/ 153500 h 1410800"/>
              <a:gd name="connsiteX38" fmla="*/ 5143500 w 6032848"/>
              <a:gd name="connsiteY38" fmla="*/ 147150 h 1410800"/>
              <a:gd name="connsiteX39" fmla="*/ 5162550 w 6032848"/>
              <a:gd name="connsiteY39" fmla="*/ 140800 h 1410800"/>
              <a:gd name="connsiteX40" fmla="*/ 5295900 w 6032848"/>
              <a:gd name="connsiteY40" fmla="*/ 128100 h 1410800"/>
              <a:gd name="connsiteX41" fmla="*/ 5314950 w 6032848"/>
              <a:gd name="connsiteY41" fmla="*/ 115400 h 1410800"/>
              <a:gd name="connsiteX42" fmla="*/ 5340350 w 6032848"/>
              <a:gd name="connsiteY42" fmla="*/ 109050 h 1410800"/>
              <a:gd name="connsiteX43" fmla="*/ 5359400 w 6032848"/>
              <a:gd name="connsiteY43" fmla="*/ 102700 h 1410800"/>
              <a:gd name="connsiteX44" fmla="*/ 5549900 w 6032848"/>
              <a:gd name="connsiteY44" fmla="*/ 96350 h 1410800"/>
              <a:gd name="connsiteX45" fmla="*/ 5600700 w 6032848"/>
              <a:gd name="connsiteY45" fmla="*/ 83650 h 1410800"/>
              <a:gd name="connsiteX46" fmla="*/ 5619750 w 6032848"/>
              <a:gd name="connsiteY46" fmla="*/ 77300 h 1410800"/>
              <a:gd name="connsiteX47" fmla="*/ 5651500 w 6032848"/>
              <a:gd name="connsiteY47" fmla="*/ 70950 h 1410800"/>
              <a:gd name="connsiteX48" fmla="*/ 5727700 w 6032848"/>
              <a:gd name="connsiteY48" fmla="*/ 26500 h 1410800"/>
              <a:gd name="connsiteX49" fmla="*/ 5791200 w 6032848"/>
              <a:gd name="connsiteY49" fmla="*/ 20150 h 1410800"/>
              <a:gd name="connsiteX50" fmla="*/ 5810250 w 6032848"/>
              <a:gd name="connsiteY50" fmla="*/ 13800 h 1410800"/>
              <a:gd name="connsiteX51" fmla="*/ 5829300 w 6032848"/>
              <a:gd name="connsiteY51" fmla="*/ 1100 h 1410800"/>
              <a:gd name="connsiteX52" fmla="*/ 5848350 w 6032848"/>
              <a:gd name="connsiteY52" fmla="*/ 7450 h 1410800"/>
              <a:gd name="connsiteX53" fmla="*/ 5892800 w 6032848"/>
              <a:gd name="connsiteY53" fmla="*/ 13800 h 1410800"/>
              <a:gd name="connsiteX54" fmla="*/ 5911850 w 6032848"/>
              <a:gd name="connsiteY54" fmla="*/ 26500 h 1410800"/>
              <a:gd name="connsiteX55" fmla="*/ 5937250 w 6032848"/>
              <a:gd name="connsiteY55" fmla="*/ 83650 h 1410800"/>
              <a:gd name="connsiteX56" fmla="*/ 5956300 w 6032848"/>
              <a:gd name="connsiteY56" fmla="*/ 90000 h 1410800"/>
              <a:gd name="connsiteX57" fmla="*/ 6007100 w 6032848"/>
              <a:gd name="connsiteY57" fmla="*/ 102700 h 1410800"/>
              <a:gd name="connsiteX58" fmla="*/ 6019800 w 6032848"/>
              <a:gd name="connsiteY58" fmla="*/ 121750 h 1410800"/>
              <a:gd name="connsiteX59" fmla="*/ 6026150 w 6032848"/>
              <a:gd name="connsiteY59" fmla="*/ 153500 h 1410800"/>
              <a:gd name="connsiteX60" fmla="*/ 6032500 w 6032848"/>
              <a:gd name="connsiteY60" fmla="*/ 197950 h 1410800"/>
              <a:gd name="connsiteX0" fmla="*/ 0 w 5029548"/>
              <a:gd name="connsiteY0" fmla="*/ 680550 h 680550"/>
              <a:gd name="connsiteX1" fmla="*/ 19050 w 5029548"/>
              <a:gd name="connsiteY1" fmla="*/ 661500 h 680550"/>
              <a:gd name="connsiteX2" fmla="*/ 393315 w 5029548"/>
              <a:gd name="connsiteY2" fmla="*/ 421764 h 680550"/>
              <a:gd name="connsiteX3" fmla="*/ 584200 w 5029548"/>
              <a:gd name="connsiteY3" fmla="*/ 324950 h 680550"/>
              <a:gd name="connsiteX4" fmla="*/ 615950 w 5029548"/>
              <a:gd name="connsiteY4" fmla="*/ 312250 h 680550"/>
              <a:gd name="connsiteX5" fmla="*/ 711200 w 5029548"/>
              <a:gd name="connsiteY5" fmla="*/ 286850 h 680550"/>
              <a:gd name="connsiteX6" fmla="*/ 774700 w 5029548"/>
              <a:gd name="connsiteY6" fmla="*/ 280500 h 680550"/>
              <a:gd name="connsiteX7" fmla="*/ 819150 w 5029548"/>
              <a:gd name="connsiteY7" fmla="*/ 274150 h 680550"/>
              <a:gd name="connsiteX8" fmla="*/ 1066800 w 5029548"/>
              <a:gd name="connsiteY8" fmla="*/ 261450 h 680550"/>
              <a:gd name="connsiteX9" fmla="*/ 1085850 w 5029548"/>
              <a:gd name="connsiteY9" fmla="*/ 255100 h 680550"/>
              <a:gd name="connsiteX10" fmla="*/ 1149350 w 5029548"/>
              <a:gd name="connsiteY10" fmla="*/ 248750 h 680550"/>
              <a:gd name="connsiteX11" fmla="*/ 1206500 w 5029548"/>
              <a:gd name="connsiteY11" fmla="*/ 229700 h 680550"/>
              <a:gd name="connsiteX12" fmla="*/ 1346200 w 5029548"/>
              <a:gd name="connsiteY12" fmla="*/ 217000 h 680550"/>
              <a:gd name="connsiteX13" fmla="*/ 1447800 w 5029548"/>
              <a:gd name="connsiteY13" fmla="*/ 204300 h 680550"/>
              <a:gd name="connsiteX14" fmla="*/ 1530350 w 5029548"/>
              <a:gd name="connsiteY14" fmla="*/ 197950 h 680550"/>
              <a:gd name="connsiteX15" fmla="*/ 1854200 w 5029548"/>
              <a:gd name="connsiteY15" fmla="*/ 185250 h 680550"/>
              <a:gd name="connsiteX16" fmla="*/ 1930400 w 5029548"/>
              <a:gd name="connsiteY16" fmla="*/ 172550 h 680550"/>
              <a:gd name="connsiteX17" fmla="*/ 2165350 w 5029548"/>
              <a:gd name="connsiteY17" fmla="*/ 159850 h 680550"/>
              <a:gd name="connsiteX18" fmla="*/ 2400300 w 5029548"/>
              <a:gd name="connsiteY18" fmla="*/ 140800 h 680550"/>
              <a:gd name="connsiteX19" fmla="*/ 2470150 w 5029548"/>
              <a:gd name="connsiteY19" fmla="*/ 128100 h 680550"/>
              <a:gd name="connsiteX20" fmla="*/ 2724150 w 5029548"/>
              <a:gd name="connsiteY20" fmla="*/ 121750 h 680550"/>
              <a:gd name="connsiteX21" fmla="*/ 3054350 w 5029548"/>
              <a:gd name="connsiteY21" fmla="*/ 121750 h 680550"/>
              <a:gd name="connsiteX22" fmla="*/ 3092450 w 5029548"/>
              <a:gd name="connsiteY22" fmla="*/ 128100 h 680550"/>
              <a:gd name="connsiteX23" fmla="*/ 3181350 w 5029548"/>
              <a:gd name="connsiteY23" fmla="*/ 134450 h 680550"/>
              <a:gd name="connsiteX24" fmla="*/ 3263900 w 5029548"/>
              <a:gd name="connsiteY24" fmla="*/ 147150 h 680550"/>
              <a:gd name="connsiteX25" fmla="*/ 3314700 w 5029548"/>
              <a:gd name="connsiteY25" fmla="*/ 159850 h 680550"/>
              <a:gd name="connsiteX26" fmla="*/ 3327400 w 5029548"/>
              <a:gd name="connsiteY26" fmla="*/ 178900 h 680550"/>
              <a:gd name="connsiteX27" fmla="*/ 3346450 w 5029548"/>
              <a:gd name="connsiteY27" fmla="*/ 185250 h 680550"/>
              <a:gd name="connsiteX28" fmla="*/ 3397250 w 5029548"/>
              <a:gd name="connsiteY28" fmla="*/ 204300 h 680550"/>
              <a:gd name="connsiteX29" fmla="*/ 3416300 w 5029548"/>
              <a:gd name="connsiteY29" fmla="*/ 217000 h 680550"/>
              <a:gd name="connsiteX30" fmla="*/ 3435350 w 5029548"/>
              <a:gd name="connsiteY30" fmla="*/ 223350 h 680550"/>
              <a:gd name="connsiteX31" fmla="*/ 3492500 w 5029548"/>
              <a:gd name="connsiteY31" fmla="*/ 236050 h 680550"/>
              <a:gd name="connsiteX32" fmla="*/ 3689350 w 5029548"/>
              <a:gd name="connsiteY32" fmla="*/ 229700 h 680550"/>
              <a:gd name="connsiteX33" fmla="*/ 3848100 w 5029548"/>
              <a:gd name="connsiteY33" fmla="*/ 210650 h 680550"/>
              <a:gd name="connsiteX34" fmla="*/ 3867150 w 5029548"/>
              <a:gd name="connsiteY34" fmla="*/ 197950 h 680550"/>
              <a:gd name="connsiteX35" fmla="*/ 3994150 w 5029548"/>
              <a:gd name="connsiteY35" fmla="*/ 172550 h 680550"/>
              <a:gd name="connsiteX36" fmla="*/ 4076700 w 5029548"/>
              <a:gd name="connsiteY36" fmla="*/ 153500 h 680550"/>
              <a:gd name="connsiteX37" fmla="*/ 4140200 w 5029548"/>
              <a:gd name="connsiteY37" fmla="*/ 147150 h 680550"/>
              <a:gd name="connsiteX38" fmla="*/ 4159250 w 5029548"/>
              <a:gd name="connsiteY38" fmla="*/ 140800 h 680550"/>
              <a:gd name="connsiteX39" fmla="*/ 4292600 w 5029548"/>
              <a:gd name="connsiteY39" fmla="*/ 128100 h 680550"/>
              <a:gd name="connsiteX40" fmla="*/ 4311650 w 5029548"/>
              <a:gd name="connsiteY40" fmla="*/ 115400 h 680550"/>
              <a:gd name="connsiteX41" fmla="*/ 4337050 w 5029548"/>
              <a:gd name="connsiteY41" fmla="*/ 109050 h 680550"/>
              <a:gd name="connsiteX42" fmla="*/ 4356100 w 5029548"/>
              <a:gd name="connsiteY42" fmla="*/ 102700 h 680550"/>
              <a:gd name="connsiteX43" fmla="*/ 4546600 w 5029548"/>
              <a:gd name="connsiteY43" fmla="*/ 96350 h 680550"/>
              <a:gd name="connsiteX44" fmla="*/ 4597400 w 5029548"/>
              <a:gd name="connsiteY44" fmla="*/ 83650 h 680550"/>
              <a:gd name="connsiteX45" fmla="*/ 4616450 w 5029548"/>
              <a:gd name="connsiteY45" fmla="*/ 77300 h 680550"/>
              <a:gd name="connsiteX46" fmla="*/ 4648200 w 5029548"/>
              <a:gd name="connsiteY46" fmla="*/ 70950 h 680550"/>
              <a:gd name="connsiteX47" fmla="*/ 4724400 w 5029548"/>
              <a:gd name="connsiteY47" fmla="*/ 26500 h 680550"/>
              <a:gd name="connsiteX48" fmla="*/ 4787900 w 5029548"/>
              <a:gd name="connsiteY48" fmla="*/ 20150 h 680550"/>
              <a:gd name="connsiteX49" fmla="*/ 4806950 w 5029548"/>
              <a:gd name="connsiteY49" fmla="*/ 13800 h 680550"/>
              <a:gd name="connsiteX50" fmla="*/ 4826000 w 5029548"/>
              <a:gd name="connsiteY50" fmla="*/ 1100 h 680550"/>
              <a:gd name="connsiteX51" fmla="*/ 4845050 w 5029548"/>
              <a:gd name="connsiteY51" fmla="*/ 7450 h 680550"/>
              <a:gd name="connsiteX52" fmla="*/ 4889500 w 5029548"/>
              <a:gd name="connsiteY52" fmla="*/ 13800 h 680550"/>
              <a:gd name="connsiteX53" fmla="*/ 4908550 w 5029548"/>
              <a:gd name="connsiteY53" fmla="*/ 26500 h 680550"/>
              <a:gd name="connsiteX54" fmla="*/ 4933950 w 5029548"/>
              <a:gd name="connsiteY54" fmla="*/ 83650 h 680550"/>
              <a:gd name="connsiteX55" fmla="*/ 4953000 w 5029548"/>
              <a:gd name="connsiteY55" fmla="*/ 90000 h 680550"/>
              <a:gd name="connsiteX56" fmla="*/ 5003800 w 5029548"/>
              <a:gd name="connsiteY56" fmla="*/ 102700 h 680550"/>
              <a:gd name="connsiteX57" fmla="*/ 5016500 w 5029548"/>
              <a:gd name="connsiteY57" fmla="*/ 121750 h 680550"/>
              <a:gd name="connsiteX58" fmla="*/ 5022850 w 5029548"/>
              <a:gd name="connsiteY58" fmla="*/ 153500 h 680550"/>
              <a:gd name="connsiteX59" fmla="*/ 5029200 w 5029548"/>
              <a:gd name="connsiteY59" fmla="*/ 197950 h 680550"/>
              <a:gd name="connsiteX0" fmla="*/ 0 w 5029548"/>
              <a:gd name="connsiteY0" fmla="*/ 680550 h 680550"/>
              <a:gd name="connsiteX1" fmla="*/ 393315 w 5029548"/>
              <a:gd name="connsiteY1" fmla="*/ 421764 h 680550"/>
              <a:gd name="connsiteX2" fmla="*/ 584200 w 5029548"/>
              <a:gd name="connsiteY2" fmla="*/ 324950 h 680550"/>
              <a:gd name="connsiteX3" fmla="*/ 615950 w 5029548"/>
              <a:gd name="connsiteY3" fmla="*/ 312250 h 680550"/>
              <a:gd name="connsiteX4" fmla="*/ 711200 w 5029548"/>
              <a:gd name="connsiteY4" fmla="*/ 286850 h 680550"/>
              <a:gd name="connsiteX5" fmla="*/ 774700 w 5029548"/>
              <a:gd name="connsiteY5" fmla="*/ 280500 h 680550"/>
              <a:gd name="connsiteX6" fmla="*/ 819150 w 5029548"/>
              <a:gd name="connsiteY6" fmla="*/ 274150 h 680550"/>
              <a:gd name="connsiteX7" fmla="*/ 1066800 w 5029548"/>
              <a:gd name="connsiteY7" fmla="*/ 261450 h 680550"/>
              <a:gd name="connsiteX8" fmla="*/ 1085850 w 5029548"/>
              <a:gd name="connsiteY8" fmla="*/ 255100 h 680550"/>
              <a:gd name="connsiteX9" fmla="*/ 1149350 w 5029548"/>
              <a:gd name="connsiteY9" fmla="*/ 248750 h 680550"/>
              <a:gd name="connsiteX10" fmla="*/ 1206500 w 5029548"/>
              <a:gd name="connsiteY10" fmla="*/ 229700 h 680550"/>
              <a:gd name="connsiteX11" fmla="*/ 1346200 w 5029548"/>
              <a:gd name="connsiteY11" fmla="*/ 217000 h 680550"/>
              <a:gd name="connsiteX12" fmla="*/ 1447800 w 5029548"/>
              <a:gd name="connsiteY12" fmla="*/ 204300 h 680550"/>
              <a:gd name="connsiteX13" fmla="*/ 1530350 w 5029548"/>
              <a:gd name="connsiteY13" fmla="*/ 197950 h 680550"/>
              <a:gd name="connsiteX14" fmla="*/ 1854200 w 5029548"/>
              <a:gd name="connsiteY14" fmla="*/ 185250 h 680550"/>
              <a:gd name="connsiteX15" fmla="*/ 1930400 w 5029548"/>
              <a:gd name="connsiteY15" fmla="*/ 172550 h 680550"/>
              <a:gd name="connsiteX16" fmla="*/ 2165350 w 5029548"/>
              <a:gd name="connsiteY16" fmla="*/ 159850 h 680550"/>
              <a:gd name="connsiteX17" fmla="*/ 2400300 w 5029548"/>
              <a:gd name="connsiteY17" fmla="*/ 140800 h 680550"/>
              <a:gd name="connsiteX18" fmla="*/ 2470150 w 5029548"/>
              <a:gd name="connsiteY18" fmla="*/ 128100 h 680550"/>
              <a:gd name="connsiteX19" fmla="*/ 2724150 w 5029548"/>
              <a:gd name="connsiteY19" fmla="*/ 121750 h 680550"/>
              <a:gd name="connsiteX20" fmla="*/ 3054350 w 5029548"/>
              <a:gd name="connsiteY20" fmla="*/ 121750 h 680550"/>
              <a:gd name="connsiteX21" fmla="*/ 3092450 w 5029548"/>
              <a:gd name="connsiteY21" fmla="*/ 128100 h 680550"/>
              <a:gd name="connsiteX22" fmla="*/ 3181350 w 5029548"/>
              <a:gd name="connsiteY22" fmla="*/ 134450 h 680550"/>
              <a:gd name="connsiteX23" fmla="*/ 3263900 w 5029548"/>
              <a:gd name="connsiteY23" fmla="*/ 147150 h 680550"/>
              <a:gd name="connsiteX24" fmla="*/ 3314700 w 5029548"/>
              <a:gd name="connsiteY24" fmla="*/ 159850 h 680550"/>
              <a:gd name="connsiteX25" fmla="*/ 3327400 w 5029548"/>
              <a:gd name="connsiteY25" fmla="*/ 178900 h 680550"/>
              <a:gd name="connsiteX26" fmla="*/ 3346450 w 5029548"/>
              <a:gd name="connsiteY26" fmla="*/ 185250 h 680550"/>
              <a:gd name="connsiteX27" fmla="*/ 3397250 w 5029548"/>
              <a:gd name="connsiteY27" fmla="*/ 204300 h 680550"/>
              <a:gd name="connsiteX28" fmla="*/ 3416300 w 5029548"/>
              <a:gd name="connsiteY28" fmla="*/ 217000 h 680550"/>
              <a:gd name="connsiteX29" fmla="*/ 3435350 w 5029548"/>
              <a:gd name="connsiteY29" fmla="*/ 223350 h 680550"/>
              <a:gd name="connsiteX30" fmla="*/ 3492500 w 5029548"/>
              <a:gd name="connsiteY30" fmla="*/ 236050 h 680550"/>
              <a:gd name="connsiteX31" fmla="*/ 3689350 w 5029548"/>
              <a:gd name="connsiteY31" fmla="*/ 229700 h 680550"/>
              <a:gd name="connsiteX32" fmla="*/ 3848100 w 5029548"/>
              <a:gd name="connsiteY32" fmla="*/ 210650 h 680550"/>
              <a:gd name="connsiteX33" fmla="*/ 3867150 w 5029548"/>
              <a:gd name="connsiteY33" fmla="*/ 197950 h 680550"/>
              <a:gd name="connsiteX34" fmla="*/ 3994150 w 5029548"/>
              <a:gd name="connsiteY34" fmla="*/ 172550 h 680550"/>
              <a:gd name="connsiteX35" fmla="*/ 4076700 w 5029548"/>
              <a:gd name="connsiteY35" fmla="*/ 153500 h 680550"/>
              <a:gd name="connsiteX36" fmla="*/ 4140200 w 5029548"/>
              <a:gd name="connsiteY36" fmla="*/ 147150 h 680550"/>
              <a:gd name="connsiteX37" fmla="*/ 4159250 w 5029548"/>
              <a:gd name="connsiteY37" fmla="*/ 140800 h 680550"/>
              <a:gd name="connsiteX38" fmla="*/ 4292600 w 5029548"/>
              <a:gd name="connsiteY38" fmla="*/ 128100 h 680550"/>
              <a:gd name="connsiteX39" fmla="*/ 4311650 w 5029548"/>
              <a:gd name="connsiteY39" fmla="*/ 115400 h 680550"/>
              <a:gd name="connsiteX40" fmla="*/ 4337050 w 5029548"/>
              <a:gd name="connsiteY40" fmla="*/ 109050 h 680550"/>
              <a:gd name="connsiteX41" fmla="*/ 4356100 w 5029548"/>
              <a:gd name="connsiteY41" fmla="*/ 102700 h 680550"/>
              <a:gd name="connsiteX42" fmla="*/ 4546600 w 5029548"/>
              <a:gd name="connsiteY42" fmla="*/ 96350 h 680550"/>
              <a:gd name="connsiteX43" fmla="*/ 4597400 w 5029548"/>
              <a:gd name="connsiteY43" fmla="*/ 83650 h 680550"/>
              <a:gd name="connsiteX44" fmla="*/ 4616450 w 5029548"/>
              <a:gd name="connsiteY44" fmla="*/ 77300 h 680550"/>
              <a:gd name="connsiteX45" fmla="*/ 4648200 w 5029548"/>
              <a:gd name="connsiteY45" fmla="*/ 70950 h 680550"/>
              <a:gd name="connsiteX46" fmla="*/ 4724400 w 5029548"/>
              <a:gd name="connsiteY46" fmla="*/ 26500 h 680550"/>
              <a:gd name="connsiteX47" fmla="*/ 4787900 w 5029548"/>
              <a:gd name="connsiteY47" fmla="*/ 20150 h 680550"/>
              <a:gd name="connsiteX48" fmla="*/ 4806950 w 5029548"/>
              <a:gd name="connsiteY48" fmla="*/ 13800 h 680550"/>
              <a:gd name="connsiteX49" fmla="*/ 4826000 w 5029548"/>
              <a:gd name="connsiteY49" fmla="*/ 1100 h 680550"/>
              <a:gd name="connsiteX50" fmla="*/ 4845050 w 5029548"/>
              <a:gd name="connsiteY50" fmla="*/ 7450 h 680550"/>
              <a:gd name="connsiteX51" fmla="*/ 4889500 w 5029548"/>
              <a:gd name="connsiteY51" fmla="*/ 13800 h 680550"/>
              <a:gd name="connsiteX52" fmla="*/ 4908550 w 5029548"/>
              <a:gd name="connsiteY52" fmla="*/ 26500 h 680550"/>
              <a:gd name="connsiteX53" fmla="*/ 4933950 w 5029548"/>
              <a:gd name="connsiteY53" fmla="*/ 83650 h 680550"/>
              <a:gd name="connsiteX54" fmla="*/ 4953000 w 5029548"/>
              <a:gd name="connsiteY54" fmla="*/ 90000 h 680550"/>
              <a:gd name="connsiteX55" fmla="*/ 5003800 w 5029548"/>
              <a:gd name="connsiteY55" fmla="*/ 102700 h 680550"/>
              <a:gd name="connsiteX56" fmla="*/ 5016500 w 5029548"/>
              <a:gd name="connsiteY56" fmla="*/ 121750 h 680550"/>
              <a:gd name="connsiteX57" fmla="*/ 5022850 w 5029548"/>
              <a:gd name="connsiteY57" fmla="*/ 153500 h 680550"/>
              <a:gd name="connsiteX58" fmla="*/ 5029200 w 5029548"/>
              <a:gd name="connsiteY58" fmla="*/ 197950 h 680550"/>
              <a:gd name="connsiteX0" fmla="*/ 0 w 4636233"/>
              <a:gd name="connsiteY0" fmla="*/ 421764 h 421764"/>
              <a:gd name="connsiteX1" fmla="*/ 190885 w 4636233"/>
              <a:gd name="connsiteY1" fmla="*/ 324950 h 421764"/>
              <a:gd name="connsiteX2" fmla="*/ 222635 w 4636233"/>
              <a:gd name="connsiteY2" fmla="*/ 312250 h 421764"/>
              <a:gd name="connsiteX3" fmla="*/ 317885 w 4636233"/>
              <a:gd name="connsiteY3" fmla="*/ 286850 h 421764"/>
              <a:gd name="connsiteX4" fmla="*/ 381385 w 4636233"/>
              <a:gd name="connsiteY4" fmla="*/ 280500 h 421764"/>
              <a:gd name="connsiteX5" fmla="*/ 425835 w 4636233"/>
              <a:gd name="connsiteY5" fmla="*/ 274150 h 421764"/>
              <a:gd name="connsiteX6" fmla="*/ 673485 w 4636233"/>
              <a:gd name="connsiteY6" fmla="*/ 261450 h 421764"/>
              <a:gd name="connsiteX7" fmla="*/ 692535 w 4636233"/>
              <a:gd name="connsiteY7" fmla="*/ 255100 h 421764"/>
              <a:gd name="connsiteX8" fmla="*/ 756035 w 4636233"/>
              <a:gd name="connsiteY8" fmla="*/ 248750 h 421764"/>
              <a:gd name="connsiteX9" fmla="*/ 813185 w 4636233"/>
              <a:gd name="connsiteY9" fmla="*/ 229700 h 421764"/>
              <a:gd name="connsiteX10" fmla="*/ 952885 w 4636233"/>
              <a:gd name="connsiteY10" fmla="*/ 217000 h 421764"/>
              <a:gd name="connsiteX11" fmla="*/ 1054485 w 4636233"/>
              <a:gd name="connsiteY11" fmla="*/ 204300 h 421764"/>
              <a:gd name="connsiteX12" fmla="*/ 1137035 w 4636233"/>
              <a:gd name="connsiteY12" fmla="*/ 197950 h 421764"/>
              <a:gd name="connsiteX13" fmla="*/ 1460885 w 4636233"/>
              <a:gd name="connsiteY13" fmla="*/ 185250 h 421764"/>
              <a:gd name="connsiteX14" fmla="*/ 1537085 w 4636233"/>
              <a:gd name="connsiteY14" fmla="*/ 172550 h 421764"/>
              <a:gd name="connsiteX15" fmla="*/ 1772035 w 4636233"/>
              <a:gd name="connsiteY15" fmla="*/ 159850 h 421764"/>
              <a:gd name="connsiteX16" fmla="*/ 2006985 w 4636233"/>
              <a:gd name="connsiteY16" fmla="*/ 140800 h 421764"/>
              <a:gd name="connsiteX17" fmla="*/ 2076835 w 4636233"/>
              <a:gd name="connsiteY17" fmla="*/ 128100 h 421764"/>
              <a:gd name="connsiteX18" fmla="*/ 2330835 w 4636233"/>
              <a:gd name="connsiteY18" fmla="*/ 121750 h 421764"/>
              <a:gd name="connsiteX19" fmla="*/ 2661035 w 4636233"/>
              <a:gd name="connsiteY19" fmla="*/ 121750 h 421764"/>
              <a:gd name="connsiteX20" fmla="*/ 2699135 w 4636233"/>
              <a:gd name="connsiteY20" fmla="*/ 128100 h 421764"/>
              <a:gd name="connsiteX21" fmla="*/ 2788035 w 4636233"/>
              <a:gd name="connsiteY21" fmla="*/ 134450 h 421764"/>
              <a:gd name="connsiteX22" fmla="*/ 2870585 w 4636233"/>
              <a:gd name="connsiteY22" fmla="*/ 147150 h 421764"/>
              <a:gd name="connsiteX23" fmla="*/ 2921385 w 4636233"/>
              <a:gd name="connsiteY23" fmla="*/ 159850 h 421764"/>
              <a:gd name="connsiteX24" fmla="*/ 2934085 w 4636233"/>
              <a:gd name="connsiteY24" fmla="*/ 178900 h 421764"/>
              <a:gd name="connsiteX25" fmla="*/ 2953135 w 4636233"/>
              <a:gd name="connsiteY25" fmla="*/ 185250 h 421764"/>
              <a:gd name="connsiteX26" fmla="*/ 3003935 w 4636233"/>
              <a:gd name="connsiteY26" fmla="*/ 204300 h 421764"/>
              <a:gd name="connsiteX27" fmla="*/ 3022985 w 4636233"/>
              <a:gd name="connsiteY27" fmla="*/ 217000 h 421764"/>
              <a:gd name="connsiteX28" fmla="*/ 3042035 w 4636233"/>
              <a:gd name="connsiteY28" fmla="*/ 223350 h 421764"/>
              <a:gd name="connsiteX29" fmla="*/ 3099185 w 4636233"/>
              <a:gd name="connsiteY29" fmla="*/ 236050 h 421764"/>
              <a:gd name="connsiteX30" fmla="*/ 3296035 w 4636233"/>
              <a:gd name="connsiteY30" fmla="*/ 229700 h 421764"/>
              <a:gd name="connsiteX31" fmla="*/ 3454785 w 4636233"/>
              <a:gd name="connsiteY31" fmla="*/ 210650 h 421764"/>
              <a:gd name="connsiteX32" fmla="*/ 3473835 w 4636233"/>
              <a:gd name="connsiteY32" fmla="*/ 197950 h 421764"/>
              <a:gd name="connsiteX33" fmla="*/ 3600835 w 4636233"/>
              <a:gd name="connsiteY33" fmla="*/ 172550 h 421764"/>
              <a:gd name="connsiteX34" fmla="*/ 3683385 w 4636233"/>
              <a:gd name="connsiteY34" fmla="*/ 153500 h 421764"/>
              <a:gd name="connsiteX35" fmla="*/ 3746885 w 4636233"/>
              <a:gd name="connsiteY35" fmla="*/ 147150 h 421764"/>
              <a:gd name="connsiteX36" fmla="*/ 3765935 w 4636233"/>
              <a:gd name="connsiteY36" fmla="*/ 140800 h 421764"/>
              <a:gd name="connsiteX37" fmla="*/ 3899285 w 4636233"/>
              <a:gd name="connsiteY37" fmla="*/ 128100 h 421764"/>
              <a:gd name="connsiteX38" fmla="*/ 3918335 w 4636233"/>
              <a:gd name="connsiteY38" fmla="*/ 115400 h 421764"/>
              <a:gd name="connsiteX39" fmla="*/ 3943735 w 4636233"/>
              <a:gd name="connsiteY39" fmla="*/ 109050 h 421764"/>
              <a:gd name="connsiteX40" fmla="*/ 3962785 w 4636233"/>
              <a:gd name="connsiteY40" fmla="*/ 102700 h 421764"/>
              <a:gd name="connsiteX41" fmla="*/ 4153285 w 4636233"/>
              <a:gd name="connsiteY41" fmla="*/ 96350 h 421764"/>
              <a:gd name="connsiteX42" fmla="*/ 4204085 w 4636233"/>
              <a:gd name="connsiteY42" fmla="*/ 83650 h 421764"/>
              <a:gd name="connsiteX43" fmla="*/ 4223135 w 4636233"/>
              <a:gd name="connsiteY43" fmla="*/ 77300 h 421764"/>
              <a:gd name="connsiteX44" fmla="*/ 4254885 w 4636233"/>
              <a:gd name="connsiteY44" fmla="*/ 70950 h 421764"/>
              <a:gd name="connsiteX45" fmla="*/ 4331085 w 4636233"/>
              <a:gd name="connsiteY45" fmla="*/ 26500 h 421764"/>
              <a:gd name="connsiteX46" fmla="*/ 4394585 w 4636233"/>
              <a:gd name="connsiteY46" fmla="*/ 20150 h 421764"/>
              <a:gd name="connsiteX47" fmla="*/ 4413635 w 4636233"/>
              <a:gd name="connsiteY47" fmla="*/ 13800 h 421764"/>
              <a:gd name="connsiteX48" fmla="*/ 4432685 w 4636233"/>
              <a:gd name="connsiteY48" fmla="*/ 1100 h 421764"/>
              <a:gd name="connsiteX49" fmla="*/ 4451735 w 4636233"/>
              <a:gd name="connsiteY49" fmla="*/ 7450 h 421764"/>
              <a:gd name="connsiteX50" fmla="*/ 4496185 w 4636233"/>
              <a:gd name="connsiteY50" fmla="*/ 13800 h 421764"/>
              <a:gd name="connsiteX51" fmla="*/ 4515235 w 4636233"/>
              <a:gd name="connsiteY51" fmla="*/ 26500 h 421764"/>
              <a:gd name="connsiteX52" fmla="*/ 4540635 w 4636233"/>
              <a:gd name="connsiteY52" fmla="*/ 83650 h 421764"/>
              <a:gd name="connsiteX53" fmla="*/ 4559685 w 4636233"/>
              <a:gd name="connsiteY53" fmla="*/ 90000 h 421764"/>
              <a:gd name="connsiteX54" fmla="*/ 4610485 w 4636233"/>
              <a:gd name="connsiteY54" fmla="*/ 102700 h 421764"/>
              <a:gd name="connsiteX55" fmla="*/ 4623185 w 4636233"/>
              <a:gd name="connsiteY55" fmla="*/ 121750 h 421764"/>
              <a:gd name="connsiteX56" fmla="*/ 4629535 w 4636233"/>
              <a:gd name="connsiteY56" fmla="*/ 153500 h 421764"/>
              <a:gd name="connsiteX57" fmla="*/ 4635885 w 4636233"/>
              <a:gd name="connsiteY57" fmla="*/ 197950 h 421764"/>
              <a:gd name="connsiteX0" fmla="*/ 0 w 4445348"/>
              <a:gd name="connsiteY0" fmla="*/ 324950 h 324950"/>
              <a:gd name="connsiteX1" fmla="*/ 31750 w 4445348"/>
              <a:gd name="connsiteY1" fmla="*/ 312250 h 324950"/>
              <a:gd name="connsiteX2" fmla="*/ 127000 w 4445348"/>
              <a:gd name="connsiteY2" fmla="*/ 286850 h 324950"/>
              <a:gd name="connsiteX3" fmla="*/ 190500 w 4445348"/>
              <a:gd name="connsiteY3" fmla="*/ 280500 h 324950"/>
              <a:gd name="connsiteX4" fmla="*/ 234950 w 4445348"/>
              <a:gd name="connsiteY4" fmla="*/ 274150 h 324950"/>
              <a:gd name="connsiteX5" fmla="*/ 482600 w 4445348"/>
              <a:gd name="connsiteY5" fmla="*/ 261450 h 324950"/>
              <a:gd name="connsiteX6" fmla="*/ 501650 w 4445348"/>
              <a:gd name="connsiteY6" fmla="*/ 255100 h 324950"/>
              <a:gd name="connsiteX7" fmla="*/ 565150 w 4445348"/>
              <a:gd name="connsiteY7" fmla="*/ 248750 h 324950"/>
              <a:gd name="connsiteX8" fmla="*/ 622300 w 4445348"/>
              <a:gd name="connsiteY8" fmla="*/ 229700 h 324950"/>
              <a:gd name="connsiteX9" fmla="*/ 762000 w 4445348"/>
              <a:gd name="connsiteY9" fmla="*/ 217000 h 324950"/>
              <a:gd name="connsiteX10" fmla="*/ 863600 w 4445348"/>
              <a:gd name="connsiteY10" fmla="*/ 204300 h 324950"/>
              <a:gd name="connsiteX11" fmla="*/ 946150 w 4445348"/>
              <a:gd name="connsiteY11" fmla="*/ 197950 h 324950"/>
              <a:gd name="connsiteX12" fmla="*/ 1270000 w 4445348"/>
              <a:gd name="connsiteY12" fmla="*/ 185250 h 324950"/>
              <a:gd name="connsiteX13" fmla="*/ 1346200 w 4445348"/>
              <a:gd name="connsiteY13" fmla="*/ 172550 h 324950"/>
              <a:gd name="connsiteX14" fmla="*/ 1581150 w 4445348"/>
              <a:gd name="connsiteY14" fmla="*/ 159850 h 324950"/>
              <a:gd name="connsiteX15" fmla="*/ 1816100 w 4445348"/>
              <a:gd name="connsiteY15" fmla="*/ 140800 h 324950"/>
              <a:gd name="connsiteX16" fmla="*/ 1885950 w 4445348"/>
              <a:gd name="connsiteY16" fmla="*/ 128100 h 324950"/>
              <a:gd name="connsiteX17" fmla="*/ 2139950 w 4445348"/>
              <a:gd name="connsiteY17" fmla="*/ 121750 h 324950"/>
              <a:gd name="connsiteX18" fmla="*/ 2470150 w 4445348"/>
              <a:gd name="connsiteY18" fmla="*/ 121750 h 324950"/>
              <a:gd name="connsiteX19" fmla="*/ 2508250 w 4445348"/>
              <a:gd name="connsiteY19" fmla="*/ 128100 h 324950"/>
              <a:gd name="connsiteX20" fmla="*/ 2597150 w 4445348"/>
              <a:gd name="connsiteY20" fmla="*/ 134450 h 324950"/>
              <a:gd name="connsiteX21" fmla="*/ 2679700 w 4445348"/>
              <a:gd name="connsiteY21" fmla="*/ 147150 h 324950"/>
              <a:gd name="connsiteX22" fmla="*/ 2730500 w 4445348"/>
              <a:gd name="connsiteY22" fmla="*/ 159850 h 324950"/>
              <a:gd name="connsiteX23" fmla="*/ 2743200 w 4445348"/>
              <a:gd name="connsiteY23" fmla="*/ 178900 h 324950"/>
              <a:gd name="connsiteX24" fmla="*/ 2762250 w 4445348"/>
              <a:gd name="connsiteY24" fmla="*/ 185250 h 324950"/>
              <a:gd name="connsiteX25" fmla="*/ 2813050 w 4445348"/>
              <a:gd name="connsiteY25" fmla="*/ 204300 h 324950"/>
              <a:gd name="connsiteX26" fmla="*/ 2832100 w 4445348"/>
              <a:gd name="connsiteY26" fmla="*/ 217000 h 324950"/>
              <a:gd name="connsiteX27" fmla="*/ 2851150 w 4445348"/>
              <a:gd name="connsiteY27" fmla="*/ 223350 h 324950"/>
              <a:gd name="connsiteX28" fmla="*/ 2908300 w 4445348"/>
              <a:gd name="connsiteY28" fmla="*/ 236050 h 324950"/>
              <a:gd name="connsiteX29" fmla="*/ 3105150 w 4445348"/>
              <a:gd name="connsiteY29" fmla="*/ 229700 h 324950"/>
              <a:gd name="connsiteX30" fmla="*/ 3263900 w 4445348"/>
              <a:gd name="connsiteY30" fmla="*/ 210650 h 324950"/>
              <a:gd name="connsiteX31" fmla="*/ 3282950 w 4445348"/>
              <a:gd name="connsiteY31" fmla="*/ 197950 h 324950"/>
              <a:gd name="connsiteX32" fmla="*/ 3409950 w 4445348"/>
              <a:gd name="connsiteY32" fmla="*/ 172550 h 324950"/>
              <a:gd name="connsiteX33" fmla="*/ 3492500 w 4445348"/>
              <a:gd name="connsiteY33" fmla="*/ 153500 h 324950"/>
              <a:gd name="connsiteX34" fmla="*/ 3556000 w 4445348"/>
              <a:gd name="connsiteY34" fmla="*/ 147150 h 324950"/>
              <a:gd name="connsiteX35" fmla="*/ 3575050 w 4445348"/>
              <a:gd name="connsiteY35" fmla="*/ 140800 h 324950"/>
              <a:gd name="connsiteX36" fmla="*/ 3708400 w 4445348"/>
              <a:gd name="connsiteY36" fmla="*/ 128100 h 324950"/>
              <a:gd name="connsiteX37" fmla="*/ 3727450 w 4445348"/>
              <a:gd name="connsiteY37" fmla="*/ 115400 h 324950"/>
              <a:gd name="connsiteX38" fmla="*/ 3752850 w 4445348"/>
              <a:gd name="connsiteY38" fmla="*/ 109050 h 324950"/>
              <a:gd name="connsiteX39" fmla="*/ 3771900 w 4445348"/>
              <a:gd name="connsiteY39" fmla="*/ 102700 h 324950"/>
              <a:gd name="connsiteX40" fmla="*/ 3962400 w 4445348"/>
              <a:gd name="connsiteY40" fmla="*/ 96350 h 324950"/>
              <a:gd name="connsiteX41" fmla="*/ 4013200 w 4445348"/>
              <a:gd name="connsiteY41" fmla="*/ 83650 h 324950"/>
              <a:gd name="connsiteX42" fmla="*/ 4032250 w 4445348"/>
              <a:gd name="connsiteY42" fmla="*/ 77300 h 324950"/>
              <a:gd name="connsiteX43" fmla="*/ 4064000 w 4445348"/>
              <a:gd name="connsiteY43" fmla="*/ 70950 h 324950"/>
              <a:gd name="connsiteX44" fmla="*/ 4140200 w 4445348"/>
              <a:gd name="connsiteY44" fmla="*/ 26500 h 324950"/>
              <a:gd name="connsiteX45" fmla="*/ 4203700 w 4445348"/>
              <a:gd name="connsiteY45" fmla="*/ 20150 h 324950"/>
              <a:gd name="connsiteX46" fmla="*/ 4222750 w 4445348"/>
              <a:gd name="connsiteY46" fmla="*/ 13800 h 324950"/>
              <a:gd name="connsiteX47" fmla="*/ 4241800 w 4445348"/>
              <a:gd name="connsiteY47" fmla="*/ 1100 h 324950"/>
              <a:gd name="connsiteX48" fmla="*/ 4260850 w 4445348"/>
              <a:gd name="connsiteY48" fmla="*/ 7450 h 324950"/>
              <a:gd name="connsiteX49" fmla="*/ 4305300 w 4445348"/>
              <a:gd name="connsiteY49" fmla="*/ 13800 h 324950"/>
              <a:gd name="connsiteX50" fmla="*/ 4324350 w 4445348"/>
              <a:gd name="connsiteY50" fmla="*/ 26500 h 324950"/>
              <a:gd name="connsiteX51" fmla="*/ 4349750 w 4445348"/>
              <a:gd name="connsiteY51" fmla="*/ 83650 h 324950"/>
              <a:gd name="connsiteX52" fmla="*/ 4368800 w 4445348"/>
              <a:gd name="connsiteY52" fmla="*/ 90000 h 324950"/>
              <a:gd name="connsiteX53" fmla="*/ 4419600 w 4445348"/>
              <a:gd name="connsiteY53" fmla="*/ 102700 h 324950"/>
              <a:gd name="connsiteX54" fmla="*/ 4432300 w 4445348"/>
              <a:gd name="connsiteY54" fmla="*/ 121750 h 324950"/>
              <a:gd name="connsiteX55" fmla="*/ 4438650 w 4445348"/>
              <a:gd name="connsiteY55" fmla="*/ 153500 h 324950"/>
              <a:gd name="connsiteX56" fmla="*/ 4445000 w 4445348"/>
              <a:gd name="connsiteY56" fmla="*/ 197950 h 3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45348" h="324950">
                <a:moveTo>
                  <a:pt x="0" y="324950"/>
                </a:moveTo>
                <a:cubicBezTo>
                  <a:pt x="10583" y="320717"/>
                  <a:pt x="21038" y="316145"/>
                  <a:pt x="31750" y="312250"/>
                </a:cubicBezTo>
                <a:cubicBezTo>
                  <a:pt x="64964" y="300172"/>
                  <a:pt x="90892" y="292551"/>
                  <a:pt x="127000" y="286850"/>
                </a:cubicBezTo>
                <a:cubicBezTo>
                  <a:pt x="148012" y="283532"/>
                  <a:pt x="169373" y="282985"/>
                  <a:pt x="190500" y="280500"/>
                </a:cubicBezTo>
                <a:cubicBezTo>
                  <a:pt x="205365" y="278751"/>
                  <a:pt x="220133" y="276267"/>
                  <a:pt x="234950" y="274150"/>
                </a:cubicBezTo>
                <a:cubicBezTo>
                  <a:pt x="328039" y="243120"/>
                  <a:pt x="227702" y="274522"/>
                  <a:pt x="482600" y="261450"/>
                </a:cubicBezTo>
                <a:cubicBezTo>
                  <a:pt x="489285" y="261107"/>
                  <a:pt x="495034" y="256118"/>
                  <a:pt x="501650" y="255100"/>
                </a:cubicBezTo>
                <a:cubicBezTo>
                  <a:pt x="522675" y="251865"/>
                  <a:pt x="543983" y="250867"/>
                  <a:pt x="565150" y="248750"/>
                </a:cubicBezTo>
                <a:cubicBezTo>
                  <a:pt x="595758" y="228345"/>
                  <a:pt x="575246" y="238255"/>
                  <a:pt x="622300" y="229700"/>
                </a:cubicBezTo>
                <a:cubicBezTo>
                  <a:pt x="707159" y="214271"/>
                  <a:pt x="583949" y="230696"/>
                  <a:pt x="762000" y="217000"/>
                </a:cubicBezTo>
                <a:cubicBezTo>
                  <a:pt x="796679" y="214332"/>
                  <a:pt x="829338" y="209195"/>
                  <a:pt x="863600" y="204300"/>
                </a:cubicBezTo>
                <a:cubicBezTo>
                  <a:pt x="938018" y="179494"/>
                  <a:pt x="863718" y="197950"/>
                  <a:pt x="946150" y="197950"/>
                </a:cubicBezTo>
                <a:cubicBezTo>
                  <a:pt x="1072115" y="197950"/>
                  <a:pt x="1153241" y="192118"/>
                  <a:pt x="1270000" y="185250"/>
                </a:cubicBezTo>
                <a:cubicBezTo>
                  <a:pt x="1302280" y="177180"/>
                  <a:pt x="1305659" y="175253"/>
                  <a:pt x="1346200" y="172550"/>
                </a:cubicBezTo>
                <a:cubicBezTo>
                  <a:pt x="1424457" y="167333"/>
                  <a:pt x="1581150" y="159850"/>
                  <a:pt x="1581150" y="159850"/>
                </a:cubicBezTo>
                <a:cubicBezTo>
                  <a:pt x="1701769" y="139747"/>
                  <a:pt x="1516209" y="169361"/>
                  <a:pt x="1816100" y="140800"/>
                </a:cubicBezTo>
                <a:cubicBezTo>
                  <a:pt x="1839658" y="138556"/>
                  <a:pt x="1862326" y="129490"/>
                  <a:pt x="1885950" y="128100"/>
                </a:cubicBezTo>
                <a:cubicBezTo>
                  <a:pt x="1970497" y="123127"/>
                  <a:pt x="2055283" y="123867"/>
                  <a:pt x="2139950" y="121750"/>
                </a:cubicBezTo>
                <a:cubicBezTo>
                  <a:pt x="2296575" y="111961"/>
                  <a:pt x="2254931" y="111501"/>
                  <a:pt x="2470150" y="121750"/>
                </a:cubicBezTo>
                <a:cubicBezTo>
                  <a:pt x="2483011" y="122362"/>
                  <a:pt x="2495439" y="126819"/>
                  <a:pt x="2508250" y="128100"/>
                </a:cubicBezTo>
                <a:cubicBezTo>
                  <a:pt x="2537811" y="131056"/>
                  <a:pt x="2567517" y="132333"/>
                  <a:pt x="2597150" y="134450"/>
                </a:cubicBezTo>
                <a:cubicBezTo>
                  <a:pt x="2667786" y="152109"/>
                  <a:pt x="2555366" y="125209"/>
                  <a:pt x="2679700" y="147150"/>
                </a:cubicBezTo>
                <a:cubicBezTo>
                  <a:pt x="2696889" y="150183"/>
                  <a:pt x="2730500" y="159850"/>
                  <a:pt x="2730500" y="159850"/>
                </a:cubicBezTo>
                <a:cubicBezTo>
                  <a:pt x="2734733" y="166200"/>
                  <a:pt x="2737241" y="174132"/>
                  <a:pt x="2743200" y="178900"/>
                </a:cubicBezTo>
                <a:cubicBezTo>
                  <a:pt x="2748427" y="183081"/>
                  <a:pt x="2756098" y="182613"/>
                  <a:pt x="2762250" y="185250"/>
                </a:cubicBezTo>
                <a:cubicBezTo>
                  <a:pt x="2808738" y="205174"/>
                  <a:pt x="2766221" y="192593"/>
                  <a:pt x="2813050" y="204300"/>
                </a:cubicBezTo>
                <a:cubicBezTo>
                  <a:pt x="2819400" y="208533"/>
                  <a:pt x="2825274" y="213587"/>
                  <a:pt x="2832100" y="217000"/>
                </a:cubicBezTo>
                <a:cubicBezTo>
                  <a:pt x="2838087" y="219993"/>
                  <a:pt x="2844714" y="221511"/>
                  <a:pt x="2851150" y="223350"/>
                </a:cubicBezTo>
                <a:cubicBezTo>
                  <a:pt x="2872075" y="229328"/>
                  <a:pt x="2886476" y="231685"/>
                  <a:pt x="2908300" y="236050"/>
                </a:cubicBezTo>
                <a:lnTo>
                  <a:pt x="3105150" y="229700"/>
                </a:lnTo>
                <a:cubicBezTo>
                  <a:pt x="3159511" y="227111"/>
                  <a:pt x="3209857" y="218370"/>
                  <a:pt x="3263900" y="210650"/>
                </a:cubicBezTo>
                <a:cubicBezTo>
                  <a:pt x="3270250" y="206417"/>
                  <a:pt x="3275778" y="200558"/>
                  <a:pt x="3282950" y="197950"/>
                </a:cubicBezTo>
                <a:cubicBezTo>
                  <a:pt x="3317330" y="185448"/>
                  <a:pt x="3377612" y="178613"/>
                  <a:pt x="3409950" y="172550"/>
                </a:cubicBezTo>
                <a:cubicBezTo>
                  <a:pt x="3484059" y="158654"/>
                  <a:pt x="3360246" y="174382"/>
                  <a:pt x="3492500" y="153500"/>
                </a:cubicBezTo>
                <a:cubicBezTo>
                  <a:pt x="3513512" y="150182"/>
                  <a:pt x="3534833" y="149267"/>
                  <a:pt x="3556000" y="147150"/>
                </a:cubicBezTo>
                <a:cubicBezTo>
                  <a:pt x="3562350" y="145033"/>
                  <a:pt x="3568486" y="142113"/>
                  <a:pt x="3575050" y="140800"/>
                </a:cubicBezTo>
                <a:cubicBezTo>
                  <a:pt x="3616083" y="132593"/>
                  <a:pt x="3669730" y="130862"/>
                  <a:pt x="3708400" y="128100"/>
                </a:cubicBezTo>
                <a:cubicBezTo>
                  <a:pt x="3714750" y="123867"/>
                  <a:pt x="3720435" y="118406"/>
                  <a:pt x="3727450" y="115400"/>
                </a:cubicBezTo>
                <a:cubicBezTo>
                  <a:pt x="3735472" y="111962"/>
                  <a:pt x="3744459" y="111448"/>
                  <a:pt x="3752850" y="109050"/>
                </a:cubicBezTo>
                <a:cubicBezTo>
                  <a:pt x="3759286" y="107211"/>
                  <a:pt x="3765219" y="103105"/>
                  <a:pt x="3771900" y="102700"/>
                </a:cubicBezTo>
                <a:cubicBezTo>
                  <a:pt x="3835319" y="98856"/>
                  <a:pt x="3898900" y="98467"/>
                  <a:pt x="3962400" y="96350"/>
                </a:cubicBezTo>
                <a:cubicBezTo>
                  <a:pt x="4005946" y="81835"/>
                  <a:pt x="3951898" y="98975"/>
                  <a:pt x="4013200" y="83650"/>
                </a:cubicBezTo>
                <a:cubicBezTo>
                  <a:pt x="4019694" y="82027"/>
                  <a:pt x="4025756" y="78923"/>
                  <a:pt x="4032250" y="77300"/>
                </a:cubicBezTo>
                <a:cubicBezTo>
                  <a:pt x="4042721" y="74682"/>
                  <a:pt x="4053417" y="73067"/>
                  <a:pt x="4064000" y="70950"/>
                </a:cubicBezTo>
                <a:cubicBezTo>
                  <a:pt x="4080535" y="59927"/>
                  <a:pt x="4119499" y="31675"/>
                  <a:pt x="4140200" y="26500"/>
                </a:cubicBezTo>
                <a:cubicBezTo>
                  <a:pt x="4160837" y="21341"/>
                  <a:pt x="4182533" y="22267"/>
                  <a:pt x="4203700" y="20150"/>
                </a:cubicBezTo>
                <a:cubicBezTo>
                  <a:pt x="4210050" y="18033"/>
                  <a:pt x="4216763" y="16793"/>
                  <a:pt x="4222750" y="13800"/>
                </a:cubicBezTo>
                <a:cubicBezTo>
                  <a:pt x="4229576" y="10387"/>
                  <a:pt x="4234272" y="2355"/>
                  <a:pt x="4241800" y="1100"/>
                </a:cubicBezTo>
                <a:cubicBezTo>
                  <a:pt x="4248402" y="0"/>
                  <a:pt x="4254286" y="6137"/>
                  <a:pt x="4260850" y="7450"/>
                </a:cubicBezTo>
                <a:cubicBezTo>
                  <a:pt x="4275526" y="10385"/>
                  <a:pt x="4290483" y="11683"/>
                  <a:pt x="4305300" y="13800"/>
                </a:cubicBezTo>
                <a:cubicBezTo>
                  <a:pt x="4311650" y="18033"/>
                  <a:pt x="4320305" y="20028"/>
                  <a:pt x="4324350" y="26500"/>
                </a:cubicBezTo>
                <a:cubicBezTo>
                  <a:pt x="4335022" y="43575"/>
                  <a:pt x="4332156" y="69575"/>
                  <a:pt x="4349750" y="83650"/>
                </a:cubicBezTo>
                <a:cubicBezTo>
                  <a:pt x="4354977" y="87831"/>
                  <a:pt x="4362342" y="88239"/>
                  <a:pt x="4368800" y="90000"/>
                </a:cubicBezTo>
                <a:cubicBezTo>
                  <a:pt x="4385639" y="94593"/>
                  <a:pt x="4419600" y="102700"/>
                  <a:pt x="4419600" y="102700"/>
                </a:cubicBezTo>
                <a:cubicBezTo>
                  <a:pt x="4423833" y="109050"/>
                  <a:pt x="4429620" y="114604"/>
                  <a:pt x="4432300" y="121750"/>
                </a:cubicBezTo>
                <a:cubicBezTo>
                  <a:pt x="4436090" y="131856"/>
                  <a:pt x="4436719" y="142881"/>
                  <a:pt x="4438650" y="153500"/>
                </a:cubicBezTo>
                <a:cubicBezTo>
                  <a:pt x="4445348" y="190339"/>
                  <a:pt x="4445000" y="179275"/>
                  <a:pt x="4445000" y="197950"/>
                </a:cubicBez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-4873" y="3157265"/>
            <a:ext cx="3961229" cy="1875725"/>
          </a:xfrm>
          <a:custGeom>
            <a:avLst/>
            <a:gdLst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797050 w 3551592"/>
              <a:gd name="connsiteY16" fmla="*/ 1454150 h 1632297"/>
              <a:gd name="connsiteX17" fmla="*/ 1841500 w 3551592"/>
              <a:gd name="connsiteY17" fmla="*/ 1460500 h 1632297"/>
              <a:gd name="connsiteX18" fmla="*/ 1866900 w 3551592"/>
              <a:gd name="connsiteY18" fmla="*/ 1466850 h 1632297"/>
              <a:gd name="connsiteX19" fmla="*/ 1987550 w 3551592"/>
              <a:gd name="connsiteY19" fmla="*/ 1485900 h 1632297"/>
              <a:gd name="connsiteX20" fmla="*/ 2006600 w 3551592"/>
              <a:gd name="connsiteY20" fmla="*/ 1504950 h 1632297"/>
              <a:gd name="connsiteX21" fmla="*/ 2070100 w 3551592"/>
              <a:gd name="connsiteY21" fmla="*/ 1549400 h 1632297"/>
              <a:gd name="connsiteX22" fmla="*/ 2095500 w 3551592"/>
              <a:gd name="connsiteY22" fmla="*/ 1555750 h 1632297"/>
              <a:gd name="connsiteX23" fmla="*/ 2228850 w 3551592"/>
              <a:gd name="connsiteY23" fmla="*/ 1568450 h 1632297"/>
              <a:gd name="connsiteX24" fmla="*/ 2286000 w 3551592"/>
              <a:gd name="connsiteY24" fmla="*/ 1574800 h 1632297"/>
              <a:gd name="connsiteX25" fmla="*/ 2349500 w 3551592"/>
              <a:gd name="connsiteY25" fmla="*/ 1606550 h 1632297"/>
              <a:gd name="connsiteX26" fmla="*/ 2381250 w 3551592"/>
              <a:gd name="connsiteY26" fmla="*/ 1625600 h 1632297"/>
              <a:gd name="connsiteX27" fmla="*/ 2508250 w 3551592"/>
              <a:gd name="connsiteY27" fmla="*/ 1631950 h 1632297"/>
              <a:gd name="connsiteX28" fmla="*/ 2647950 w 3551592"/>
              <a:gd name="connsiteY28" fmla="*/ 1625600 h 1632297"/>
              <a:gd name="connsiteX29" fmla="*/ 2667000 w 3551592"/>
              <a:gd name="connsiteY29" fmla="*/ 1619250 h 1632297"/>
              <a:gd name="connsiteX30" fmla="*/ 2698750 w 3551592"/>
              <a:gd name="connsiteY30" fmla="*/ 1606550 h 1632297"/>
              <a:gd name="connsiteX31" fmla="*/ 2819400 w 3551592"/>
              <a:gd name="connsiteY31" fmla="*/ 1593850 h 1632297"/>
              <a:gd name="connsiteX32" fmla="*/ 2844800 w 3551592"/>
              <a:gd name="connsiteY32" fmla="*/ 1555750 h 1632297"/>
              <a:gd name="connsiteX33" fmla="*/ 2857500 w 3551592"/>
              <a:gd name="connsiteY33" fmla="*/ 1511300 h 1632297"/>
              <a:gd name="connsiteX34" fmla="*/ 2882900 w 3551592"/>
              <a:gd name="connsiteY34" fmla="*/ 1454150 h 1632297"/>
              <a:gd name="connsiteX35" fmla="*/ 2889250 w 3551592"/>
              <a:gd name="connsiteY35" fmla="*/ 1428750 h 1632297"/>
              <a:gd name="connsiteX36" fmla="*/ 2908300 w 3551592"/>
              <a:gd name="connsiteY36" fmla="*/ 1416050 h 1632297"/>
              <a:gd name="connsiteX37" fmla="*/ 2940050 w 3551592"/>
              <a:gd name="connsiteY37" fmla="*/ 1390650 h 1632297"/>
              <a:gd name="connsiteX38" fmla="*/ 2978150 w 3551592"/>
              <a:gd name="connsiteY38" fmla="*/ 1358900 h 1632297"/>
              <a:gd name="connsiteX39" fmla="*/ 2990850 w 3551592"/>
              <a:gd name="connsiteY39" fmla="*/ 1339850 h 1632297"/>
              <a:gd name="connsiteX40" fmla="*/ 3003550 w 3551592"/>
              <a:gd name="connsiteY40" fmla="*/ 1301750 h 1632297"/>
              <a:gd name="connsiteX41" fmla="*/ 3022600 w 3551592"/>
              <a:gd name="connsiteY41" fmla="*/ 1295400 h 1632297"/>
              <a:gd name="connsiteX42" fmla="*/ 3054350 w 3551592"/>
              <a:gd name="connsiteY42" fmla="*/ 1225550 h 1632297"/>
              <a:gd name="connsiteX43" fmla="*/ 3092450 w 3551592"/>
              <a:gd name="connsiteY43" fmla="*/ 1212850 h 1632297"/>
              <a:gd name="connsiteX44" fmla="*/ 3130550 w 3551592"/>
              <a:gd name="connsiteY44" fmla="*/ 1193800 h 1632297"/>
              <a:gd name="connsiteX45" fmla="*/ 3155950 w 3551592"/>
              <a:gd name="connsiteY45" fmla="*/ 1187450 h 1632297"/>
              <a:gd name="connsiteX46" fmla="*/ 3168650 w 3551592"/>
              <a:gd name="connsiteY46" fmla="*/ 1168400 h 1632297"/>
              <a:gd name="connsiteX47" fmla="*/ 3194050 w 3551592"/>
              <a:gd name="connsiteY47" fmla="*/ 1162050 h 1632297"/>
              <a:gd name="connsiteX48" fmla="*/ 3213100 w 3551592"/>
              <a:gd name="connsiteY48" fmla="*/ 1155700 h 1632297"/>
              <a:gd name="connsiteX49" fmla="*/ 3225800 w 3551592"/>
              <a:gd name="connsiteY49" fmla="*/ 1066800 h 1632297"/>
              <a:gd name="connsiteX50" fmla="*/ 3238500 w 3551592"/>
              <a:gd name="connsiteY50" fmla="*/ 1047750 h 1632297"/>
              <a:gd name="connsiteX51" fmla="*/ 3270250 w 3551592"/>
              <a:gd name="connsiteY51" fmla="*/ 1003300 h 1632297"/>
              <a:gd name="connsiteX52" fmla="*/ 3295650 w 3551592"/>
              <a:gd name="connsiteY52" fmla="*/ 965200 h 1632297"/>
              <a:gd name="connsiteX53" fmla="*/ 3333750 w 3551592"/>
              <a:gd name="connsiteY53" fmla="*/ 927100 h 1632297"/>
              <a:gd name="connsiteX54" fmla="*/ 3352800 w 3551592"/>
              <a:gd name="connsiteY54" fmla="*/ 889000 h 1632297"/>
              <a:gd name="connsiteX55" fmla="*/ 3378200 w 3551592"/>
              <a:gd name="connsiteY55" fmla="*/ 869950 h 1632297"/>
              <a:gd name="connsiteX56" fmla="*/ 3390900 w 3551592"/>
              <a:gd name="connsiteY56" fmla="*/ 850900 h 1632297"/>
              <a:gd name="connsiteX57" fmla="*/ 3409950 w 3551592"/>
              <a:gd name="connsiteY57" fmla="*/ 838200 h 1632297"/>
              <a:gd name="connsiteX58" fmla="*/ 3435350 w 3551592"/>
              <a:gd name="connsiteY58" fmla="*/ 819150 h 1632297"/>
              <a:gd name="connsiteX59" fmla="*/ 3441700 w 3551592"/>
              <a:gd name="connsiteY59" fmla="*/ 800100 h 1632297"/>
              <a:gd name="connsiteX60" fmla="*/ 3454400 w 3551592"/>
              <a:gd name="connsiteY60" fmla="*/ 781050 h 1632297"/>
              <a:gd name="connsiteX61" fmla="*/ 3467100 w 3551592"/>
              <a:gd name="connsiteY61" fmla="*/ 692150 h 1632297"/>
              <a:gd name="connsiteX62" fmla="*/ 3486150 w 3551592"/>
              <a:gd name="connsiteY62" fmla="*/ 622300 h 1632297"/>
              <a:gd name="connsiteX63" fmla="*/ 3492500 w 3551592"/>
              <a:gd name="connsiteY63" fmla="*/ 596900 h 1632297"/>
              <a:gd name="connsiteX64" fmla="*/ 3505200 w 3551592"/>
              <a:gd name="connsiteY64" fmla="*/ 565150 h 1632297"/>
              <a:gd name="connsiteX65" fmla="*/ 3511550 w 3551592"/>
              <a:gd name="connsiteY65" fmla="*/ 527050 h 1632297"/>
              <a:gd name="connsiteX66" fmla="*/ 3517900 w 3551592"/>
              <a:gd name="connsiteY66" fmla="*/ 508000 h 1632297"/>
              <a:gd name="connsiteX67" fmla="*/ 3549650 w 3551592"/>
              <a:gd name="connsiteY67" fmla="*/ 450850 h 1632297"/>
              <a:gd name="connsiteX68" fmla="*/ 3549650 w 3551592"/>
              <a:gd name="connsiteY68" fmla="*/ 400050 h 1632297"/>
              <a:gd name="connsiteX69" fmla="*/ 3536950 w 3551592"/>
              <a:gd name="connsiteY69" fmla="*/ 254000 h 1632297"/>
              <a:gd name="connsiteX70" fmla="*/ 3530600 w 3551592"/>
              <a:gd name="connsiteY70" fmla="*/ 50800 h 1632297"/>
              <a:gd name="connsiteX71" fmla="*/ 3505200 w 3551592"/>
              <a:gd name="connsiteY71" fmla="*/ 12700 h 1632297"/>
              <a:gd name="connsiteX72" fmla="*/ 3505200 w 3551592"/>
              <a:gd name="connsiteY7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797050 w 3551592"/>
              <a:gd name="connsiteY16" fmla="*/ 1454150 h 1632297"/>
              <a:gd name="connsiteX17" fmla="*/ 1841500 w 3551592"/>
              <a:gd name="connsiteY17" fmla="*/ 1460500 h 1632297"/>
              <a:gd name="connsiteX18" fmla="*/ 1866900 w 3551592"/>
              <a:gd name="connsiteY18" fmla="*/ 1466850 h 1632297"/>
              <a:gd name="connsiteX19" fmla="*/ 1987550 w 3551592"/>
              <a:gd name="connsiteY19" fmla="*/ 1485900 h 1632297"/>
              <a:gd name="connsiteX20" fmla="*/ 2006600 w 3551592"/>
              <a:gd name="connsiteY20" fmla="*/ 1504950 h 1632297"/>
              <a:gd name="connsiteX21" fmla="*/ 2070100 w 3551592"/>
              <a:gd name="connsiteY21" fmla="*/ 1549400 h 1632297"/>
              <a:gd name="connsiteX22" fmla="*/ 2095500 w 3551592"/>
              <a:gd name="connsiteY22" fmla="*/ 1555750 h 1632297"/>
              <a:gd name="connsiteX23" fmla="*/ 2228850 w 3551592"/>
              <a:gd name="connsiteY23" fmla="*/ 1568450 h 1632297"/>
              <a:gd name="connsiteX24" fmla="*/ 2286000 w 3551592"/>
              <a:gd name="connsiteY24" fmla="*/ 1574800 h 1632297"/>
              <a:gd name="connsiteX25" fmla="*/ 2349500 w 3551592"/>
              <a:gd name="connsiteY25" fmla="*/ 1606550 h 1632297"/>
              <a:gd name="connsiteX26" fmla="*/ 2381250 w 3551592"/>
              <a:gd name="connsiteY26" fmla="*/ 1625600 h 1632297"/>
              <a:gd name="connsiteX27" fmla="*/ 2508250 w 3551592"/>
              <a:gd name="connsiteY27" fmla="*/ 1631950 h 1632297"/>
              <a:gd name="connsiteX28" fmla="*/ 2647950 w 3551592"/>
              <a:gd name="connsiteY28" fmla="*/ 1625600 h 1632297"/>
              <a:gd name="connsiteX29" fmla="*/ 2667000 w 3551592"/>
              <a:gd name="connsiteY29" fmla="*/ 1619250 h 1632297"/>
              <a:gd name="connsiteX30" fmla="*/ 2698750 w 3551592"/>
              <a:gd name="connsiteY30" fmla="*/ 1606550 h 1632297"/>
              <a:gd name="connsiteX31" fmla="*/ 2819400 w 3551592"/>
              <a:gd name="connsiteY31" fmla="*/ 1593850 h 1632297"/>
              <a:gd name="connsiteX32" fmla="*/ 2844800 w 3551592"/>
              <a:gd name="connsiteY32" fmla="*/ 1555750 h 1632297"/>
              <a:gd name="connsiteX33" fmla="*/ 2857500 w 3551592"/>
              <a:gd name="connsiteY33" fmla="*/ 1511300 h 1632297"/>
              <a:gd name="connsiteX34" fmla="*/ 2882900 w 3551592"/>
              <a:gd name="connsiteY34" fmla="*/ 1454150 h 1632297"/>
              <a:gd name="connsiteX35" fmla="*/ 2889250 w 3551592"/>
              <a:gd name="connsiteY35" fmla="*/ 1428750 h 1632297"/>
              <a:gd name="connsiteX36" fmla="*/ 2908300 w 3551592"/>
              <a:gd name="connsiteY36" fmla="*/ 1416050 h 1632297"/>
              <a:gd name="connsiteX37" fmla="*/ 2940050 w 3551592"/>
              <a:gd name="connsiteY37" fmla="*/ 1390650 h 1632297"/>
              <a:gd name="connsiteX38" fmla="*/ 2978150 w 3551592"/>
              <a:gd name="connsiteY38" fmla="*/ 1358900 h 1632297"/>
              <a:gd name="connsiteX39" fmla="*/ 2990850 w 3551592"/>
              <a:gd name="connsiteY39" fmla="*/ 1339850 h 1632297"/>
              <a:gd name="connsiteX40" fmla="*/ 3003550 w 3551592"/>
              <a:gd name="connsiteY40" fmla="*/ 1301750 h 1632297"/>
              <a:gd name="connsiteX41" fmla="*/ 3022600 w 3551592"/>
              <a:gd name="connsiteY41" fmla="*/ 1295400 h 1632297"/>
              <a:gd name="connsiteX42" fmla="*/ 3054350 w 3551592"/>
              <a:gd name="connsiteY42" fmla="*/ 1225550 h 1632297"/>
              <a:gd name="connsiteX43" fmla="*/ 3092450 w 3551592"/>
              <a:gd name="connsiteY43" fmla="*/ 1212850 h 1632297"/>
              <a:gd name="connsiteX44" fmla="*/ 3130550 w 3551592"/>
              <a:gd name="connsiteY44" fmla="*/ 1193800 h 1632297"/>
              <a:gd name="connsiteX45" fmla="*/ 3155950 w 3551592"/>
              <a:gd name="connsiteY45" fmla="*/ 1187450 h 1632297"/>
              <a:gd name="connsiteX46" fmla="*/ 3168650 w 3551592"/>
              <a:gd name="connsiteY46" fmla="*/ 1168400 h 1632297"/>
              <a:gd name="connsiteX47" fmla="*/ 3194050 w 3551592"/>
              <a:gd name="connsiteY47" fmla="*/ 1162050 h 1632297"/>
              <a:gd name="connsiteX48" fmla="*/ 3213100 w 3551592"/>
              <a:gd name="connsiteY48" fmla="*/ 1155700 h 1632297"/>
              <a:gd name="connsiteX49" fmla="*/ 3225800 w 3551592"/>
              <a:gd name="connsiteY49" fmla="*/ 1066800 h 1632297"/>
              <a:gd name="connsiteX50" fmla="*/ 3238500 w 3551592"/>
              <a:gd name="connsiteY50" fmla="*/ 1047750 h 1632297"/>
              <a:gd name="connsiteX51" fmla="*/ 3270250 w 3551592"/>
              <a:gd name="connsiteY51" fmla="*/ 1003300 h 1632297"/>
              <a:gd name="connsiteX52" fmla="*/ 3295650 w 3551592"/>
              <a:gd name="connsiteY52" fmla="*/ 965200 h 1632297"/>
              <a:gd name="connsiteX53" fmla="*/ 3333750 w 3551592"/>
              <a:gd name="connsiteY53" fmla="*/ 927100 h 1632297"/>
              <a:gd name="connsiteX54" fmla="*/ 3352800 w 3551592"/>
              <a:gd name="connsiteY54" fmla="*/ 889000 h 1632297"/>
              <a:gd name="connsiteX55" fmla="*/ 3378200 w 3551592"/>
              <a:gd name="connsiteY55" fmla="*/ 869950 h 1632297"/>
              <a:gd name="connsiteX56" fmla="*/ 3390900 w 3551592"/>
              <a:gd name="connsiteY56" fmla="*/ 850900 h 1632297"/>
              <a:gd name="connsiteX57" fmla="*/ 3409950 w 3551592"/>
              <a:gd name="connsiteY57" fmla="*/ 838200 h 1632297"/>
              <a:gd name="connsiteX58" fmla="*/ 3435350 w 3551592"/>
              <a:gd name="connsiteY58" fmla="*/ 819150 h 1632297"/>
              <a:gd name="connsiteX59" fmla="*/ 3441700 w 3551592"/>
              <a:gd name="connsiteY59" fmla="*/ 800100 h 1632297"/>
              <a:gd name="connsiteX60" fmla="*/ 3454400 w 3551592"/>
              <a:gd name="connsiteY60" fmla="*/ 781050 h 1632297"/>
              <a:gd name="connsiteX61" fmla="*/ 3467100 w 3551592"/>
              <a:gd name="connsiteY61" fmla="*/ 692150 h 1632297"/>
              <a:gd name="connsiteX62" fmla="*/ 3486150 w 3551592"/>
              <a:gd name="connsiteY62" fmla="*/ 622300 h 1632297"/>
              <a:gd name="connsiteX63" fmla="*/ 3492500 w 3551592"/>
              <a:gd name="connsiteY63" fmla="*/ 596900 h 1632297"/>
              <a:gd name="connsiteX64" fmla="*/ 3505200 w 3551592"/>
              <a:gd name="connsiteY64" fmla="*/ 565150 h 1632297"/>
              <a:gd name="connsiteX65" fmla="*/ 3511550 w 3551592"/>
              <a:gd name="connsiteY65" fmla="*/ 527050 h 1632297"/>
              <a:gd name="connsiteX66" fmla="*/ 3517900 w 3551592"/>
              <a:gd name="connsiteY66" fmla="*/ 508000 h 1632297"/>
              <a:gd name="connsiteX67" fmla="*/ 3549650 w 3551592"/>
              <a:gd name="connsiteY67" fmla="*/ 450850 h 1632297"/>
              <a:gd name="connsiteX68" fmla="*/ 3549650 w 3551592"/>
              <a:gd name="connsiteY68" fmla="*/ 400050 h 1632297"/>
              <a:gd name="connsiteX69" fmla="*/ 3536950 w 3551592"/>
              <a:gd name="connsiteY69" fmla="*/ 254000 h 1632297"/>
              <a:gd name="connsiteX70" fmla="*/ 3530600 w 3551592"/>
              <a:gd name="connsiteY70" fmla="*/ 50800 h 1632297"/>
              <a:gd name="connsiteX71" fmla="*/ 3505200 w 3551592"/>
              <a:gd name="connsiteY71" fmla="*/ 12700 h 1632297"/>
              <a:gd name="connsiteX72" fmla="*/ 3505200 w 3551592"/>
              <a:gd name="connsiteY7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797050 w 3551592"/>
              <a:gd name="connsiteY16" fmla="*/ 1454150 h 1632297"/>
              <a:gd name="connsiteX17" fmla="*/ 1841500 w 3551592"/>
              <a:gd name="connsiteY17" fmla="*/ 1460500 h 1632297"/>
              <a:gd name="connsiteX18" fmla="*/ 1866900 w 3551592"/>
              <a:gd name="connsiteY18" fmla="*/ 1466850 h 1632297"/>
              <a:gd name="connsiteX19" fmla="*/ 1987550 w 3551592"/>
              <a:gd name="connsiteY19" fmla="*/ 1485900 h 1632297"/>
              <a:gd name="connsiteX20" fmla="*/ 2006600 w 3551592"/>
              <a:gd name="connsiteY20" fmla="*/ 1504950 h 1632297"/>
              <a:gd name="connsiteX21" fmla="*/ 2070100 w 3551592"/>
              <a:gd name="connsiteY21" fmla="*/ 1549400 h 1632297"/>
              <a:gd name="connsiteX22" fmla="*/ 2095500 w 3551592"/>
              <a:gd name="connsiteY22" fmla="*/ 1555750 h 1632297"/>
              <a:gd name="connsiteX23" fmla="*/ 2228850 w 3551592"/>
              <a:gd name="connsiteY23" fmla="*/ 1568450 h 1632297"/>
              <a:gd name="connsiteX24" fmla="*/ 2286000 w 3551592"/>
              <a:gd name="connsiteY24" fmla="*/ 1574800 h 1632297"/>
              <a:gd name="connsiteX25" fmla="*/ 2349500 w 3551592"/>
              <a:gd name="connsiteY25" fmla="*/ 1606550 h 1632297"/>
              <a:gd name="connsiteX26" fmla="*/ 2381250 w 3551592"/>
              <a:gd name="connsiteY26" fmla="*/ 1625600 h 1632297"/>
              <a:gd name="connsiteX27" fmla="*/ 2508250 w 3551592"/>
              <a:gd name="connsiteY27" fmla="*/ 1631950 h 1632297"/>
              <a:gd name="connsiteX28" fmla="*/ 2647950 w 3551592"/>
              <a:gd name="connsiteY28" fmla="*/ 1625600 h 1632297"/>
              <a:gd name="connsiteX29" fmla="*/ 2667000 w 3551592"/>
              <a:gd name="connsiteY29" fmla="*/ 1619250 h 1632297"/>
              <a:gd name="connsiteX30" fmla="*/ 2698750 w 3551592"/>
              <a:gd name="connsiteY30" fmla="*/ 1606550 h 1632297"/>
              <a:gd name="connsiteX31" fmla="*/ 2819400 w 3551592"/>
              <a:gd name="connsiteY31" fmla="*/ 1593850 h 1632297"/>
              <a:gd name="connsiteX32" fmla="*/ 2844800 w 3551592"/>
              <a:gd name="connsiteY32" fmla="*/ 1555750 h 1632297"/>
              <a:gd name="connsiteX33" fmla="*/ 2857500 w 3551592"/>
              <a:gd name="connsiteY33" fmla="*/ 1511300 h 1632297"/>
              <a:gd name="connsiteX34" fmla="*/ 2882900 w 3551592"/>
              <a:gd name="connsiteY34" fmla="*/ 1454150 h 1632297"/>
              <a:gd name="connsiteX35" fmla="*/ 2889250 w 3551592"/>
              <a:gd name="connsiteY35" fmla="*/ 1428750 h 1632297"/>
              <a:gd name="connsiteX36" fmla="*/ 2908300 w 3551592"/>
              <a:gd name="connsiteY36" fmla="*/ 1416050 h 1632297"/>
              <a:gd name="connsiteX37" fmla="*/ 2940050 w 3551592"/>
              <a:gd name="connsiteY37" fmla="*/ 1390650 h 1632297"/>
              <a:gd name="connsiteX38" fmla="*/ 2978150 w 3551592"/>
              <a:gd name="connsiteY38" fmla="*/ 1358900 h 1632297"/>
              <a:gd name="connsiteX39" fmla="*/ 2990850 w 3551592"/>
              <a:gd name="connsiteY39" fmla="*/ 1339850 h 1632297"/>
              <a:gd name="connsiteX40" fmla="*/ 3003550 w 3551592"/>
              <a:gd name="connsiteY40" fmla="*/ 1301750 h 1632297"/>
              <a:gd name="connsiteX41" fmla="*/ 3022600 w 3551592"/>
              <a:gd name="connsiteY41" fmla="*/ 1295400 h 1632297"/>
              <a:gd name="connsiteX42" fmla="*/ 3054350 w 3551592"/>
              <a:gd name="connsiteY42" fmla="*/ 1225550 h 1632297"/>
              <a:gd name="connsiteX43" fmla="*/ 3092450 w 3551592"/>
              <a:gd name="connsiteY43" fmla="*/ 1212850 h 1632297"/>
              <a:gd name="connsiteX44" fmla="*/ 3130550 w 3551592"/>
              <a:gd name="connsiteY44" fmla="*/ 1193800 h 1632297"/>
              <a:gd name="connsiteX45" fmla="*/ 3155950 w 3551592"/>
              <a:gd name="connsiteY45" fmla="*/ 1187450 h 1632297"/>
              <a:gd name="connsiteX46" fmla="*/ 3168650 w 3551592"/>
              <a:gd name="connsiteY46" fmla="*/ 1168400 h 1632297"/>
              <a:gd name="connsiteX47" fmla="*/ 3194050 w 3551592"/>
              <a:gd name="connsiteY47" fmla="*/ 1162050 h 1632297"/>
              <a:gd name="connsiteX48" fmla="*/ 3213100 w 3551592"/>
              <a:gd name="connsiteY48" fmla="*/ 1155700 h 1632297"/>
              <a:gd name="connsiteX49" fmla="*/ 3225800 w 3551592"/>
              <a:gd name="connsiteY49" fmla="*/ 1066800 h 1632297"/>
              <a:gd name="connsiteX50" fmla="*/ 3238500 w 3551592"/>
              <a:gd name="connsiteY50" fmla="*/ 1047750 h 1632297"/>
              <a:gd name="connsiteX51" fmla="*/ 3270250 w 3551592"/>
              <a:gd name="connsiteY51" fmla="*/ 1003300 h 1632297"/>
              <a:gd name="connsiteX52" fmla="*/ 3295650 w 3551592"/>
              <a:gd name="connsiteY52" fmla="*/ 965200 h 1632297"/>
              <a:gd name="connsiteX53" fmla="*/ 3333750 w 3551592"/>
              <a:gd name="connsiteY53" fmla="*/ 927100 h 1632297"/>
              <a:gd name="connsiteX54" fmla="*/ 3352800 w 3551592"/>
              <a:gd name="connsiteY54" fmla="*/ 889000 h 1632297"/>
              <a:gd name="connsiteX55" fmla="*/ 3378200 w 3551592"/>
              <a:gd name="connsiteY55" fmla="*/ 869950 h 1632297"/>
              <a:gd name="connsiteX56" fmla="*/ 3390900 w 3551592"/>
              <a:gd name="connsiteY56" fmla="*/ 850900 h 1632297"/>
              <a:gd name="connsiteX57" fmla="*/ 3409950 w 3551592"/>
              <a:gd name="connsiteY57" fmla="*/ 838200 h 1632297"/>
              <a:gd name="connsiteX58" fmla="*/ 3435350 w 3551592"/>
              <a:gd name="connsiteY58" fmla="*/ 819150 h 1632297"/>
              <a:gd name="connsiteX59" fmla="*/ 3441700 w 3551592"/>
              <a:gd name="connsiteY59" fmla="*/ 800100 h 1632297"/>
              <a:gd name="connsiteX60" fmla="*/ 3454400 w 3551592"/>
              <a:gd name="connsiteY60" fmla="*/ 781050 h 1632297"/>
              <a:gd name="connsiteX61" fmla="*/ 3467100 w 3551592"/>
              <a:gd name="connsiteY61" fmla="*/ 692150 h 1632297"/>
              <a:gd name="connsiteX62" fmla="*/ 3486150 w 3551592"/>
              <a:gd name="connsiteY62" fmla="*/ 622300 h 1632297"/>
              <a:gd name="connsiteX63" fmla="*/ 3492500 w 3551592"/>
              <a:gd name="connsiteY63" fmla="*/ 596900 h 1632297"/>
              <a:gd name="connsiteX64" fmla="*/ 3505200 w 3551592"/>
              <a:gd name="connsiteY64" fmla="*/ 565150 h 1632297"/>
              <a:gd name="connsiteX65" fmla="*/ 3511550 w 3551592"/>
              <a:gd name="connsiteY65" fmla="*/ 527050 h 1632297"/>
              <a:gd name="connsiteX66" fmla="*/ 3517900 w 3551592"/>
              <a:gd name="connsiteY66" fmla="*/ 508000 h 1632297"/>
              <a:gd name="connsiteX67" fmla="*/ 3549650 w 3551592"/>
              <a:gd name="connsiteY67" fmla="*/ 450850 h 1632297"/>
              <a:gd name="connsiteX68" fmla="*/ 3549650 w 3551592"/>
              <a:gd name="connsiteY68" fmla="*/ 400050 h 1632297"/>
              <a:gd name="connsiteX69" fmla="*/ 3536950 w 3551592"/>
              <a:gd name="connsiteY69" fmla="*/ 254000 h 1632297"/>
              <a:gd name="connsiteX70" fmla="*/ 3530600 w 3551592"/>
              <a:gd name="connsiteY70" fmla="*/ 50800 h 1632297"/>
              <a:gd name="connsiteX71" fmla="*/ 3505200 w 3551592"/>
              <a:gd name="connsiteY71" fmla="*/ 12700 h 1632297"/>
              <a:gd name="connsiteX72" fmla="*/ 3505200 w 3551592"/>
              <a:gd name="connsiteY7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841500 w 3551592"/>
              <a:gd name="connsiteY16" fmla="*/ 1460500 h 1632297"/>
              <a:gd name="connsiteX17" fmla="*/ 1866900 w 3551592"/>
              <a:gd name="connsiteY17" fmla="*/ 1466850 h 1632297"/>
              <a:gd name="connsiteX18" fmla="*/ 1987550 w 3551592"/>
              <a:gd name="connsiteY18" fmla="*/ 1485900 h 1632297"/>
              <a:gd name="connsiteX19" fmla="*/ 2006600 w 3551592"/>
              <a:gd name="connsiteY19" fmla="*/ 1504950 h 1632297"/>
              <a:gd name="connsiteX20" fmla="*/ 2070100 w 3551592"/>
              <a:gd name="connsiteY20" fmla="*/ 1549400 h 1632297"/>
              <a:gd name="connsiteX21" fmla="*/ 2095500 w 3551592"/>
              <a:gd name="connsiteY21" fmla="*/ 1555750 h 1632297"/>
              <a:gd name="connsiteX22" fmla="*/ 2228850 w 3551592"/>
              <a:gd name="connsiteY22" fmla="*/ 1568450 h 1632297"/>
              <a:gd name="connsiteX23" fmla="*/ 2286000 w 3551592"/>
              <a:gd name="connsiteY23" fmla="*/ 1574800 h 1632297"/>
              <a:gd name="connsiteX24" fmla="*/ 2349500 w 3551592"/>
              <a:gd name="connsiteY24" fmla="*/ 1606550 h 1632297"/>
              <a:gd name="connsiteX25" fmla="*/ 2381250 w 3551592"/>
              <a:gd name="connsiteY25" fmla="*/ 1625600 h 1632297"/>
              <a:gd name="connsiteX26" fmla="*/ 2508250 w 3551592"/>
              <a:gd name="connsiteY26" fmla="*/ 1631950 h 1632297"/>
              <a:gd name="connsiteX27" fmla="*/ 2647950 w 3551592"/>
              <a:gd name="connsiteY27" fmla="*/ 1625600 h 1632297"/>
              <a:gd name="connsiteX28" fmla="*/ 2667000 w 3551592"/>
              <a:gd name="connsiteY28" fmla="*/ 1619250 h 1632297"/>
              <a:gd name="connsiteX29" fmla="*/ 2698750 w 3551592"/>
              <a:gd name="connsiteY29" fmla="*/ 1606550 h 1632297"/>
              <a:gd name="connsiteX30" fmla="*/ 2819400 w 3551592"/>
              <a:gd name="connsiteY30" fmla="*/ 1593850 h 1632297"/>
              <a:gd name="connsiteX31" fmla="*/ 2844800 w 3551592"/>
              <a:gd name="connsiteY31" fmla="*/ 1555750 h 1632297"/>
              <a:gd name="connsiteX32" fmla="*/ 2857500 w 3551592"/>
              <a:gd name="connsiteY32" fmla="*/ 1511300 h 1632297"/>
              <a:gd name="connsiteX33" fmla="*/ 2882900 w 3551592"/>
              <a:gd name="connsiteY33" fmla="*/ 1454150 h 1632297"/>
              <a:gd name="connsiteX34" fmla="*/ 2889250 w 3551592"/>
              <a:gd name="connsiteY34" fmla="*/ 1428750 h 1632297"/>
              <a:gd name="connsiteX35" fmla="*/ 2908300 w 3551592"/>
              <a:gd name="connsiteY35" fmla="*/ 1416050 h 1632297"/>
              <a:gd name="connsiteX36" fmla="*/ 2940050 w 3551592"/>
              <a:gd name="connsiteY36" fmla="*/ 1390650 h 1632297"/>
              <a:gd name="connsiteX37" fmla="*/ 2978150 w 3551592"/>
              <a:gd name="connsiteY37" fmla="*/ 1358900 h 1632297"/>
              <a:gd name="connsiteX38" fmla="*/ 2990850 w 3551592"/>
              <a:gd name="connsiteY38" fmla="*/ 1339850 h 1632297"/>
              <a:gd name="connsiteX39" fmla="*/ 3003550 w 3551592"/>
              <a:gd name="connsiteY39" fmla="*/ 1301750 h 1632297"/>
              <a:gd name="connsiteX40" fmla="*/ 3022600 w 3551592"/>
              <a:gd name="connsiteY40" fmla="*/ 1295400 h 1632297"/>
              <a:gd name="connsiteX41" fmla="*/ 3054350 w 3551592"/>
              <a:gd name="connsiteY41" fmla="*/ 1225550 h 1632297"/>
              <a:gd name="connsiteX42" fmla="*/ 3092450 w 3551592"/>
              <a:gd name="connsiteY42" fmla="*/ 1212850 h 1632297"/>
              <a:gd name="connsiteX43" fmla="*/ 3130550 w 3551592"/>
              <a:gd name="connsiteY43" fmla="*/ 1193800 h 1632297"/>
              <a:gd name="connsiteX44" fmla="*/ 3155950 w 3551592"/>
              <a:gd name="connsiteY44" fmla="*/ 1187450 h 1632297"/>
              <a:gd name="connsiteX45" fmla="*/ 3168650 w 3551592"/>
              <a:gd name="connsiteY45" fmla="*/ 1168400 h 1632297"/>
              <a:gd name="connsiteX46" fmla="*/ 3194050 w 3551592"/>
              <a:gd name="connsiteY46" fmla="*/ 1162050 h 1632297"/>
              <a:gd name="connsiteX47" fmla="*/ 3213100 w 3551592"/>
              <a:gd name="connsiteY47" fmla="*/ 1155700 h 1632297"/>
              <a:gd name="connsiteX48" fmla="*/ 3225800 w 3551592"/>
              <a:gd name="connsiteY48" fmla="*/ 1066800 h 1632297"/>
              <a:gd name="connsiteX49" fmla="*/ 3238500 w 3551592"/>
              <a:gd name="connsiteY49" fmla="*/ 1047750 h 1632297"/>
              <a:gd name="connsiteX50" fmla="*/ 3270250 w 3551592"/>
              <a:gd name="connsiteY50" fmla="*/ 1003300 h 1632297"/>
              <a:gd name="connsiteX51" fmla="*/ 3295650 w 3551592"/>
              <a:gd name="connsiteY51" fmla="*/ 965200 h 1632297"/>
              <a:gd name="connsiteX52" fmla="*/ 3333750 w 3551592"/>
              <a:gd name="connsiteY52" fmla="*/ 927100 h 1632297"/>
              <a:gd name="connsiteX53" fmla="*/ 3352800 w 3551592"/>
              <a:gd name="connsiteY53" fmla="*/ 889000 h 1632297"/>
              <a:gd name="connsiteX54" fmla="*/ 3378200 w 3551592"/>
              <a:gd name="connsiteY54" fmla="*/ 869950 h 1632297"/>
              <a:gd name="connsiteX55" fmla="*/ 3390900 w 3551592"/>
              <a:gd name="connsiteY55" fmla="*/ 850900 h 1632297"/>
              <a:gd name="connsiteX56" fmla="*/ 3409950 w 3551592"/>
              <a:gd name="connsiteY56" fmla="*/ 838200 h 1632297"/>
              <a:gd name="connsiteX57" fmla="*/ 3435350 w 3551592"/>
              <a:gd name="connsiteY57" fmla="*/ 819150 h 1632297"/>
              <a:gd name="connsiteX58" fmla="*/ 3441700 w 3551592"/>
              <a:gd name="connsiteY58" fmla="*/ 800100 h 1632297"/>
              <a:gd name="connsiteX59" fmla="*/ 3454400 w 3551592"/>
              <a:gd name="connsiteY59" fmla="*/ 781050 h 1632297"/>
              <a:gd name="connsiteX60" fmla="*/ 3467100 w 3551592"/>
              <a:gd name="connsiteY60" fmla="*/ 692150 h 1632297"/>
              <a:gd name="connsiteX61" fmla="*/ 3486150 w 3551592"/>
              <a:gd name="connsiteY61" fmla="*/ 622300 h 1632297"/>
              <a:gd name="connsiteX62" fmla="*/ 3492500 w 3551592"/>
              <a:gd name="connsiteY62" fmla="*/ 596900 h 1632297"/>
              <a:gd name="connsiteX63" fmla="*/ 3505200 w 3551592"/>
              <a:gd name="connsiteY63" fmla="*/ 565150 h 1632297"/>
              <a:gd name="connsiteX64" fmla="*/ 3511550 w 3551592"/>
              <a:gd name="connsiteY64" fmla="*/ 527050 h 1632297"/>
              <a:gd name="connsiteX65" fmla="*/ 3517900 w 3551592"/>
              <a:gd name="connsiteY65" fmla="*/ 508000 h 1632297"/>
              <a:gd name="connsiteX66" fmla="*/ 3549650 w 3551592"/>
              <a:gd name="connsiteY66" fmla="*/ 450850 h 1632297"/>
              <a:gd name="connsiteX67" fmla="*/ 3549650 w 3551592"/>
              <a:gd name="connsiteY67" fmla="*/ 400050 h 1632297"/>
              <a:gd name="connsiteX68" fmla="*/ 3536950 w 3551592"/>
              <a:gd name="connsiteY68" fmla="*/ 254000 h 1632297"/>
              <a:gd name="connsiteX69" fmla="*/ 3530600 w 3551592"/>
              <a:gd name="connsiteY69" fmla="*/ 50800 h 1632297"/>
              <a:gd name="connsiteX70" fmla="*/ 3505200 w 3551592"/>
              <a:gd name="connsiteY70" fmla="*/ 12700 h 1632297"/>
              <a:gd name="connsiteX71" fmla="*/ 3505200 w 3551592"/>
              <a:gd name="connsiteY71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841500 w 3551592"/>
              <a:gd name="connsiteY15" fmla="*/ 1460500 h 1632297"/>
              <a:gd name="connsiteX16" fmla="*/ 1866900 w 3551592"/>
              <a:gd name="connsiteY16" fmla="*/ 1466850 h 1632297"/>
              <a:gd name="connsiteX17" fmla="*/ 1987550 w 3551592"/>
              <a:gd name="connsiteY17" fmla="*/ 1485900 h 1632297"/>
              <a:gd name="connsiteX18" fmla="*/ 2006600 w 3551592"/>
              <a:gd name="connsiteY18" fmla="*/ 1504950 h 1632297"/>
              <a:gd name="connsiteX19" fmla="*/ 2070100 w 3551592"/>
              <a:gd name="connsiteY19" fmla="*/ 1549400 h 1632297"/>
              <a:gd name="connsiteX20" fmla="*/ 2095500 w 3551592"/>
              <a:gd name="connsiteY20" fmla="*/ 1555750 h 1632297"/>
              <a:gd name="connsiteX21" fmla="*/ 2228850 w 3551592"/>
              <a:gd name="connsiteY21" fmla="*/ 1568450 h 1632297"/>
              <a:gd name="connsiteX22" fmla="*/ 2286000 w 3551592"/>
              <a:gd name="connsiteY22" fmla="*/ 1574800 h 1632297"/>
              <a:gd name="connsiteX23" fmla="*/ 2349500 w 3551592"/>
              <a:gd name="connsiteY23" fmla="*/ 1606550 h 1632297"/>
              <a:gd name="connsiteX24" fmla="*/ 2381250 w 3551592"/>
              <a:gd name="connsiteY24" fmla="*/ 1625600 h 1632297"/>
              <a:gd name="connsiteX25" fmla="*/ 2508250 w 3551592"/>
              <a:gd name="connsiteY25" fmla="*/ 1631950 h 1632297"/>
              <a:gd name="connsiteX26" fmla="*/ 2647950 w 3551592"/>
              <a:gd name="connsiteY26" fmla="*/ 1625600 h 1632297"/>
              <a:gd name="connsiteX27" fmla="*/ 2667000 w 3551592"/>
              <a:gd name="connsiteY27" fmla="*/ 1619250 h 1632297"/>
              <a:gd name="connsiteX28" fmla="*/ 2698750 w 3551592"/>
              <a:gd name="connsiteY28" fmla="*/ 1606550 h 1632297"/>
              <a:gd name="connsiteX29" fmla="*/ 2819400 w 3551592"/>
              <a:gd name="connsiteY29" fmla="*/ 1593850 h 1632297"/>
              <a:gd name="connsiteX30" fmla="*/ 2844800 w 3551592"/>
              <a:gd name="connsiteY30" fmla="*/ 1555750 h 1632297"/>
              <a:gd name="connsiteX31" fmla="*/ 2857500 w 3551592"/>
              <a:gd name="connsiteY31" fmla="*/ 1511300 h 1632297"/>
              <a:gd name="connsiteX32" fmla="*/ 2882900 w 3551592"/>
              <a:gd name="connsiteY32" fmla="*/ 1454150 h 1632297"/>
              <a:gd name="connsiteX33" fmla="*/ 2889250 w 3551592"/>
              <a:gd name="connsiteY33" fmla="*/ 1428750 h 1632297"/>
              <a:gd name="connsiteX34" fmla="*/ 2908300 w 3551592"/>
              <a:gd name="connsiteY34" fmla="*/ 1416050 h 1632297"/>
              <a:gd name="connsiteX35" fmla="*/ 2940050 w 3551592"/>
              <a:gd name="connsiteY35" fmla="*/ 1390650 h 1632297"/>
              <a:gd name="connsiteX36" fmla="*/ 2978150 w 3551592"/>
              <a:gd name="connsiteY36" fmla="*/ 1358900 h 1632297"/>
              <a:gd name="connsiteX37" fmla="*/ 2990850 w 3551592"/>
              <a:gd name="connsiteY37" fmla="*/ 1339850 h 1632297"/>
              <a:gd name="connsiteX38" fmla="*/ 3003550 w 3551592"/>
              <a:gd name="connsiteY38" fmla="*/ 1301750 h 1632297"/>
              <a:gd name="connsiteX39" fmla="*/ 3022600 w 3551592"/>
              <a:gd name="connsiteY39" fmla="*/ 1295400 h 1632297"/>
              <a:gd name="connsiteX40" fmla="*/ 3054350 w 3551592"/>
              <a:gd name="connsiteY40" fmla="*/ 1225550 h 1632297"/>
              <a:gd name="connsiteX41" fmla="*/ 3092450 w 3551592"/>
              <a:gd name="connsiteY41" fmla="*/ 1212850 h 1632297"/>
              <a:gd name="connsiteX42" fmla="*/ 3130550 w 3551592"/>
              <a:gd name="connsiteY42" fmla="*/ 1193800 h 1632297"/>
              <a:gd name="connsiteX43" fmla="*/ 3155950 w 3551592"/>
              <a:gd name="connsiteY43" fmla="*/ 1187450 h 1632297"/>
              <a:gd name="connsiteX44" fmla="*/ 3168650 w 3551592"/>
              <a:gd name="connsiteY44" fmla="*/ 1168400 h 1632297"/>
              <a:gd name="connsiteX45" fmla="*/ 3194050 w 3551592"/>
              <a:gd name="connsiteY45" fmla="*/ 1162050 h 1632297"/>
              <a:gd name="connsiteX46" fmla="*/ 3213100 w 3551592"/>
              <a:gd name="connsiteY46" fmla="*/ 1155700 h 1632297"/>
              <a:gd name="connsiteX47" fmla="*/ 3225800 w 3551592"/>
              <a:gd name="connsiteY47" fmla="*/ 1066800 h 1632297"/>
              <a:gd name="connsiteX48" fmla="*/ 3238500 w 3551592"/>
              <a:gd name="connsiteY48" fmla="*/ 1047750 h 1632297"/>
              <a:gd name="connsiteX49" fmla="*/ 3270250 w 3551592"/>
              <a:gd name="connsiteY49" fmla="*/ 1003300 h 1632297"/>
              <a:gd name="connsiteX50" fmla="*/ 3295650 w 3551592"/>
              <a:gd name="connsiteY50" fmla="*/ 965200 h 1632297"/>
              <a:gd name="connsiteX51" fmla="*/ 3333750 w 3551592"/>
              <a:gd name="connsiteY51" fmla="*/ 927100 h 1632297"/>
              <a:gd name="connsiteX52" fmla="*/ 3352800 w 3551592"/>
              <a:gd name="connsiteY52" fmla="*/ 889000 h 1632297"/>
              <a:gd name="connsiteX53" fmla="*/ 3378200 w 3551592"/>
              <a:gd name="connsiteY53" fmla="*/ 869950 h 1632297"/>
              <a:gd name="connsiteX54" fmla="*/ 3390900 w 3551592"/>
              <a:gd name="connsiteY54" fmla="*/ 850900 h 1632297"/>
              <a:gd name="connsiteX55" fmla="*/ 3409950 w 3551592"/>
              <a:gd name="connsiteY55" fmla="*/ 838200 h 1632297"/>
              <a:gd name="connsiteX56" fmla="*/ 3435350 w 3551592"/>
              <a:gd name="connsiteY56" fmla="*/ 819150 h 1632297"/>
              <a:gd name="connsiteX57" fmla="*/ 3441700 w 3551592"/>
              <a:gd name="connsiteY57" fmla="*/ 800100 h 1632297"/>
              <a:gd name="connsiteX58" fmla="*/ 3454400 w 3551592"/>
              <a:gd name="connsiteY58" fmla="*/ 781050 h 1632297"/>
              <a:gd name="connsiteX59" fmla="*/ 3467100 w 3551592"/>
              <a:gd name="connsiteY59" fmla="*/ 692150 h 1632297"/>
              <a:gd name="connsiteX60" fmla="*/ 3486150 w 3551592"/>
              <a:gd name="connsiteY60" fmla="*/ 622300 h 1632297"/>
              <a:gd name="connsiteX61" fmla="*/ 3492500 w 3551592"/>
              <a:gd name="connsiteY61" fmla="*/ 596900 h 1632297"/>
              <a:gd name="connsiteX62" fmla="*/ 3505200 w 3551592"/>
              <a:gd name="connsiteY62" fmla="*/ 565150 h 1632297"/>
              <a:gd name="connsiteX63" fmla="*/ 3511550 w 3551592"/>
              <a:gd name="connsiteY63" fmla="*/ 527050 h 1632297"/>
              <a:gd name="connsiteX64" fmla="*/ 3517900 w 3551592"/>
              <a:gd name="connsiteY64" fmla="*/ 508000 h 1632297"/>
              <a:gd name="connsiteX65" fmla="*/ 3549650 w 3551592"/>
              <a:gd name="connsiteY65" fmla="*/ 450850 h 1632297"/>
              <a:gd name="connsiteX66" fmla="*/ 3549650 w 3551592"/>
              <a:gd name="connsiteY66" fmla="*/ 400050 h 1632297"/>
              <a:gd name="connsiteX67" fmla="*/ 3536950 w 3551592"/>
              <a:gd name="connsiteY67" fmla="*/ 254000 h 1632297"/>
              <a:gd name="connsiteX68" fmla="*/ 3530600 w 3551592"/>
              <a:gd name="connsiteY68" fmla="*/ 50800 h 1632297"/>
              <a:gd name="connsiteX69" fmla="*/ 3505200 w 3551592"/>
              <a:gd name="connsiteY69" fmla="*/ 12700 h 1632297"/>
              <a:gd name="connsiteX70" fmla="*/ 3505200 w 3551592"/>
              <a:gd name="connsiteY70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841500 w 3551592"/>
              <a:gd name="connsiteY14" fmla="*/ 1460500 h 1632297"/>
              <a:gd name="connsiteX15" fmla="*/ 1866900 w 3551592"/>
              <a:gd name="connsiteY15" fmla="*/ 1466850 h 1632297"/>
              <a:gd name="connsiteX16" fmla="*/ 1987550 w 3551592"/>
              <a:gd name="connsiteY16" fmla="*/ 1485900 h 1632297"/>
              <a:gd name="connsiteX17" fmla="*/ 2006600 w 3551592"/>
              <a:gd name="connsiteY17" fmla="*/ 1504950 h 1632297"/>
              <a:gd name="connsiteX18" fmla="*/ 2070100 w 3551592"/>
              <a:gd name="connsiteY18" fmla="*/ 1549400 h 1632297"/>
              <a:gd name="connsiteX19" fmla="*/ 2095500 w 3551592"/>
              <a:gd name="connsiteY19" fmla="*/ 1555750 h 1632297"/>
              <a:gd name="connsiteX20" fmla="*/ 2228850 w 3551592"/>
              <a:gd name="connsiteY20" fmla="*/ 1568450 h 1632297"/>
              <a:gd name="connsiteX21" fmla="*/ 2286000 w 3551592"/>
              <a:gd name="connsiteY21" fmla="*/ 1574800 h 1632297"/>
              <a:gd name="connsiteX22" fmla="*/ 2349500 w 3551592"/>
              <a:gd name="connsiteY22" fmla="*/ 1606550 h 1632297"/>
              <a:gd name="connsiteX23" fmla="*/ 2381250 w 3551592"/>
              <a:gd name="connsiteY23" fmla="*/ 1625600 h 1632297"/>
              <a:gd name="connsiteX24" fmla="*/ 2508250 w 3551592"/>
              <a:gd name="connsiteY24" fmla="*/ 1631950 h 1632297"/>
              <a:gd name="connsiteX25" fmla="*/ 2647950 w 3551592"/>
              <a:gd name="connsiteY25" fmla="*/ 1625600 h 1632297"/>
              <a:gd name="connsiteX26" fmla="*/ 2667000 w 3551592"/>
              <a:gd name="connsiteY26" fmla="*/ 1619250 h 1632297"/>
              <a:gd name="connsiteX27" fmla="*/ 2698750 w 3551592"/>
              <a:gd name="connsiteY27" fmla="*/ 1606550 h 1632297"/>
              <a:gd name="connsiteX28" fmla="*/ 2819400 w 3551592"/>
              <a:gd name="connsiteY28" fmla="*/ 1593850 h 1632297"/>
              <a:gd name="connsiteX29" fmla="*/ 2844800 w 3551592"/>
              <a:gd name="connsiteY29" fmla="*/ 1555750 h 1632297"/>
              <a:gd name="connsiteX30" fmla="*/ 2857500 w 3551592"/>
              <a:gd name="connsiteY30" fmla="*/ 1511300 h 1632297"/>
              <a:gd name="connsiteX31" fmla="*/ 2882900 w 3551592"/>
              <a:gd name="connsiteY31" fmla="*/ 1454150 h 1632297"/>
              <a:gd name="connsiteX32" fmla="*/ 2889250 w 3551592"/>
              <a:gd name="connsiteY32" fmla="*/ 1428750 h 1632297"/>
              <a:gd name="connsiteX33" fmla="*/ 2908300 w 3551592"/>
              <a:gd name="connsiteY33" fmla="*/ 1416050 h 1632297"/>
              <a:gd name="connsiteX34" fmla="*/ 2940050 w 3551592"/>
              <a:gd name="connsiteY34" fmla="*/ 1390650 h 1632297"/>
              <a:gd name="connsiteX35" fmla="*/ 2978150 w 3551592"/>
              <a:gd name="connsiteY35" fmla="*/ 1358900 h 1632297"/>
              <a:gd name="connsiteX36" fmla="*/ 2990850 w 3551592"/>
              <a:gd name="connsiteY36" fmla="*/ 1339850 h 1632297"/>
              <a:gd name="connsiteX37" fmla="*/ 3003550 w 3551592"/>
              <a:gd name="connsiteY37" fmla="*/ 1301750 h 1632297"/>
              <a:gd name="connsiteX38" fmla="*/ 3022600 w 3551592"/>
              <a:gd name="connsiteY38" fmla="*/ 1295400 h 1632297"/>
              <a:gd name="connsiteX39" fmla="*/ 3054350 w 3551592"/>
              <a:gd name="connsiteY39" fmla="*/ 1225550 h 1632297"/>
              <a:gd name="connsiteX40" fmla="*/ 3092450 w 3551592"/>
              <a:gd name="connsiteY40" fmla="*/ 1212850 h 1632297"/>
              <a:gd name="connsiteX41" fmla="*/ 3130550 w 3551592"/>
              <a:gd name="connsiteY41" fmla="*/ 1193800 h 1632297"/>
              <a:gd name="connsiteX42" fmla="*/ 3155950 w 3551592"/>
              <a:gd name="connsiteY42" fmla="*/ 1187450 h 1632297"/>
              <a:gd name="connsiteX43" fmla="*/ 3168650 w 3551592"/>
              <a:gd name="connsiteY43" fmla="*/ 1168400 h 1632297"/>
              <a:gd name="connsiteX44" fmla="*/ 3194050 w 3551592"/>
              <a:gd name="connsiteY44" fmla="*/ 1162050 h 1632297"/>
              <a:gd name="connsiteX45" fmla="*/ 3213100 w 3551592"/>
              <a:gd name="connsiteY45" fmla="*/ 1155700 h 1632297"/>
              <a:gd name="connsiteX46" fmla="*/ 3225800 w 3551592"/>
              <a:gd name="connsiteY46" fmla="*/ 1066800 h 1632297"/>
              <a:gd name="connsiteX47" fmla="*/ 3238500 w 3551592"/>
              <a:gd name="connsiteY47" fmla="*/ 1047750 h 1632297"/>
              <a:gd name="connsiteX48" fmla="*/ 3270250 w 3551592"/>
              <a:gd name="connsiteY48" fmla="*/ 1003300 h 1632297"/>
              <a:gd name="connsiteX49" fmla="*/ 3295650 w 3551592"/>
              <a:gd name="connsiteY49" fmla="*/ 965200 h 1632297"/>
              <a:gd name="connsiteX50" fmla="*/ 3333750 w 3551592"/>
              <a:gd name="connsiteY50" fmla="*/ 927100 h 1632297"/>
              <a:gd name="connsiteX51" fmla="*/ 3352800 w 3551592"/>
              <a:gd name="connsiteY51" fmla="*/ 889000 h 1632297"/>
              <a:gd name="connsiteX52" fmla="*/ 3378200 w 3551592"/>
              <a:gd name="connsiteY52" fmla="*/ 869950 h 1632297"/>
              <a:gd name="connsiteX53" fmla="*/ 3390900 w 3551592"/>
              <a:gd name="connsiteY53" fmla="*/ 850900 h 1632297"/>
              <a:gd name="connsiteX54" fmla="*/ 3409950 w 3551592"/>
              <a:gd name="connsiteY54" fmla="*/ 838200 h 1632297"/>
              <a:gd name="connsiteX55" fmla="*/ 3435350 w 3551592"/>
              <a:gd name="connsiteY55" fmla="*/ 819150 h 1632297"/>
              <a:gd name="connsiteX56" fmla="*/ 3441700 w 3551592"/>
              <a:gd name="connsiteY56" fmla="*/ 800100 h 1632297"/>
              <a:gd name="connsiteX57" fmla="*/ 3454400 w 3551592"/>
              <a:gd name="connsiteY57" fmla="*/ 781050 h 1632297"/>
              <a:gd name="connsiteX58" fmla="*/ 3467100 w 3551592"/>
              <a:gd name="connsiteY58" fmla="*/ 692150 h 1632297"/>
              <a:gd name="connsiteX59" fmla="*/ 3486150 w 3551592"/>
              <a:gd name="connsiteY59" fmla="*/ 622300 h 1632297"/>
              <a:gd name="connsiteX60" fmla="*/ 3492500 w 3551592"/>
              <a:gd name="connsiteY60" fmla="*/ 596900 h 1632297"/>
              <a:gd name="connsiteX61" fmla="*/ 3505200 w 3551592"/>
              <a:gd name="connsiteY61" fmla="*/ 565150 h 1632297"/>
              <a:gd name="connsiteX62" fmla="*/ 3511550 w 3551592"/>
              <a:gd name="connsiteY62" fmla="*/ 527050 h 1632297"/>
              <a:gd name="connsiteX63" fmla="*/ 3517900 w 3551592"/>
              <a:gd name="connsiteY63" fmla="*/ 508000 h 1632297"/>
              <a:gd name="connsiteX64" fmla="*/ 3549650 w 3551592"/>
              <a:gd name="connsiteY64" fmla="*/ 450850 h 1632297"/>
              <a:gd name="connsiteX65" fmla="*/ 3549650 w 3551592"/>
              <a:gd name="connsiteY65" fmla="*/ 400050 h 1632297"/>
              <a:gd name="connsiteX66" fmla="*/ 3536950 w 3551592"/>
              <a:gd name="connsiteY66" fmla="*/ 254000 h 1632297"/>
              <a:gd name="connsiteX67" fmla="*/ 3530600 w 3551592"/>
              <a:gd name="connsiteY67" fmla="*/ 50800 h 1632297"/>
              <a:gd name="connsiteX68" fmla="*/ 3505200 w 3551592"/>
              <a:gd name="connsiteY68" fmla="*/ 12700 h 1632297"/>
              <a:gd name="connsiteX69" fmla="*/ 3505200 w 3551592"/>
              <a:gd name="connsiteY69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30550 w 3551592"/>
              <a:gd name="connsiteY40" fmla="*/ 1193800 h 1632297"/>
              <a:gd name="connsiteX41" fmla="*/ 3155950 w 3551592"/>
              <a:gd name="connsiteY41" fmla="*/ 1187450 h 1632297"/>
              <a:gd name="connsiteX42" fmla="*/ 3168650 w 3551592"/>
              <a:gd name="connsiteY42" fmla="*/ 1168400 h 1632297"/>
              <a:gd name="connsiteX43" fmla="*/ 3194050 w 3551592"/>
              <a:gd name="connsiteY43" fmla="*/ 1162050 h 1632297"/>
              <a:gd name="connsiteX44" fmla="*/ 3213100 w 3551592"/>
              <a:gd name="connsiteY44" fmla="*/ 1155700 h 1632297"/>
              <a:gd name="connsiteX45" fmla="*/ 3225800 w 3551592"/>
              <a:gd name="connsiteY45" fmla="*/ 1066800 h 1632297"/>
              <a:gd name="connsiteX46" fmla="*/ 3238500 w 3551592"/>
              <a:gd name="connsiteY46" fmla="*/ 1047750 h 1632297"/>
              <a:gd name="connsiteX47" fmla="*/ 3270250 w 3551592"/>
              <a:gd name="connsiteY47" fmla="*/ 1003300 h 1632297"/>
              <a:gd name="connsiteX48" fmla="*/ 3295650 w 3551592"/>
              <a:gd name="connsiteY48" fmla="*/ 965200 h 1632297"/>
              <a:gd name="connsiteX49" fmla="*/ 3333750 w 3551592"/>
              <a:gd name="connsiteY49" fmla="*/ 927100 h 1632297"/>
              <a:gd name="connsiteX50" fmla="*/ 3352800 w 3551592"/>
              <a:gd name="connsiteY50" fmla="*/ 889000 h 1632297"/>
              <a:gd name="connsiteX51" fmla="*/ 3378200 w 3551592"/>
              <a:gd name="connsiteY51" fmla="*/ 869950 h 1632297"/>
              <a:gd name="connsiteX52" fmla="*/ 3390900 w 3551592"/>
              <a:gd name="connsiteY52" fmla="*/ 850900 h 1632297"/>
              <a:gd name="connsiteX53" fmla="*/ 3409950 w 3551592"/>
              <a:gd name="connsiteY53" fmla="*/ 838200 h 1632297"/>
              <a:gd name="connsiteX54" fmla="*/ 3435350 w 3551592"/>
              <a:gd name="connsiteY54" fmla="*/ 819150 h 1632297"/>
              <a:gd name="connsiteX55" fmla="*/ 3441700 w 3551592"/>
              <a:gd name="connsiteY55" fmla="*/ 800100 h 1632297"/>
              <a:gd name="connsiteX56" fmla="*/ 3454400 w 3551592"/>
              <a:gd name="connsiteY56" fmla="*/ 781050 h 1632297"/>
              <a:gd name="connsiteX57" fmla="*/ 3467100 w 3551592"/>
              <a:gd name="connsiteY57" fmla="*/ 692150 h 1632297"/>
              <a:gd name="connsiteX58" fmla="*/ 3486150 w 3551592"/>
              <a:gd name="connsiteY58" fmla="*/ 622300 h 1632297"/>
              <a:gd name="connsiteX59" fmla="*/ 3492500 w 3551592"/>
              <a:gd name="connsiteY59" fmla="*/ 596900 h 1632297"/>
              <a:gd name="connsiteX60" fmla="*/ 3505200 w 3551592"/>
              <a:gd name="connsiteY60" fmla="*/ 565150 h 1632297"/>
              <a:gd name="connsiteX61" fmla="*/ 3511550 w 3551592"/>
              <a:gd name="connsiteY61" fmla="*/ 527050 h 1632297"/>
              <a:gd name="connsiteX62" fmla="*/ 3517900 w 3551592"/>
              <a:gd name="connsiteY62" fmla="*/ 508000 h 1632297"/>
              <a:gd name="connsiteX63" fmla="*/ 3549650 w 3551592"/>
              <a:gd name="connsiteY63" fmla="*/ 450850 h 1632297"/>
              <a:gd name="connsiteX64" fmla="*/ 3549650 w 3551592"/>
              <a:gd name="connsiteY64" fmla="*/ 400050 h 1632297"/>
              <a:gd name="connsiteX65" fmla="*/ 3536950 w 3551592"/>
              <a:gd name="connsiteY65" fmla="*/ 254000 h 1632297"/>
              <a:gd name="connsiteX66" fmla="*/ 3530600 w 3551592"/>
              <a:gd name="connsiteY66" fmla="*/ 50800 h 1632297"/>
              <a:gd name="connsiteX67" fmla="*/ 3505200 w 3551592"/>
              <a:gd name="connsiteY67" fmla="*/ 12700 h 1632297"/>
              <a:gd name="connsiteX68" fmla="*/ 3505200 w 3551592"/>
              <a:gd name="connsiteY68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55950 w 3551592"/>
              <a:gd name="connsiteY40" fmla="*/ 1187450 h 1632297"/>
              <a:gd name="connsiteX41" fmla="*/ 3168650 w 3551592"/>
              <a:gd name="connsiteY41" fmla="*/ 1168400 h 1632297"/>
              <a:gd name="connsiteX42" fmla="*/ 3194050 w 3551592"/>
              <a:gd name="connsiteY42" fmla="*/ 1162050 h 1632297"/>
              <a:gd name="connsiteX43" fmla="*/ 3213100 w 3551592"/>
              <a:gd name="connsiteY43" fmla="*/ 1155700 h 1632297"/>
              <a:gd name="connsiteX44" fmla="*/ 3225800 w 3551592"/>
              <a:gd name="connsiteY44" fmla="*/ 1066800 h 1632297"/>
              <a:gd name="connsiteX45" fmla="*/ 3238500 w 3551592"/>
              <a:gd name="connsiteY45" fmla="*/ 1047750 h 1632297"/>
              <a:gd name="connsiteX46" fmla="*/ 3270250 w 3551592"/>
              <a:gd name="connsiteY46" fmla="*/ 1003300 h 1632297"/>
              <a:gd name="connsiteX47" fmla="*/ 3295650 w 3551592"/>
              <a:gd name="connsiteY47" fmla="*/ 965200 h 1632297"/>
              <a:gd name="connsiteX48" fmla="*/ 3333750 w 3551592"/>
              <a:gd name="connsiteY48" fmla="*/ 927100 h 1632297"/>
              <a:gd name="connsiteX49" fmla="*/ 3352800 w 3551592"/>
              <a:gd name="connsiteY49" fmla="*/ 889000 h 1632297"/>
              <a:gd name="connsiteX50" fmla="*/ 3378200 w 3551592"/>
              <a:gd name="connsiteY50" fmla="*/ 869950 h 1632297"/>
              <a:gd name="connsiteX51" fmla="*/ 3390900 w 3551592"/>
              <a:gd name="connsiteY51" fmla="*/ 850900 h 1632297"/>
              <a:gd name="connsiteX52" fmla="*/ 3409950 w 3551592"/>
              <a:gd name="connsiteY52" fmla="*/ 838200 h 1632297"/>
              <a:gd name="connsiteX53" fmla="*/ 3435350 w 3551592"/>
              <a:gd name="connsiteY53" fmla="*/ 819150 h 1632297"/>
              <a:gd name="connsiteX54" fmla="*/ 3441700 w 3551592"/>
              <a:gd name="connsiteY54" fmla="*/ 800100 h 1632297"/>
              <a:gd name="connsiteX55" fmla="*/ 3454400 w 3551592"/>
              <a:gd name="connsiteY55" fmla="*/ 781050 h 1632297"/>
              <a:gd name="connsiteX56" fmla="*/ 3467100 w 3551592"/>
              <a:gd name="connsiteY56" fmla="*/ 692150 h 1632297"/>
              <a:gd name="connsiteX57" fmla="*/ 3486150 w 3551592"/>
              <a:gd name="connsiteY57" fmla="*/ 622300 h 1632297"/>
              <a:gd name="connsiteX58" fmla="*/ 3492500 w 3551592"/>
              <a:gd name="connsiteY58" fmla="*/ 596900 h 1632297"/>
              <a:gd name="connsiteX59" fmla="*/ 3505200 w 3551592"/>
              <a:gd name="connsiteY59" fmla="*/ 565150 h 1632297"/>
              <a:gd name="connsiteX60" fmla="*/ 3511550 w 3551592"/>
              <a:gd name="connsiteY60" fmla="*/ 527050 h 1632297"/>
              <a:gd name="connsiteX61" fmla="*/ 3517900 w 3551592"/>
              <a:gd name="connsiteY61" fmla="*/ 508000 h 1632297"/>
              <a:gd name="connsiteX62" fmla="*/ 3549650 w 3551592"/>
              <a:gd name="connsiteY62" fmla="*/ 450850 h 1632297"/>
              <a:gd name="connsiteX63" fmla="*/ 3549650 w 3551592"/>
              <a:gd name="connsiteY63" fmla="*/ 400050 h 1632297"/>
              <a:gd name="connsiteX64" fmla="*/ 3536950 w 3551592"/>
              <a:gd name="connsiteY64" fmla="*/ 254000 h 1632297"/>
              <a:gd name="connsiteX65" fmla="*/ 3530600 w 3551592"/>
              <a:gd name="connsiteY65" fmla="*/ 50800 h 1632297"/>
              <a:gd name="connsiteX66" fmla="*/ 3505200 w 3551592"/>
              <a:gd name="connsiteY66" fmla="*/ 12700 h 1632297"/>
              <a:gd name="connsiteX67" fmla="*/ 3505200 w 3551592"/>
              <a:gd name="connsiteY67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55950 w 3551592"/>
              <a:gd name="connsiteY40" fmla="*/ 1187450 h 1632297"/>
              <a:gd name="connsiteX41" fmla="*/ 3194050 w 3551592"/>
              <a:gd name="connsiteY41" fmla="*/ 1162050 h 1632297"/>
              <a:gd name="connsiteX42" fmla="*/ 3213100 w 3551592"/>
              <a:gd name="connsiteY42" fmla="*/ 1155700 h 1632297"/>
              <a:gd name="connsiteX43" fmla="*/ 3225800 w 3551592"/>
              <a:gd name="connsiteY43" fmla="*/ 1066800 h 1632297"/>
              <a:gd name="connsiteX44" fmla="*/ 3238500 w 3551592"/>
              <a:gd name="connsiteY44" fmla="*/ 1047750 h 1632297"/>
              <a:gd name="connsiteX45" fmla="*/ 3270250 w 3551592"/>
              <a:gd name="connsiteY45" fmla="*/ 1003300 h 1632297"/>
              <a:gd name="connsiteX46" fmla="*/ 3295650 w 3551592"/>
              <a:gd name="connsiteY46" fmla="*/ 965200 h 1632297"/>
              <a:gd name="connsiteX47" fmla="*/ 3333750 w 3551592"/>
              <a:gd name="connsiteY47" fmla="*/ 927100 h 1632297"/>
              <a:gd name="connsiteX48" fmla="*/ 3352800 w 3551592"/>
              <a:gd name="connsiteY48" fmla="*/ 889000 h 1632297"/>
              <a:gd name="connsiteX49" fmla="*/ 3378200 w 3551592"/>
              <a:gd name="connsiteY49" fmla="*/ 869950 h 1632297"/>
              <a:gd name="connsiteX50" fmla="*/ 3390900 w 3551592"/>
              <a:gd name="connsiteY50" fmla="*/ 850900 h 1632297"/>
              <a:gd name="connsiteX51" fmla="*/ 3409950 w 3551592"/>
              <a:gd name="connsiteY51" fmla="*/ 838200 h 1632297"/>
              <a:gd name="connsiteX52" fmla="*/ 3435350 w 3551592"/>
              <a:gd name="connsiteY52" fmla="*/ 819150 h 1632297"/>
              <a:gd name="connsiteX53" fmla="*/ 3441700 w 3551592"/>
              <a:gd name="connsiteY53" fmla="*/ 800100 h 1632297"/>
              <a:gd name="connsiteX54" fmla="*/ 3454400 w 3551592"/>
              <a:gd name="connsiteY54" fmla="*/ 781050 h 1632297"/>
              <a:gd name="connsiteX55" fmla="*/ 3467100 w 3551592"/>
              <a:gd name="connsiteY55" fmla="*/ 692150 h 1632297"/>
              <a:gd name="connsiteX56" fmla="*/ 3486150 w 3551592"/>
              <a:gd name="connsiteY56" fmla="*/ 622300 h 1632297"/>
              <a:gd name="connsiteX57" fmla="*/ 3492500 w 3551592"/>
              <a:gd name="connsiteY57" fmla="*/ 596900 h 1632297"/>
              <a:gd name="connsiteX58" fmla="*/ 3505200 w 3551592"/>
              <a:gd name="connsiteY58" fmla="*/ 565150 h 1632297"/>
              <a:gd name="connsiteX59" fmla="*/ 3511550 w 3551592"/>
              <a:gd name="connsiteY59" fmla="*/ 527050 h 1632297"/>
              <a:gd name="connsiteX60" fmla="*/ 3517900 w 3551592"/>
              <a:gd name="connsiteY60" fmla="*/ 508000 h 1632297"/>
              <a:gd name="connsiteX61" fmla="*/ 3549650 w 3551592"/>
              <a:gd name="connsiteY61" fmla="*/ 450850 h 1632297"/>
              <a:gd name="connsiteX62" fmla="*/ 3549650 w 3551592"/>
              <a:gd name="connsiteY62" fmla="*/ 400050 h 1632297"/>
              <a:gd name="connsiteX63" fmla="*/ 3536950 w 3551592"/>
              <a:gd name="connsiteY63" fmla="*/ 254000 h 1632297"/>
              <a:gd name="connsiteX64" fmla="*/ 3530600 w 3551592"/>
              <a:gd name="connsiteY64" fmla="*/ 50800 h 1632297"/>
              <a:gd name="connsiteX65" fmla="*/ 3505200 w 3551592"/>
              <a:gd name="connsiteY65" fmla="*/ 12700 h 1632297"/>
              <a:gd name="connsiteX66" fmla="*/ 3505200 w 3551592"/>
              <a:gd name="connsiteY66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55950 w 3551592"/>
              <a:gd name="connsiteY40" fmla="*/ 1187450 h 1632297"/>
              <a:gd name="connsiteX41" fmla="*/ 3194050 w 3551592"/>
              <a:gd name="connsiteY41" fmla="*/ 1162050 h 1632297"/>
              <a:gd name="connsiteX42" fmla="*/ 3225800 w 3551592"/>
              <a:gd name="connsiteY42" fmla="*/ 1066800 h 1632297"/>
              <a:gd name="connsiteX43" fmla="*/ 3238500 w 3551592"/>
              <a:gd name="connsiteY43" fmla="*/ 1047750 h 1632297"/>
              <a:gd name="connsiteX44" fmla="*/ 3270250 w 3551592"/>
              <a:gd name="connsiteY44" fmla="*/ 1003300 h 1632297"/>
              <a:gd name="connsiteX45" fmla="*/ 3295650 w 3551592"/>
              <a:gd name="connsiteY45" fmla="*/ 965200 h 1632297"/>
              <a:gd name="connsiteX46" fmla="*/ 3333750 w 3551592"/>
              <a:gd name="connsiteY46" fmla="*/ 927100 h 1632297"/>
              <a:gd name="connsiteX47" fmla="*/ 3352800 w 3551592"/>
              <a:gd name="connsiteY47" fmla="*/ 889000 h 1632297"/>
              <a:gd name="connsiteX48" fmla="*/ 3378200 w 3551592"/>
              <a:gd name="connsiteY48" fmla="*/ 869950 h 1632297"/>
              <a:gd name="connsiteX49" fmla="*/ 3390900 w 3551592"/>
              <a:gd name="connsiteY49" fmla="*/ 850900 h 1632297"/>
              <a:gd name="connsiteX50" fmla="*/ 3409950 w 3551592"/>
              <a:gd name="connsiteY50" fmla="*/ 838200 h 1632297"/>
              <a:gd name="connsiteX51" fmla="*/ 3435350 w 3551592"/>
              <a:gd name="connsiteY51" fmla="*/ 819150 h 1632297"/>
              <a:gd name="connsiteX52" fmla="*/ 3441700 w 3551592"/>
              <a:gd name="connsiteY52" fmla="*/ 800100 h 1632297"/>
              <a:gd name="connsiteX53" fmla="*/ 3454400 w 3551592"/>
              <a:gd name="connsiteY53" fmla="*/ 781050 h 1632297"/>
              <a:gd name="connsiteX54" fmla="*/ 3467100 w 3551592"/>
              <a:gd name="connsiteY54" fmla="*/ 692150 h 1632297"/>
              <a:gd name="connsiteX55" fmla="*/ 3486150 w 3551592"/>
              <a:gd name="connsiteY55" fmla="*/ 622300 h 1632297"/>
              <a:gd name="connsiteX56" fmla="*/ 3492500 w 3551592"/>
              <a:gd name="connsiteY56" fmla="*/ 596900 h 1632297"/>
              <a:gd name="connsiteX57" fmla="*/ 3505200 w 3551592"/>
              <a:gd name="connsiteY57" fmla="*/ 565150 h 1632297"/>
              <a:gd name="connsiteX58" fmla="*/ 3511550 w 3551592"/>
              <a:gd name="connsiteY58" fmla="*/ 527050 h 1632297"/>
              <a:gd name="connsiteX59" fmla="*/ 3517900 w 3551592"/>
              <a:gd name="connsiteY59" fmla="*/ 508000 h 1632297"/>
              <a:gd name="connsiteX60" fmla="*/ 3549650 w 3551592"/>
              <a:gd name="connsiteY60" fmla="*/ 450850 h 1632297"/>
              <a:gd name="connsiteX61" fmla="*/ 3549650 w 3551592"/>
              <a:gd name="connsiteY61" fmla="*/ 400050 h 1632297"/>
              <a:gd name="connsiteX62" fmla="*/ 3536950 w 3551592"/>
              <a:gd name="connsiteY62" fmla="*/ 254000 h 1632297"/>
              <a:gd name="connsiteX63" fmla="*/ 3530600 w 3551592"/>
              <a:gd name="connsiteY63" fmla="*/ 50800 h 1632297"/>
              <a:gd name="connsiteX64" fmla="*/ 3505200 w 3551592"/>
              <a:gd name="connsiteY64" fmla="*/ 12700 h 1632297"/>
              <a:gd name="connsiteX65" fmla="*/ 3505200 w 3551592"/>
              <a:gd name="connsiteY65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40050 w 3551592"/>
              <a:gd name="connsiteY32" fmla="*/ 1390650 h 1632297"/>
              <a:gd name="connsiteX33" fmla="*/ 2978150 w 3551592"/>
              <a:gd name="connsiteY33" fmla="*/ 1358900 h 1632297"/>
              <a:gd name="connsiteX34" fmla="*/ 2990850 w 3551592"/>
              <a:gd name="connsiteY34" fmla="*/ 1339850 h 1632297"/>
              <a:gd name="connsiteX35" fmla="*/ 3003550 w 3551592"/>
              <a:gd name="connsiteY35" fmla="*/ 1301750 h 1632297"/>
              <a:gd name="connsiteX36" fmla="*/ 3022600 w 3551592"/>
              <a:gd name="connsiteY36" fmla="*/ 1295400 h 1632297"/>
              <a:gd name="connsiteX37" fmla="*/ 3054350 w 3551592"/>
              <a:gd name="connsiteY37" fmla="*/ 1225550 h 1632297"/>
              <a:gd name="connsiteX38" fmla="*/ 3092450 w 3551592"/>
              <a:gd name="connsiteY38" fmla="*/ 1212850 h 1632297"/>
              <a:gd name="connsiteX39" fmla="*/ 3155950 w 3551592"/>
              <a:gd name="connsiteY39" fmla="*/ 1187450 h 1632297"/>
              <a:gd name="connsiteX40" fmla="*/ 3194050 w 3551592"/>
              <a:gd name="connsiteY40" fmla="*/ 1162050 h 1632297"/>
              <a:gd name="connsiteX41" fmla="*/ 3225800 w 3551592"/>
              <a:gd name="connsiteY41" fmla="*/ 1066800 h 1632297"/>
              <a:gd name="connsiteX42" fmla="*/ 3238500 w 3551592"/>
              <a:gd name="connsiteY42" fmla="*/ 1047750 h 1632297"/>
              <a:gd name="connsiteX43" fmla="*/ 3270250 w 3551592"/>
              <a:gd name="connsiteY43" fmla="*/ 1003300 h 1632297"/>
              <a:gd name="connsiteX44" fmla="*/ 3295650 w 3551592"/>
              <a:gd name="connsiteY44" fmla="*/ 965200 h 1632297"/>
              <a:gd name="connsiteX45" fmla="*/ 3333750 w 3551592"/>
              <a:gd name="connsiteY45" fmla="*/ 927100 h 1632297"/>
              <a:gd name="connsiteX46" fmla="*/ 3352800 w 3551592"/>
              <a:gd name="connsiteY46" fmla="*/ 889000 h 1632297"/>
              <a:gd name="connsiteX47" fmla="*/ 3378200 w 3551592"/>
              <a:gd name="connsiteY47" fmla="*/ 869950 h 1632297"/>
              <a:gd name="connsiteX48" fmla="*/ 3390900 w 3551592"/>
              <a:gd name="connsiteY48" fmla="*/ 850900 h 1632297"/>
              <a:gd name="connsiteX49" fmla="*/ 3409950 w 3551592"/>
              <a:gd name="connsiteY49" fmla="*/ 838200 h 1632297"/>
              <a:gd name="connsiteX50" fmla="*/ 3435350 w 3551592"/>
              <a:gd name="connsiteY50" fmla="*/ 819150 h 1632297"/>
              <a:gd name="connsiteX51" fmla="*/ 3441700 w 3551592"/>
              <a:gd name="connsiteY51" fmla="*/ 800100 h 1632297"/>
              <a:gd name="connsiteX52" fmla="*/ 3454400 w 3551592"/>
              <a:gd name="connsiteY52" fmla="*/ 781050 h 1632297"/>
              <a:gd name="connsiteX53" fmla="*/ 3467100 w 3551592"/>
              <a:gd name="connsiteY53" fmla="*/ 692150 h 1632297"/>
              <a:gd name="connsiteX54" fmla="*/ 3486150 w 3551592"/>
              <a:gd name="connsiteY54" fmla="*/ 622300 h 1632297"/>
              <a:gd name="connsiteX55" fmla="*/ 3492500 w 3551592"/>
              <a:gd name="connsiteY55" fmla="*/ 596900 h 1632297"/>
              <a:gd name="connsiteX56" fmla="*/ 3505200 w 3551592"/>
              <a:gd name="connsiteY56" fmla="*/ 565150 h 1632297"/>
              <a:gd name="connsiteX57" fmla="*/ 3511550 w 3551592"/>
              <a:gd name="connsiteY57" fmla="*/ 527050 h 1632297"/>
              <a:gd name="connsiteX58" fmla="*/ 3517900 w 3551592"/>
              <a:gd name="connsiteY58" fmla="*/ 508000 h 1632297"/>
              <a:gd name="connsiteX59" fmla="*/ 3549650 w 3551592"/>
              <a:gd name="connsiteY59" fmla="*/ 450850 h 1632297"/>
              <a:gd name="connsiteX60" fmla="*/ 3549650 w 3551592"/>
              <a:gd name="connsiteY60" fmla="*/ 400050 h 1632297"/>
              <a:gd name="connsiteX61" fmla="*/ 3536950 w 3551592"/>
              <a:gd name="connsiteY61" fmla="*/ 254000 h 1632297"/>
              <a:gd name="connsiteX62" fmla="*/ 3530600 w 3551592"/>
              <a:gd name="connsiteY62" fmla="*/ 50800 h 1632297"/>
              <a:gd name="connsiteX63" fmla="*/ 3505200 w 3551592"/>
              <a:gd name="connsiteY63" fmla="*/ 12700 h 1632297"/>
              <a:gd name="connsiteX64" fmla="*/ 3505200 w 3551592"/>
              <a:gd name="connsiteY64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2990850 w 3551592"/>
              <a:gd name="connsiteY33" fmla="*/ 1339850 h 1632297"/>
              <a:gd name="connsiteX34" fmla="*/ 3003550 w 3551592"/>
              <a:gd name="connsiteY34" fmla="*/ 1301750 h 1632297"/>
              <a:gd name="connsiteX35" fmla="*/ 3022600 w 3551592"/>
              <a:gd name="connsiteY35" fmla="*/ 1295400 h 1632297"/>
              <a:gd name="connsiteX36" fmla="*/ 3054350 w 3551592"/>
              <a:gd name="connsiteY36" fmla="*/ 1225550 h 1632297"/>
              <a:gd name="connsiteX37" fmla="*/ 3092450 w 3551592"/>
              <a:gd name="connsiteY37" fmla="*/ 1212850 h 1632297"/>
              <a:gd name="connsiteX38" fmla="*/ 3155950 w 3551592"/>
              <a:gd name="connsiteY38" fmla="*/ 1187450 h 1632297"/>
              <a:gd name="connsiteX39" fmla="*/ 3194050 w 3551592"/>
              <a:gd name="connsiteY39" fmla="*/ 1162050 h 1632297"/>
              <a:gd name="connsiteX40" fmla="*/ 3225800 w 3551592"/>
              <a:gd name="connsiteY40" fmla="*/ 1066800 h 1632297"/>
              <a:gd name="connsiteX41" fmla="*/ 3238500 w 3551592"/>
              <a:gd name="connsiteY41" fmla="*/ 1047750 h 1632297"/>
              <a:gd name="connsiteX42" fmla="*/ 3270250 w 3551592"/>
              <a:gd name="connsiteY42" fmla="*/ 1003300 h 1632297"/>
              <a:gd name="connsiteX43" fmla="*/ 3295650 w 3551592"/>
              <a:gd name="connsiteY43" fmla="*/ 965200 h 1632297"/>
              <a:gd name="connsiteX44" fmla="*/ 3333750 w 3551592"/>
              <a:gd name="connsiteY44" fmla="*/ 927100 h 1632297"/>
              <a:gd name="connsiteX45" fmla="*/ 3352800 w 3551592"/>
              <a:gd name="connsiteY45" fmla="*/ 889000 h 1632297"/>
              <a:gd name="connsiteX46" fmla="*/ 3378200 w 3551592"/>
              <a:gd name="connsiteY46" fmla="*/ 869950 h 1632297"/>
              <a:gd name="connsiteX47" fmla="*/ 3390900 w 3551592"/>
              <a:gd name="connsiteY47" fmla="*/ 850900 h 1632297"/>
              <a:gd name="connsiteX48" fmla="*/ 3409950 w 3551592"/>
              <a:gd name="connsiteY48" fmla="*/ 838200 h 1632297"/>
              <a:gd name="connsiteX49" fmla="*/ 3435350 w 3551592"/>
              <a:gd name="connsiteY49" fmla="*/ 819150 h 1632297"/>
              <a:gd name="connsiteX50" fmla="*/ 3441700 w 3551592"/>
              <a:gd name="connsiteY50" fmla="*/ 800100 h 1632297"/>
              <a:gd name="connsiteX51" fmla="*/ 3454400 w 3551592"/>
              <a:gd name="connsiteY51" fmla="*/ 781050 h 1632297"/>
              <a:gd name="connsiteX52" fmla="*/ 3467100 w 3551592"/>
              <a:gd name="connsiteY52" fmla="*/ 692150 h 1632297"/>
              <a:gd name="connsiteX53" fmla="*/ 3486150 w 3551592"/>
              <a:gd name="connsiteY53" fmla="*/ 622300 h 1632297"/>
              <a:gd name="connsiteX54" fmla="*/ 3492500 w 3551592"/>
              <a:gd name="connsiteY54" fmla="*/ 596900 h 1632297"/>
              <a:gd name="connsiteX55" fmla="*/ 3505200 w 3551592"/>
              <a:gd name="connsiteY55" fmla="*/ 565150 h 1632297"/>
              <a:gd name="connsiteX56" fmla="*/ 3511550 w 3551592"/>
              <a:gd name="connsiteY56" fmla="*/ 527050 h 1632297"/>
              <a:gd name="connsiteX57" fmla="*/ 3517900 w 3551592"/>
              <a:gd name="connsiteY57" fmla="*/ 508000 h 1632297"/>
              <a:gd name="connsiteX58" fmla="*/ 3549650 w 3551592"/>
              <a:gd name="connsiteY58" fmla="*/ 450850 h 1632297"/>
              <a:gd name="connsiteX59" fmla="*/ 3549650 w 3551592"/>
              <a:gd name="connsiteY59" fmla="*/ 400050 h 1632297"/>
              <a:gd name="connsiteX60" fmla="*/ 3536950 w 3551592"/>
              <a:gd name="connsiteY60" fmla="*/ 254000 h 1632297"/>
              <a:gd name="connsiteX61" fmla="*/ 3530600 w 3551592"/>
              <a:gd name="connsiteY61" fmla="*/ 50800 h 1632297"/>
              <a:gd name="connsiteX62" fmla="*/ 3505200 w 3551592"/>
              <a:gd name="connsiteY62" fmla="*/ 12700 h 1632297"/>
              <a:gd name="connsiteX63" fmla="*/ 3505200 w 3551592"/>
              <a:gd name="connsiteY63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22600 w 3551592"/>
              <a:gd name="connsiteY34" fmla="*/ 1295400 h 1632297"/>
              <a:gd name="connsiteX35" fmla="*/ 3054350 w 3551592"/>
              <a:gd name="connsiteY35" fmla="*/ 1225550 h 1632297"/>
              <a:gd name="connsiteX36" fmla="*/ 3092450 w 3551592"/>
              <a:gd name="connsiteY36" fmla="*/ 1212850 h 1632297"/>
              <a:gd name="connsiteX37" fmla="*/ 3155950 w 3551592"/>
              <a:gd name="connsiteY37" fmla="*/ 1187450 h 1632297"/>
              <a:gd name="connsiteX38" fmla="*/ 3194050 w 3551592"/>
              <a:gd name="connsiteY38" fmla="*/ 1162050 h 1632297"/>
              <a:gd name="connsiteX39" fmla="*/ 3225800 w 3551592"/>
              <a:gd name="connsiteY39" fmla="*/ 1066800 h 1632297"/>
              <a:gd name="connsiteX40" fmla="*/ 3238500 w 3551592"/>
              <a:gd name="connsiteY40" fmla="*/ 1047750 h 1632297"/>
              <a:gd name="connsiteX41" fmla="*/ 3270250 w 3551592"/>
              <a:gd name="connsiteY41" fmla="*/ 1003300 h 1632297"/>
              <a:gd name="connsiteX42" fmla="*/ 3295650 w 3551592"/>
              <a:gd name="connsiteY42" fmla="*/ 965200 h 1632297"/>
              <a:gd name="connsiteX43" fmla="*/ 3333750 w 3551592"/>
              <a:gd name="connsiteY43" fmla="*/ 927100 h 1632297"/>
              <a:gd name="connsiteX44" fmla="*/ 3352800 w 3551592"/>
              <a:gd name="connsiteY44" fmla="*/ 889000 h 1632297"/>
              <a:gd name="connsiteX45" fmla="*/ 3378200 w 3551592"/>
              <a:gd name="connsiteY45" fmla="*/ 869950 h 1632297"/>
              <a:gd name="connsiteX46" fmla="*/ 3390900 w 3551592"/>
              <a:gd name="connsiteY46" fmla="*/ 850900 h 1632297"/>
              <a:gd name="connsiteX47" fmla="*/ 3409950 w 3551592"/>
              <a:gd name="connsiteY47" fmla="*/ 838200 h 1632297"/>
              <a:gd name="connsiteX48" fmla="*/ 3435350 w 3551592"/>
              <a:gd name="connsiteY48" fmla="*/ 819150 h 1632297"/>
              <a:gd name="connsiteX49" fmla="*/ 3441700 w 3551592"/>
              <a:gd name="connsiteY49" fmla="*/ 800100 h 1632297"/>
              <a:gd name="connsiteX50" fmla="*/ 3454400 w 3551592"/>
              <a:gd name="connsiteY50" fmla="*/ 781050 h 1632297"/>
              <a:gd name="connsiteX51" fmla="*/ 3467100 w 3551592"/>
              <a:gd name="connsiteY51" fmla="*/ 692150 h 1632297"/>
              <a:gd name="connsiteX52" fmla="*/ 3486150 w 3551592"/>
              <a:gd name="connsiteY52" fmla="*/ 622300 h 1632297"/>
              <a:gd name="connsiteX53" fmla="*/ 3492500 w 3551592"/>
              <a:gd name="connsiteY53" fmla="*/ 596900 h 1632297"/>
              <a:gd name="connsiteX54" fmla="*/ 3505200 w 3551592"/>
              <a:gd name="connsiteY54" fmla="*/ 565150 h 1632297"/>
              <a:gd name="connsiteX55" fmla="*/ 3511550 w 3551592"/>
              <a:gd name="connsiteY55" fmla="*/ 527050 h 1632297"/>
              <a:gd name="connsiteX56" fmla="*/ 3517900 w 3551592"/>
              <a:gd name="connsiteY56" fmla="*/ 508000 h 1632297"/>
              <a:gd name="connsiteX57" fmla="*/ 3549650 w 3551592"/>
              <a:gd name="connsiteY57" fmla="*/ 450850 h 1632297"/>
              <a:gd name="connsiteX58" fmla="*/ 3549650 w 3551592"/>
              <a:gd name="connsiteY58" fmla="*/ 400050 h 1632297"/>
              <a:gd name="connsiteX59" fmla="*/ 3536950 w 3551592"/>
              <a:gd name="connsiteY59" fmla="*/ 254000 h 1632297"/>
              <a:gd name="connsiteX60" fmla="*/ 3530600 w 3551592"/>
              <a:gd name="connsiteY60" fmla="*/ 50800 h 1632297"/>
              <a:gd name="connsiteX61" fmla="*/ 3505200 w 3551592"/>
              <a:gd name="connsiteY61" fmla="*/ 12700 h 1632297"/>
              <a:gd name="connsiteX62" fmla="*/ 3505200 w 3551592"/>
              <a:gd name="connsiteY6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33750 w 3551592"/>
              <a:gd name="connsiteY42" fmla="*/ 927100 h 1632297"/>
              <a:gd name="connsiteX43" fmla="*/ 3352800 w 3551592"/>
              <a:gd name="connsiteY43" fmla="*/ 889000 h 1632297"/>
              <a:gd name="connsiteX44" fmla="*/ 3378200 w 3551592"/>
              <a:gd name="connsiteY44" fmla="*/ 869950 h 1632297"/>
              <a:gd name="connsiteX45" fmla="*/ 3390900 w 3551592"/>
              <a:gd name="connsiteY45" fmla="*/ 850900 h 1632297"/>
              <a:gd name="connsiteX46" fmla="*/ 3409950 w 3551592"/>
              <a:gd name="connsiteY46" fmla="*/ 838200 h 1632297"/>
              <a:gd name="connsiteX47" fmla="*/ 3435350 w 3551592"/>
              <a:gd name="connsiteY47" fmla="*/ 819150 h 1632297"/>
              <a:gd name="connsiteX48" fmla="*/ 3441700 w 3551592"/>
              <a:gd name="connsiteY48" fmla="*/ 800100 h 1632297"/>
              <a:gd name="connsiteX49" fmla="*/ 3454400 w 3551592"/>
              <a:gd name="connsiteY49" fmla="*/ 781050 h 1632297"/>
              <a:gd name="connsiteX50" fmla="*/ 3467100 w 3551592"/>
              <a:gd name="connsiteY50" fmla="*/ 692150 h 1632297"/>
              <a:gd name="connsiteX51" fmla="*/ 3486150 w 3551592"/>
              <a:gd name="connsiteY51" fmla="*/ 622300 h 1632297"/>
              <a:gd name="connsiteX52" fmla="*/ 3492500 w 3551592"/>
              <a:gd name="connsiteY52" fmla="*/ 596900 h 1632297"/>
              <a:gd name="connsiteX53" fmla="*/ 3505200 w 3551592"/>
              <a:gd name="connsiteY53" fmla="*/ 565150 h 1632297"/>
              <a:gd name="connsiteX54" fmla="*/ 3511550 w 3551592"/>
              <a:gd name="connsiteY54" fmla="*/ 527050 h 1632297"/>
              <a:gd name="connsiteX55" fmla="*/ 3517900 w 3551592"/>
              <a:gd name="connsiteY55" fmla="*/ 508000 h 1632297"/>
              <a:gd name="connsiteX56" fmla="*/ 3549650 w 3551592"/>
              <a:gd name="connsiteY56" fmla="*/ 450850 h 1632297"/>
              <a:gd name="connsiteX57" fmla="*/ 3549650 w 3551592"/>
              <a:gd name="connsiteY57" fmla="*/ 400050 h 1632297"/>
              <a:gd name="connsiteX58" fmla="*/ 3536950 w 3551592"/>
              <a:gd name="connsiteY58" fmla="*/ 254000 h 1632297"/>
              <a:gd name="connsiteX59" fmla="*/ 3530600 w 3551592"/>
              <a:gd name="connsiteY59" fmla="*/ 50800 h 1632297"/>
              <a:gd name="connsiteX60" fmla="*/ 3505200 w 3551592"/>
              <a:gd name="connsiteY60" fmla="*/ 12700 h 1632297"/>
              <a:gd name="connsiteX61" fmla="*/ 3505200 w 3551592"/>
              <a:gd name="connsiteY61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33750 w 3551592"/>
              <a:gd name="connsiteY42" fmla="*/ 927100 h 1632297"/>
              <a:gd name="connsiteX43" fmla="*/ 3352800 w 3551592"/>
              <a:gd name="connsiteY43" fmla="*/ 889000 h 1632297"/>
              <a:gd name="connsiteX44" fmla="*/ 3378200 w 3551592"/>
              <a:gd name="connsiteY44" fmla="*/ 869950 h 1632297"/>
              <a:gd name="connsiteX45" fmla="*/ 3390900 w 3551592"/>
              <a:gd name="connsiteY45" fmla="*/ 850900 h 1632297"/>
              <a:gd name="connsiteX46" fmla="*/ 3409950 w 3551592"/>
              <a:gd name="connsiteY46" fmla="*/ 838200 h 1632297"/>
              <a:gd name="connsiteX47" fmla="*/ 3435350 w 3551592"/>
              <a:gd name="connsiteY47" fmla="*/ 819150 h 1632297"/>
              <a:gd name="connsiteX48" fmla="*/ 3441700 w 3551592"/>
              <a:gd name="connsiteY48" fmla="*/ 800100 h 1632297"/>
              <a:gd name="connsiteX49" fmla="*/ 3454400 w 3551592"/>
              <a:gd name="connsiteY49" fmla="*/ 781050 h 1632297"/>
              <a:gd name="connsiteX50" fmla="*/ 3467100 w 3551592"/>
              <a:gd name="connsiteY50" fmla="*/ 692150 h 1632297"/>
              <a:gd name="connsiteX51" fmla="*/ 3486150 w 3551592"/>
              <a:gd name="connsiteY51" fmla="*/ 622300 h 1632297"/>
              <a:gd name="connsiteX52" fmla="*/ 3492500 w 3551592"/>
              <a:gd name="connsiteY52" fmla="*/ 596900 h 1632297"/>
              <a:gd name="connsiteX53" fmla="*/ 3505200 w 3551592"/>
              <a:gd name="connsiteY53" fmla="*/ 565150 h 1632297"/>
              <a:gd name="connsiteX54" fmla="*/ 3511550 w 3551592"/>
              <a:gd name="connsiteY54" fmla="*/ 527050 h 1632297"/>
              <a:gd name="connsiteX55" fmla="*/ 3517900 w 3551592"/>
              <a:gd name="connsiteY55" fmla="*/ 508000 h 1632297"/>
              <a:gd name="connsiteX56" fmla="*/ 3549650 w 3551592"/>
              <a:gd name="connsiteY56" fmla="*/ 450850 h 1632297"/>
              <a:gd name="connsiteX57" fmla="*/ 3549650 w 3551592"/>
              <a:gd name="connsiteY57" fmla="*/ 400050 h 1632297"/>
              <a:gd name="connsiteX58" fmla="*/ 3536950 w 3551592"/>
              <a:gd name="connsiteY58" fmla="*/ 254000 h 1632297"/>
              <a:gd name="connsiteX59" fmla="*/ 3530600 w 3551592"/>
              <a:gd name="connsiteY59" fmla="*/ 50800 h 1632297"/>
              <a:gd name="connsiteX60" fmla="*/ 3505200 w 3551592"/>
              <a:gd name="connsiteY60" fmla="*/ 12700 h 1632297"/>
              <a:gd name="connsiteX61" fmla="*/ 3505200 w 3551592"/>
              <a:gd name="connsiteY61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78200 w 3551592"/>
              <a:gd name="connsiteY43" fmla="*/ 869950 h 1632297"/>
              <a:gd name="connsiteX44" fmla="*/ 3390900 w 3551592"/>
              <a:gd name="connsiteY44" fmla="*/ 850900 h 1632297"/>
              <a:gd name="connsiteX45" fmla="*/ 3409950 w 3551592"/>
              <a:gd name="connsiteY45" fmla="*/ 838200 h 1632297"/>
              <a:gd name="connsiteX46" fmla="*/ 3435350 w 3551592"/>
              <a:gd name="connsiteY46" fmla="*/ 819150 h 1632297"/>
              <a:gd name="connsiteX47" fmla="*/ 3441700 w 3551592"/>
              <a:gd name="connsiteY47" fmla="*/ 800100 h 1632297"/>
              <a:gd name="connsiteX48" fmla="*/ 3454400 w 3551592"/>
              <a:gd name="connsiteY48" fmla="*/ 781050 h 1632297"/>
              <a:gd name="connsiteX49" fmla="*/ 3467100 w 3551592"/>
              <a:gd name="connsiteY49" fmla="*/ 692150 h 1632297"/>
              <a:gd name="connsiteX50" fmla="*/ 3486150 w 3551592"/>
              <a:gd name="connsiteY50" fmla="*/ 622300 h 1632297"/>
              <a:gd name="connsiteX51" fmla="*/ 3492500 w 3551592"/>
              <a:gd name="connsiteY51" fmla="*/ 596900 h 1632297"/>
              <a:gd name="connsiteX52" fmla="*/ 3505200 w 3551592"/>
              <a:gd name="connsiteY52" fmla="*/ 565150 h 1632297"/>
              <a:gd name="connsiteX53" fmla="*/ 3511550 w 3551592"/>
              <a:gd name="connsiteY53" fmla="*/ 527050 h 1632297"/>
              <a:gd name="connsiteX54" fmla="*/ 3517900 w 3551592"/>
              <a:gd name="connsiteY54" fmla="*/ 508000 h 1632297"/>
              <a:gd name="connsiteX55" fmla="*/ 3549650 w 3551592"/>
              <a:gd name="connsiteY55" fmla="*/ 450850 h 1632297"/>
              <a:gd name="connsiteX56" fmla="*/ 3549650 w 3551592"/>
              <a:gd name="connsiteY56" fmla="*/ 400050 h 1632297"/>
              <a:gd name="connsiteX57" fmla="*/ 3536950 w 3551592"/>
              <a:gd name="connsiteY57" fmla="*/ 254000 h 1632297"/>
              <a:gd name="connsiteX58" fmla="*/ 3530600 w 3551592"/>
              <a:gd name="connsiteY58" fmla="*/ 50800 h 1632297"/>
              <a:gd name="connsiteX59" fmla="*/ 3505200 w 3551592"/>
              <a:gd name="connsiteY59" fmla="*/ 12700 h 1632297"/>
              <a:gd name="connsiteX60" fmla="*/ 3505200 w 3551592"/>
              <a:gd name="connsiteY60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90900 w 3551592"/>
              <a:gd name="connsiteY43" fmla="*/ 850900 h 1632297"/>
              <a:gd name="connsiteX44" fmla="*/ 3409950 w 3551592"/>
              <a:gd name="connsiteY44" fmla="*/ 838200 h 1632297"/>
              <a:gd name="connsiteX45" fmla="*/ 3435350 w 3551592"/>
              <a:gd name="connsiteY45" fmla="*/ 819150 h 1632297"/>
              <a:gd name="connsiteX46" fmla="*/ 3441700 w 3551592"/>
              <a:gd name="connsiteY46" fmla="*/ 800100 h 1632297"/>
              <a:gd name="connsiteX47" fmla="*/ 3454400 w 3551592"/>
              <a:gd name="connsiteY47" fmla="*/ 781050 h 1632297"/>
              <a:gd name="connsiteX48" fmla="*/ 3467100 w 3551592"/>
              <a:gd name="connsiteY48" fmla="*/ 692150 h 1632297"/>
              <a:gd name="connsiteX49" fmla="*/ 3486150 w 3551592"/>
              <a:gd name="connsiteY49" fmla="*/ 622300 h 1632297"/>
              <a:gd name="connsiteX50" fmla="*/ 3492500 w 3551592"/>
              <a:gd name="connsiteY50" fmla="*/ 596900 h 1632297"/>
              <a:gd name="connsiteX51" fmla="*/ 3505200 w 3551592"/>
              <a:gd name="connsiteY51" fmla="*/ 565150 h 1632297"/>
              <a:gd name="connsiteX52" fmla="*/ 3511550 w 3551592"/>
              <a:gd name="connsiteY52" fmla="*/ 527050 h 1632297"/>
              <a:gd name="connsiteX53" fmla="*/ 3517900 w 3551592"/>
              <a:gd name="connsiteY53" fmla="*/ 508000 h 1632297"/>
              <a:gd name="connsiteX54" fmla="*/ 3549650 w 3551592"/>
              <a:gd name="connsiteY54" fmla="*/ 450850 h 1632297"/>
              <a:gd name="connsiteX55" fmla="*/ 3549650 w 3551592"/>
              <a:gd name="connsiteY55" fmla="*/ 400050 h 1632297"/>
              <a:gd name="connsiteX56" fmla="*/ 3536950 w 3551592"/>
              <a:gd name="connsiteY56" fmla="*/ 254000 h 1632297"/>
              <a:gd name="connsiteX57" fmla="*/ 3530600 w 3551592"/>
              <a:gd name="connsiteY57" fmla="*/ 50800 h 1632297"/>
              <a:gd name="connsiteX58" fmla="*/ 3505200 w 3551592"/>
              <a:gd name="connsiteY58" fmla="*/ 12700 h 1632297"/>
              <a:gd name="connsiteX59" fmla="*/ 3505200 w 3551592"/>
              <a:gd name="connsiteY59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90900 w 3551592"/>
              <a:gd name="connsiteY43" fmla="*/ 850900 h 1632297"/>
              <a:gd name="connsiteX44" fmla="*/ 3409950 w 3551592"/>
              <a:gd name="connsiteY44" fmla="*/ 838200 h 1632297"/>
              <a:gd name="connsiteX45" fmla="*/ 3441700 w 3551592"/>
              <a:gd name="connsiteY45" fmla="*/ 800100 h 1632297"/>
              <a:gd name="connsiteX46" fmla="*/ 3454400 w 3551592"/>
              <a:gd name="connsiteY46" fmla="*/ 781050 h 1632297"/>
              <a:gd name="connsiteX47" fmla="*/ 3467100 w 3551592"/>
              <a:gd name="connsiteY47" fmla="*/ 692150 h 1632297"/>
              <a:gd name="connsiteX48" fmla="*/ 3486150 w 3551592"/>
              <a:gd name="connsiteY48" fmla="*/ 622300 h 1632297"/>
              <a:gd name="connsiteX49" fmla="*/ 3492500 w 3551592"/>
              <a:gd name="connsiteY49" fmla="*/ 596900 h 1632297"/>
              <a:gd name="connsiteX50" fmla="*/ 3505200 w 3551592"/>
              <a:gd name="connsiteY50" fmla="*/ 565150 h 1632297"/>
              <a:gd name="connsiteX51" fmla="*/ 3511550 w 3551592"/>
              <a:gd name="connsiteY51" fmla="*/ 527050 h 1632297"/>
              <a:gd name="connsiteX52" fmla="*/ 3517900 w 3551592"/>
              <a:gd name="connsiteY52" fmla="*/ 508000 h 1632297"/>
              <a:gd name="connsiteX53" fmla="*/ 3549650 w 3551592"/>
              <a:gd name="connsiteY53" fmla="*/ 450850 h 1632297"/>
              <a:gd name="connsiteX54" fmla="*/ 3549650 w 3551592"/>
              <a:gd name="connsiteY54" fmla="*/ 400050 h 1632297"/>
              <a:gd name="connsiteX55" fmla="*/ 3536950 w 3551592"/>
              <a:gd name="connsiteY55" fmla="*/ 254000 h 1632297"/>
              <a:gd name="connsiteX56" fmla="*/ 3530600 w 3551592"/>
              <a:gd name="connsiteY56" fmla="*/ 50800 h 1632297"/>
              <a:gd name="connsiteX57" fmla="*/ 3505200 w 3551592"/>
              <a:gd name="connsiteY57" fmla="*/ 12700 h 1632297"/>
              <a:gd name="connsiteX58" fmla="*/ 3505200 w 3551592"/>
              <a:gd name="connsiteY58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90900 w 3551592"/>
              <a:gd name="connsiteY43" fmla="*/ 850900 h 1632297"/>
              <a:gd name="connsiteX44" fmla="*/ 3409950 w 3551592"/>
              <a:gd name="connsiteY44" fmla="*/ 838200 h 1632297"/>
              <a:gd name="connsiteX45" fmla="*/ 3441700 w 3551592"/>
              <a:gd name="connsiteY45" fmla="*/ 800100 h 1632297"/>
              <a:gd name="connsiteX46" fmla="*/ 3454400 w 3551592"/>
              <a:gd name="connsiteY46" fmla="*/ 781050 h 1632297"/>
              <a:gd name="connsiteX47" fmla="*/ 3467100 w 3551592"/>
              <a:gd name="connsiteY47" fmla="*/ 692150 h 1632297"/>
              <a:gd name="connsiteX48" fmla="*/ 3486150 w 3551592"/>
              <a:gd name="connsiteY48" fmla="*/ 622300 h 1632297"/>
              <a:gd name="connsiteX49" fmla="*/ 3492500 w 3551592"/>
              <a:gd name="connsiteY49" fmla="*/ 596900 h 1632297"/>
              <a:gd name="connsiteX50" fmla="*/ 3511550 w 3551592"/>
              <a:gd name="connsiteY50" fmla="*/ 527050 h 1632297"/>
              <a:gd name="connsiteX51" fmla="*/ 3517900 w 3551592"/>
              <a:gd name="connsiteY51" fmla="*/ 508000 h 1632297"/>
              <a:gd name="connsiteX52" fmla="*/ 3549650 w 3551592"/>
              <a:gd name="connsiteY52" fmla="*/ 450850 h 1632297"/>
              <a:gd name="connsiteX53" fmla="*/ 3549650 w 3551592"/>
              <a:gd name="connsiteY53" fmla="*/ 400050 h 1632297"/>
              <a:gd name="connsiteX54" fmla="*/ 3536950 w 3551592"/>
              <a:gd name="connsiteY54" fmla="*/ 254000 h 1632297"/>
              <a:gd name="connsiteX55" fmla="*/ 3530600 w 3551592"/>
              <a:gd name="connsiteY55" fmla="*/ 50800 h 1632297"/>
              <a:gd name="connsiteX56" fmla="*/ 3505200 w 3551592"/>
              <a:gd name="connsiteY56" fmla="*/ 12700 h 1632297"/>
              <a:gd name="connsiteX57" fmla="*/ 3505200 w 3551592"/>
              <a:gd name="connsiteY57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77800 w 3551592"/>
              <a:gd name="connsiteY2" fmla="*/ 1352550 h 1632297"/>
              <a:gd name="connsiteX3" fmla="*/ 184150 w 3551592"/>
              <a:gd name="connsiteY3" fmla="*/ 1333500 h 1632297"/>
              <a:gd name="connsiteX4" fmla="*/ 222250 w 3551592"/>
              <a:gd name="connsiteY4" fmla="*/ 1314450 h 1632297"/>
              <a:gd name="connsiteX5" fmla="*/ 717550 w 3551592"/>
              <a:gd name="connsiteY5" fmla="*/ 1320800 h 1632297"/>
              <a:gd name="connsiteX6" fmla="*/ 787400 w 3551592"/>
              <a:gd name="connsiteY6" fmla="*/ 1327150 h 1632297"/>
              <a:gd name="connsiteX7" fmla="*/ 838200 w 3551592"/>
              <a:gd name="connsiteY7" fmla="*/ 1339850 h 1632297"/>
              <a:gd name="connsiteX8" fmla="*/ 1130300 w 3551592"/>
              <a:gd name="connsiteY8" fmla="*/ 1346200 h 1632297"/>
              <a:gd name="connsiteX9" fmla="*/ 1219200 w 3551592"/>
              <a:gd name="connsiteY9" fmla="*/ 1346200 h 1632297"/>
              <a:gd name="connsiteX10" fmla="*/ 1384300 w 3551592"/>
              <a:gd name="connsiteY10" fmla="*/ 1352550 h 1632297"/>
              <a:gd name="connsiteX11" fmla="*/ 1746250 w 3551592"/>
              <a:gd name="connsiteY11" fmla="*/ 1409700 h 1632297"/>
              <a:gd name="connsiteX12" fmla="*/ 1841500 w 3551592"/>
              <a:gd name="connsiteY12" fmla="*/ 1460500 h 1632297"/>
              <a:gd name="connsiteX13" fmla="*/ 1866900 w 3551592"/>
              <a:gd name="connsiteY13" fmla="*/ 1466850 h 1632297"/>
              <a:gd name="connsiteX14" fmla="*/ 1987550 w 3551592"/>
              <a:gd name="connsiteY14" fmla="*/ 1485900 h 1632297"/>
              <a:gd name="connsiteX15" fmla="*/ 2006600 w 3551592"/>
              <a:gd name="connsiteY15" fmla="*/ 1504950 h 1632297"/>
              <a:gd name="connsiteX16" fmla="*/ 2070100 w 3551592"/>
              <a:gd name="connsiteY16" fmla="*/ 1549400 h 1632297"/>
              <a:gd name="connsiteX17" fmla="*/ 2095500 w 3551592"/>
              <a:gd name="connsiteY17" fmla="*/ 1555750 h 1632297"/>
              <a:gd name="connsiteX18" fmla="*/ 2228850 w 3551592"/>
              <a:gd name="connsiteY18" fmla="*/ 1568450 h 1632297"/>
              <a:gd name="connsiteX19" fmla="*/ 2286000 w 3551592"/>
              <a:gd name="connsiteY19" fmla="*/ 1574800 h 1632297"/>
              <a:gd name="connsiteX20" fmla="*/ 2349500 w 3551592"/>
              <a:gd name="connsiteY20" fmla="*/ 1606550 h 1632297"/>
              <a:gd name="connsiteX21" fmla="*/ 2381250 w 3551592"/>
              <a:gd name="connsiteY21" fmla="*/ 1625600 h 1632297"/>
              <a:gd name="connsiteX22" fmla="*/ 2508250 w 3551592"/>
              <a:gd name="connsiteY22" fmla="*/ 1631950 h 1632297"/>
              <a:gd name="connsiteX23" fmla="*/ 2647950 w 3551592"/>
              <a:gd name="connsiteY23" fmla="*/ 1625600 h 1632297"/>
              <a:gd name="connsiteX24" fmla="*/ 2667000 w 3551592"/>
              <a:gd name="connsiteY24" fmla="*/ 1619250 h 1632297"/>
              <a:gd name="connsiteX25" fmla="*/ 2698750 w 3551592"/>
              <a:gd name="connsiteY25" fmla="*/ 1606550 h 1632297"/>
              <a:gd name="connsiteX26" fmla="*/ 2819400 w 3551592"/>
              <a:gd name="connsiteY26" fmla="*/ 1593850 h 1632297"/>
              <a:gd name="connsiteX27" fmla="*/ 2844800 w 3551592"/>
              <a:gd name="connsiteY27" fmla="*/ 1555750 h 1632297"/>
              <a:gd name="connsiteX28" fmla="*/ 2882900 w 3551592"/>
              <a:gd name="connsiteY28" fmla="*/ 1454150 h 1632297"/>
              <a:gd name="connsiteX29" fmla="*/ 2889250 w 3551592"/>
              <a:gd name="connsiteY29" fmla="*/ 1428750 h 1632297"/>
              <a:gd name="connsiteX30" fmla="*/ 2940050 w 3551592"/>
              <a:gd name="connsiteY30" fmla="*/ 1390650 h 1632297"/>
              <a:gd name="connsiteX31" fmla="*/ 2978150 w 3551592"/>
              <a:gd name="connsiteY31" fmla="*/ 1358900 h 1632297"/>
              <a:gd name="connsiteX32" fmla="*/ 3003550 w 3551592"/>
              <a:gd name="connsiteY32" fmla="*/ 1301750 h 1632297"/>
              <a:gd name="connsiteX33" fmla="*/ 3054350 w 3551592"/>
              <a:gd name="connsiteY33" fmla="*/ 1225550 h 1632297"/>
              <a:gd name="connsiteX34" fmla="*/ 3092450 w 3551592"/>
              <a:gd name="connsiteY34" fmla="*/ 1212850 h 1632297"/>
              <a:gd name="connsiteX35" fmla="*/ 3155950 w 3551592"/>
              <a:gd name="connsiteY35" fmla="*/ 1187450 h 1632297"/>
              <a:gd name="connsiteX36" fmla="*/ 3194050 w 3551592"/>
              <a:gd name="connsiteY36" fmla="*/ 1162050 h 1632297"/>
              <a:gd name="connsiteX37" fmla="*/ 3225800 w 3551592"/>
              <a:gd name="connsiteY37" fmla="*/ 1066800 h 1632297"/>
              <a:gd name="connsiteX38" fmla="*/ 3238500 w 3551592"/>
              <a:gd name="connsiteY38" fmla="*/ 1047750 h 1632297"/>
              <a:gd name="connsiteX39" fmla="*/ 3270250 w 3551592"/>
              <a:gd name="connsiteY39" fmla="*/ 1003300 h 1632297"/>
              <a:gd name="connsiteX40" fmla="*/ 3295650 w 3551592"/>
              <a:gd name="connsiteY40" fmla="*/ 965200 h 1632297"/>
              <a:gd name="connsiteX41" fmla="*/ 3352800 w 3551592"/>
              <a:gd name="connsiteY41" fmla="*/ 889000 h 1632297"/>
              <a:gd name="connsiteX42" fmla="*/ 3390900 w 3551592"/>
              <a:gd name="connsiteY42" fmla="*/ 850900 h 1632297"/>
              <a:gd name="connsiteX43" fmla="*/ 3409950 w 3551592"/>
              <a:gd name="connsiteY43" fmla="*/ 838200 h 1632297"/>
              <a:gd name="connsiteX44" fmla="*/ 3441700 w 3551592"/>
              <a:gd name="connsiteY44" fmla="*/ 800100 h 1632297"/>
              <a:gd name="connsiteX45" fmla="*/ 3454400 w 3551592"/>
              <a:gd name="connsiteY45" fmla="*/ 781050 h 1632297"/>
              <a:gd name="connsiteX46" fmla="*/ 3467100 w 3551592"/>
              <a:gd name="connsiteY46" fmla="*/ 692150 h 1632297"/>
              <a:gd name="connsiteX47" fmla="*/ 3486150 w 3551592"/>
              <a:gd name="connsiteY47" fmla="*/ 622300 h 1632297"/>
              <a:gd name="connsiteX48" fmla="*/ 3492500 w 3551592"/>
              <a:gd name="connsiteY48" fmla="*/ 596900 h 1632297"/>
              <a:gd name="connsiteX49" fmla="*/ 3511550 w 3551592"/>
              <a:gd name="connsiteY49" fmla="*/ 527050 h 1632297"/>
              <a:gd name="connsiteX50" fmla="*/ 3517900 w 3551592"/>
              <a:gd name="connsiteY50" fmla="*/ 508000 h 1632297"/>
              <a:gd name="connsiteX51" fmla="*/ 3549650 w 3551592"/>
              <a:gd name="connsiteY51" fmla="*/ 450850 h 1632297"/>
              <a:gd name="connsiteX52" fmla="*/ 3549650 w 3551592"/>
              <a:gd name="connsiteY52" fmla="*/ 400050 h 1632297"/>
              <a:gd name="connsiteX53" fmla="*/ 3536950 w 3551592"/>
              <a:gd name="connsiteY53" fmla="*/ 254000 h 1632297"/>
              <a:gd name="connsiteX54" fmla="*/ 3530600 w 3551592"/>
              <a:gd name="connsiteY54" fmla="*/ 50800 h 1632297"/>
              <a:gd name="connsiteX55" fmla="*/ 3505200 w 3551592"/>
              <a:gd name="connsiteY55" fmla="*/ 12700 h 1632297"/>
              <a:gd name="connsiteX56" fmla="*/ 3505200 w 3551592"/>
              <a:gd name="connsiteY56" fmla="*/ 0 h 1632297"/>
              <a:gd name="connsiteX0" fmla="*/ 0 w 3418242"/>
              <a:gd name="connsiteY0" fmla="*/ 1371600 h 1632297"/>
              <a:gd name="connsiteX1" fmla="*/ 44450 w 3418242"/>
              <a:gd name="connsiteY1" fmla="*/ 1352550 h 1632297"/>
              <a:gd name="connsiteX2" fmla="*/ 50800 w 3418242"/>
              <a:gd name="connsiteY2" fmla="*/ 1333500 h 1632297"/>
              <a:gd name="connsiteX3" fmla="*/ 88900 w 3418242"/>
              <a:gd name="connsiteY3" fmla="*/ 1314450 h 1632297"/>
              <a:gd name="connsiteX4" fmla="*/ 584200 w 3418242"/>
              <a:gd name="connsiteY4" fmla="*/ 1320800 h 1632297"/>
              <a:gd name="connsiteX5" fmla="*/ 654050 w 3418242"/>
              <a:gd name="connsiteY5" fmla="*/ 1327150 h 1632297"/>
              <a:gd name="connsiteX6" fmla="*/ 704850 w 3418242"/>
              <a:gd name="connsiteY6" fmla="*/ 1339850 h 1632297"/>
              <a:gd name="connsiteX7" fmla="*/ 996950 w 3418242"/>
              <a:gd name="connsiteY7" fmla="*/ 1346200 h 1632297"/>
              <a:gd name="connsiteX8" fmla="*/ 1085850 w 3418242"/>
              <a:gd name="connsiteY8" fmla="*/ 1346200 h 1632297"/>
              <a:gd name="connsiteX9" fmla="*/ 1250950 w 3418242"/>
              <a:gd name="connsiteY9" fmla="*/ 1352550 h 1632297"/>
              <a:gd name="connsiteX10" fmla="*/ 1612900 w 3418242"/>
              <a:gd name="connsiteY10" fmla="*/ 1409700 h 1632297"/>
              <a:gd name="connsiteX11" fmla="*/ 1708150 w 3418242"/>
              <a:gd name="connsiteY11" fmla="*/ 1460500 h 1632297"/>
              <a:gd name="connsiteX12" fmla="*/ 1733550 w 3418242"/>
              <a:gd name="connsiteY12" fmla="*/ 1466850 h 1632297"/>
              <a:gd name="connsiteX13" fmla="*/ 1854200 w 3418242"/>
              <a:gd name="connsiteY13" fmla="*/ 1485900 h 1632297"/>
              <a:gd name="connsiteX14" fmla="*/ 1873250 w 3418242"/>
              <a:gd name="connsiteY14" fmla="*/ 1504950 h 1632297"/>
              <a:gd name="connsiteX15" fmla="*/ 1936750 w 3418242"/>
              <a:gd name="connsiteY15" fmla="*/ 1549400 h 1632297"/>
              <a:gd name="connsiteX16" fmla="*/ 1962150 w 3418242"/>
              <a:gd name="connsiteY16" fmla="*/ 1555750 h 1632297"/>
              <a:gd name="connsiteX17" fmla="*/ 2095500 w 3418242"/>
              <a:gd name="connsiteY17" fmla="*/ 1568450 h 1632297"/>
              <a:gd name="connsiteX18" fmla="*/ 2152650 w 3418242"/>
              <a:gd name="connsiteY18" fmla="*/ 1574800 h 1632297"/>
              <a:gd name="connsiteX19" fmla="*/ 2216150 w 3418242"/>
              <a:gd name="connsiteY19" fmla="*/ 1606550 h 1632297"/>
              <a:gd name="connsiteX20" fmla="*/ 2247900 w 3418242"/>
              <a:gd name="connsiteY20" fmla="*/ 1625600 h 1632297"/>
              <a:gd name="connsiteX21" fmla="*/ 2374900 w 3418242"/>
              <a:gd name="connsiteY21" fmla="*/ 1631950 h 1632297"/>
              <a:gd name="connsiteX22" fmla="*/ 2514600 w 3418242"/>
              <a:gd name="connsiteY22" fmla="*/ 1625600 h 1632297"/>
              <a:gd name="connsiteX23" fmla="*/ 2533650 w 3418242"/>
              <a:gd name="connsiteY23" fmla="*/ 1619250 h 1632297"/>
              <a:gd name="connsiteX24" fmla="*/ 2565400 w 3418242"/>
              <a:gd name="connsiteY24" fmla="*/ 1606550 h 1632297"/>
              <a:gd name="connsiteX25" fmla="*/ 2686050 w 3418242"/>
              <a:gd name="connsiteY25" fmla="*/ 1593850 h 1632297"/>
              <a:gd name="connsiteX26" fmla="*/ 2711450 w 3418242"/>
              <a:gd name="connsiteY26" fmla="*/ 1555750 h 1632297"/>
              <a:gd name="connsiteX27" fmla="*/ 2749550 w 3418242"/>
              <a:gd name="connsiteY27" fmla="*/ 1454150 h 1632297"/>
              <a:gd name="connsiteX28" fmla="*/ 2755900 w 3418242"/>
              <a:gd name="connsiteY28" fmla="*/ 1428750 h 1632297"/>
              <a:gd name="connsiteX29" fmla="*/ 2806700 w 3418242"/>
              <a:gd name="connsiteY29" fmla="*/ 1390650 h 1632297"/>
              <a:gd name="connsiteX30" fmla="*/ 2844800 w 3418242"/>
              <a:gd name="connsiteY30" fmla="*/ 1358900 h 1632297"/>
              <a:gd name="connsiteX31" fmla="*/ 2870200 w 3418242"/>
              <a:gd name="connsiteY31" fmla="*/ 1301750 h 1632297"/>
              <a:gd name="connsiteX32" fmla="*/ 2921000 w 3418242"/>
              <a:gd name="connsiteY32" fmla="*/ 1225550 h 1632297"/>
              <a:gd name="connsiteX33" fmla="*/ 2959100 w 3418242"/>
              <a:gd name="connsiteY33" fmla="*/ 1212850 h 1632297"/>
              <a:gd name="connsiteX34" fmla="*/ 3022600 w 3418242"/>
              <a:gd name="connsiteY34" fmla="*/ 1187450 h 1632297"/>
              <a:gd name="connsiteX35" fmla="*/ 3060700 w 3418242"/>
              <a:gd name="connsiteY35" fmla="*/ 1162050 h 1632297"/>
              <a:gd name="connsiteX36" fmla="*/ 3092450 w 3418242"/>
              <a:gd name="connsiteY36" fmla="*/ 1066800 h 1632297"/>
              <a:gd name="connsiteX37" fmla="*/ 3105150 w 3418242"/>
              <a:gd name="connsiteY37" fmla="*/ 1047750 h 1632297"/>
              <a:gd name="connsiteX38" fmla="*/ 3136900 w 3418242"/>
              <a:gd name="connsiteY38" fmla="*/ 1003300 h 1632297"/>
              <a:gd name="connsiteX39" fmla="*/ 3162300 w 3418242"/>
              <a:gd name="connsiteY39" fmla="*/ 965200 h 1632297"/>
              <a:gd name="connsiteX40" fmla="*/ 3219450 w 3418242"/>
              <a:gd name="connsiteY40" fmla="*/ 889000 h 1632297"/>
              <a:gd name="connsiteX41" fmla="*/ 3257550 w 3418242"/>
              <a:gd name="connsiteY41" fmla="*/ 850900 h 1632297"/>
              <a:gd name="connsiteX42" fmla="*/ 3276600 w 3418242"/>
              <a:gd name="connsiteY42" fmla="*/ 838200 h 1632297"/>
              <a:gd name="connsiteX43" fmla="*/ 3308350 w 3418242"/>
              <a:gd name="connsiteY43" fmla="*/ 800100 h 1632297"/>
              <a:gd name="connsiteX44" fmla="*/ 3321050 w 3418242"/>
              <a:gd name="connsiteY44" fmla="*/ 781050 h 1632297"/>
              <a:gd name="connsiteX45" fmla="*/ 3333750 w 3418242"/>
              <a:gd name="connsiteY45" fmla="*/ 692150 h 1632297"/>
              <a:gd name="connsiteX46" fmla="*/ 3352800 w 3418242"/>
              <a:gd name="connsiteY46" fmla="*/ 622300 h 1632297"/>
              <a:gd name="connsiteX47" fmla="*/ 3359150 w 3418242"/>
              <a:gd name="connsiteY47" fmla="*/ 596900 h 1632297"/>
              <a:gd name="connsiteX48" fmla="*/ 3378200 w 3418242"/>
              <a:gd name="connsiteY48" fmla="*/ 527050 h 1632297"/>
              <a:gd name="connsiteX49" fmla="*/ 3384550 w 3418242"/>
              <a:gd name="connsiteY49" fmla="*/ 508000 h 1632297"/>
              <a:gd name="connsiteX50" fmla="*/ 3416300 w 3418242"/>
              <a:gd name="connsiteY50" fmla="*/ 450850 h 1632297"/>
              <a:gd name="connsiteX51" fmla="*/ 3416300 w 3418242"/>
              <a:gd name="connsiteY51" fmla="*/ 400050 h 1632297"/>
              <a:gd name="connsiteX52" fmla="*/ 3403600 w 3418242"/>
              <a:gd name="connsiteY52" fmla="*/ 254000 h 1632297"/>
              <a:gd name="connsiteX53" fmla="*/ 3397250 w 3418242"/>
              <a:gd name="connsiteY53" fmla="*/ 50800 h 1632297"/>
              <a:gd name="connsiteX54" fmla="*/ 3371850 w 3418242"/>
              <a:gd name="connsiteY54" fmla="*/ 12700 h 1632297"/>
              <a:gd name="connsiteX55" fmla="*/ 3371850 w 3418242"/>
              <a:gd name="connsiteY55" fmla="*/ 0 h 1632297"/>
              <a:gd name="connsiteX0" fmla="*/ 0 w 3373792"/>
              <a:gd name="connsiteY0" fmla="*/ 1352550 h 1632297"/>
              <a:gd name="connsiteX1" fmla="*/ 6350 w 3373792"/>
              <a:gd name="connsiteY1" fmla="*/ 1333500 h 1632297"/>
              <a:gd name="connsiteX2" fmla="*/ 44450 w 3373792"/>
              <a:gd name="connsiteY2" fmla="*/ 1314450 h 1632297"/>
              <a:gd name="connsiteX3" fmla="*/ 539750 w 3373792"/>
              <a:gd name="connsiteY3" fmla="*/ 1320800 h 1632297"/>
              <a:gd name="connsiteX4" fmla="*/ 609600 w 3373792"/>
              <a:gd name="connsiteY4" fmla="*/ 1327150 h 1632297"/>
              <a:gd name="connsiteX5" fmla="*/ 660400 w 3373792"/>
              <a:gd name="connsiteY5" fmla="*/ 1339850 h 1632297"/>
              <a:gd name="connsiteX6" fmla="*/ 952500 w 3373792"/>
              <a:gd name="connsiteY6" fmla="*/ 1346200 h 1632297"/>
              <a:gd name="connsiteX7" fmla="*/ 1041400 w 3373792"/>
              <a:gd name="connsiteY7" fmla="*/ 1346200 h 1632297"/>
              <a:gd name="connsiteX8" fmla="*/ 1206500 w 3373792"/>
              <a:gd name="connsiteY8" fmla="*/ 1352550 h 1632297"/>
              <a:gd name="connsiteX9" fmla="*/ 1568450 w 3373792"/>
              <a:gd name="connsiteY9" fmla="*/ 1409700 h 1632297"/>
              <a:gd name="connsiteX10" fmla="*/ 1663700 w 3373792"/>
              <a:gd name="connsiteY10" fmla="*/ 1460500 h 1632297"/>
              <a:gd name="connsiteX11" fmla="*/ 1689100 w 3373792"/>
              <a:gd name="connsiteY11" fmla="*/ 1466850 h 1632297"/>
              <a:gd name="connsiteX12" fmla="*/ 1809750 w 3373792"/>
              <a:gd name="connsiteY12" fmla="*/ 1485900 h 1632297"/>
              <a:gd name="connsiteX13" fmla="*/ 1828800 w 3373792"/>
              <a:gd name="connsiteY13" fmla="*/ 1504950 h 1632297"/>
              <a:gd name="connsiteX14" fmla="*/ 1892300 w 3373792"/>
              <a:gd name="connsiteY14" fmla="*/ 1549400 h 1632297"/>
              <a:gd name="connsiteX15" fmla="*/ 1917700 w 3373792"/>
              <a:gd name="connsiteY15" fmla="*/ 1555750 h 1632297"/>
              <a:gd name="connsiteX16" fmla="*/ 2051050 w 3373792"/>
              <a:gd name="connsiteY16" fmla="*/ 1568450 h 1632297"/>
              <a:gd name="connsiteX17" fmla="*/ 2108200 w 3373792"/>
              <a:gd name="connsiteY17" fmla="*/ 1574800 h 1632297"/>
              <a:gd name="connsiteX18" fmla="*/ 2171700 w 3373792"/>
              <a:gd name="connsiteY18" fmla="*/ 1606550 h 1632297"/>
              <a:gd name="connsiteX19" fmla="*/ 2203450 w 3373792"/>
              <a:gd name="connsiteY19" fmla="*/ 1625600 h 1632297"/>
              <a:gd name="connsiteX20" fmla="*/ 2330450 w 3373792"/>
              <a:gd name="connsiteY20" fmla="*/ 1631950 h 1632297"/>
              <a:gd name="connsiteX21" fmla="*/ 2470150 w 3373792"/>
              <a:gd name="connsiteY21" fmla="*/ 1625600 h 1632297"/>
              <a:gd name="connsiteX22" fmla="*/ 2489200 w 3373792"/>
              <a:gd name="connsiteY22" fmla="*/ 1619250 h 1632297"/>
              <a:gd name="connsiteX23" fmla="*/ 2520950 w 3373792"/>
              <a:gd name="connsiteY23" fmla="*/ 1606550 h 1632297"/>
              <a:gd name="connsiteX24" fmla="*/ 2641600 w 3373792"/>
              <a:gd name="connsiteY24" fmla="*/ 1593850 h 1632297"/>
              <a:gd name="connsiteX25" fmla="*/ 2667000 w 3373792"/>
              <a:gd name="connsiteY25" fmla="*/ 1555750 h 1632297"/>
              <a:gd name="connsiteX26" fmla="*/ 2705100 w 3373792"/>
              <a:gd name="connsiteY26" fmla="*/ 1454150 h 1632297"/>
              <a:gd name="connsiteX27" fmla="*/ 2711450 w 3373792"/>
              <a:gd name="connsiteY27" fmla="*/ 1428750 h 1632297"/>
              <a:gd name="connsiteX28" fmla="*/ 2762250 w 3373792"/>
              <a:gd name="connsiteY28" fmla="*/ 1390650 h 1632297"/>
              <a:gd name="connsiteX29" fmla="*/ 2800350 w 3373792"/>
              <a:gd name="connsiteY29" fmla="*/ 1358900 h 1632297"/>
              <a:gd name="connsiteX30" fmla="*/ 2825750 w 3373792"/>
              <a:gd name="connsiteY30" fmla="*/ 1301750 h 1632297"/>
              <a:gd name="connsiteX31" fmla="*/ 2876550 w 3373792"/>
              <a:gd name="connsiteY31" fmla="*/ 1225550 h 1632297"/>
              <a:gd name="connsiteX32" fmla="*/ 2914650 w 3373792"/>
              <a:gd name="connsiteY32" fmla="*/ 1212850 h 1632297"/>
              <a:gd name="connsiteX33" fmla="*/ 2978150 w 3373792"/>
              <a:gd name="connsiteY33" fmla="*/ 1187450 h 1632297"/>
              <a:gd name="connsiteX34" fmla="*/ 3016250 w 3373792"/>
              <a:gd name="connsiteY34" fmla="*/ 1162050 h 1632297"/>
              <a:gd name="connsiteX35" fmla="*/ 3048000 w 3373792"/>
              <a:gd name="connsiteY35" fmla="*/ 1066800 h 1632297"/>
              <a:gd name="connsiteX36" fmla="*/ 3060700 w 3373792"/>
              <a:gd name="connsiteY36" fmla="*/ 1047750 h 1632297"/>
              <a:gd name="connsiteX37" fmla="*/ 3092450 w 3373792"/>
              <a:gd name="connsiteY37" fmla="*/ 1003300 h 1632297"/>
              <a:gd name="connsiteX38" fmla="*/ 3117850 w 3373792"/>
              <a:gd name="connsiteY38" fmla="*/ 965200 h 1632297"/>
              <a:gd name="connsiteX39" fmla="*/ 3175000 w 3373792"/>
              <a:gd name="connsiteY39" fmla="*/ 889000 h 1632297"/>
              <a:gd name="connsiteX40" fmla="*/ 3213100 w 3373792"/>
              <a:gd name="connsiteY40" fmla="*/ 850900 h 1632297"/>
              <a:gd name="connsiteX41" fmla="*/ 3232150 w 3373792"/>
              <a:gd name="connsiteY41" fmla="*/ 838200 h 1632297"/>
              <a:gd name="connsiteX42" fmla="*/ 3263900 w 3373792"/>
              <a:gd name="connsiteY42" fmla="*/ 800100 h 1632297"/>
              <a:gd name="connsiteX43" fmla="*/ 3276600 w 3373792"/>
              <a:gd name="connsiteY43" fmla="*/ 781050 h 1632297"/>
              <a:gd name="connsiteX44" fmla="*/ 3289300 w 3373792"/>
              <a:gd name="connsiteY44" fmla="*/ 692150 h 1632297"/>
              <a:gd name="connsiteX45" fmla="*/ 3308350 w 3373792"/>
              <a:gd name="connsiteY45" fmla="*/ 622300 h 1632297"/>
              <a:gd name="connsiteX46" fmla="*/ 3314700 w 3373792"/>
              <a:gd name="connsiteY46" fmla="*/ 596900 h 1632297"/>
              <a:gd name="connsiteX47" fmla="*/ 3333750 w 3373792"/>
              <a:gd name="connsiteY47" fmla="*/ 527050 h 1632297"/>
              <a:gd name="connsiteX48" fmla="*/ 3340100 w 3373792"/>
              <a:gd name="connsiteY48" fmla="*/ 508000 h 1632297"/>
              <a:gd name="connsiteX49" fmla="*/ 3371850 w 3373792"/>
              <a:gd name="connsiteY49" fmla="*/ 450850 h 1632297"/>
              <a:gd name="connsiteX50" fmla="*/ 3371850 w 3373792"/>
              <a:gd name="connsiteY50" fmla="*/ 400050 h 1632297"/>
              <a:gd name="connsiteX51" fmla="*/ 3359150 w 3373792"/>
              <a:gd name="connsiteY51" fmla="*/ 254000 h 1632297"/>
              <a:gd name="connsiteX52" fmla="*/ 3352800 w 3373792"/>
              <a:gd name="connsiteY52" fmla="*/ 50800 h 1632297"/>
              <a:gd name="connsiteX53" fmla="*/ 3327400 w 3373792"/>
              <a:gd name="connsiteY53" fmla="*/ 12700 h 1632297"/>
              <a:gd name="connsiteX54" fmla="*/ 3327400 w 3373792"/>
              <a:gd name="connsiteY54" fmla="*/ 0 h 1632297"/>
              <a:gd name="connsiteX0" fmla="*/ 24360 w 3398152"/>
              <a:gd name="connsiteY0" fmla="*/ 1352550 h 1632297"/>
              <a:gd name="connsiteX1" fmla="*/ 4181 w 3398152"/>
              <a:gd name="connsiteY1" fmla="*/ 1344371 h 1632297"/>
              <a:gd name="connsiteX2" fmla="*/ 68810 w 3398152"/>
              <a:gd name="connsiteY2" fmla="*/ 1314450 h 1632297"/>
              <a:gd name="connsiteX3" fmla="*/ 564110 w 3398152"/>
              <a:gd name="connsiteY3" fmla="*/ 1320800 h 1632297"/>
              <a:gd name="connsiteX4" fmla="*/ 633960 w 3398152"/>
              <a:gd name="connsiteY4" fmla="*/ 1327150 h 1632297"/>
              <a:gd name="connsiteX5" fmla="*/ 684760 w 3398152"/>
              <a:gd name="connsiteY5" fmla="*/ 1339850 h 1632297"/>
              <a:gd name="connsiteX6" fmla="*/ 976860 w 3398152"/>
              <a:gd name="connsiteY6" fmla="*/ 1346200 h 1632297"/>
              <a:gd name="connsiteX7" fmla="*/ 1065760 w 3398152"/>
              <a:gd name="connsiteY7" fmla="*/ 1346200 h 1632297"/>
              <a:gd name="connsiteX8" fmla="*/ 1230860 w 3398152"/>
              <a:gd name="connsiteY8" fmla="*/ 1352550 h 1632297"/>
              <a:gd name="connsiteX9" fmla="*/ 1592810 w 3398152"/>
              <a:gd name="connsiteY9" fmla="*/ 1409700 h 1632297"/>
              <a:gd name="connsiteX10" fmla="*/ 1688060 w 3398152"/>
              <a:gd name="connsiteY10" fmla="*/ 1460500 h 1632297"/>
              <a:gd name="connsiteX11" fmla="*/ 1713460 w 3398152"/>
              <a:gd name="connsiteY11" fmla="*/ 1466850 h 1632297"/>
              <a:gd name="connsiteX12" fmla="*/ 1834110 w 3398152"/>
              <a:gd name="connsiteY12" fmla="*/ 1485900 h 1632297"/>
              <a:gd name="connsiteX13" fmla="*/ 1853160 w 3398152"/>
              <a:gd name="connsiteY13" fmla="*/ 1504950 h 1632297"/>
              <a:gd name="connsiteX14" fmla="*/ 1916660 w 3398152"/>
              <a:gd name="connsiteY14" fmla="*/ 1549400 h 1632297"/>
              <a:gd name="connsiteX15" fmla="*/ 1942060 w 3398152"/>
              <a:gd name="connsiteY15" fmla="*/ 1555750 h 1632297"/>
              <a:gd name="connsiteX16" fmla="*/ 2075410 w 3398152"/>
              <a:gd name="connsiteY16" fmla="*/ 1568450 h 1632297"/>
              <a:gd name="connsiteX17" fmla="*/ 2132560 w 3398152"/>
              <a:gd name="connsiteY17" fmla="*/ 1574800 h 1632297"/>
              <a:gd name="connsiteX18" fmla="*/ 2196060 w 3398152"/>
              <a:gd name="connsiteY18" fmla="*/ 1606550 h 1632297"/>
              <a:gd name="connsiteX19" fmla="*/ 2227810 w 3398152"/>
              <a:gd name="connsiteY19" fmla="*/ 1625600 h 1632297"/>
              <a:gd name="connsiteX20" fmla="*/ 2354810 w 3398152"/>
              <a:gd name="connsiteY20" fmla="*/ 1631950 h 1632297"/>
              <a:gd name="connsiteX21" fmla="*/ 2494510 w 3398152"/>
              <a:gd name="connsiteY21" fmla="*/ 1625600 h 1632297"/>
              <a:gd name="connsiteX22" fmla="*/ 2513560 w 3398152"/>
              <a:gd name="connsiteY22" fmla="*/ 1619250 h 1632297"/>
              <a:gd name="connsiteX23" fmla="*/ 2545310 w 3398152"/>
              <a:gd name="connsiteY23" fmla="*/ 1606550 h 1632297"/>
              <a:gd name="connsiteX24" fmla="*/ 2665960 w 3398152"/>
              <a:gd name="connsiteY24" fmla="*/ 1593850 h 1632297"/>
              <a:gd name="connsiteX25" fmla="*/ 2691360 w 3398152"/>
              <a:gd name="connsiteY25" fmla="*/ 1555750 h 1632297"/>
              <a:gd name="connsiteX26" fmla="*/ 2729460 w 3398152"/>
              <a:gd name="connsiteY26" fmla="*/ 1454150 h 1632297"/>
              <a:gd name="connsiteX27" fmla="*/ 2735810 w 3398152"/>
              <a:gd name="connsiteY27" fmla="*/ 1428750 h 1632297"/>
              <a:gd name="connsiteX28" fmla="*/ 2786610 w 3398152"/>
              <a:gd name="connsiteY28" fmla="*/ 1390650 h 1632297"/>
              <a:gd name="connsiteX29" fmla="*/ 2824710 w 3398152"/>
              <a:gd name="connsiteY29" fmla="*/ 1358900 h 1632297"/>
              <a:gd name="connsiteX30" fmla="*/ 2850110 w 3398152"/>
              <a:gd name="connsiteY30" fmla="*/ 1301750 h 1632297"/>
              <a:gd name="connsiteX31" fmla="*/ 2900910 w 3398152"/>
              <a:gd name="connsiteY31" fmla="*/ 1225550 h 1632297"/>
              <a:gd name="connsiteX32" fmla="*/ 2939010 w 3398152"/>
              <a:gd name="connsiteY32" fmla="*/ 1212850 h 1632297"/>
              <a:gd name="connsiteX33" fmla="*/ 3002510 w 3398152"/>
              <a:gd name="connsiteY33" fmla="*/ 1187450 h 1632297"/>
              <a:gd name="connsiteX34" fmla="*/ 3040610 w 3398152"/>
              <a:gd name="connsiteY34" fmla="*/ 1162050 h 1632297"/>
              <a:gd name="connsiteX35" fmla="*/ 3072360 w 3398152"/>
              <a:gd name="connsiteY35" fmla="*/ 1066800 h 1632297"/>
              <a:gd name="connsiteX36" fmla="*/ 3085060 w 3398152"/>
              <a:gd name="connsiteY36" fmla="*/ 1047750 h 1632297"/>
              <a:gd name="connsiteX37" fmla="*/ 3116810 w 3398152"/>
              <a:gd name="connsiteY37" fmla="*/ 1003300 h 1632297"/>
              <a:gd name="connsiteX38" fmla="*/ 3142210 w 3398152"/>
              <a:gd name="connsiteY38" fmla="*/ 965200 h 1632297"/>
              <a:gd name="connsiteX39" fmla="*/ 3199360 w 3398152"/>
              <a:gd name="connsiteY39" fmla="*/ 889000 h 1632297"/>
              <a:gd name="connsiteX40" fmla="*/ 3237460 w 3398152"/>
              <a:gd name="connsiteY40" fmla="*/ 850900 h 1632297"/>
              <a:gd name="connsiteX41" fmla="*/ 3256510 w 3398152"/>
              <a:gd name="connsiteY41" fmla="*/ 838200 h 1632297"/>
              <a:gd name="connsiteX42" fmla="*/ 3288260 w 3398152"/>
              <a:gd name="connsiteY42" fmla="*/ 800100 h 1632297"/>
              <a:gd name="connsiteX43" fmla="*/ 3300960 w 3398152"/>
              <a:gd name="connsiteY43" fmla="*/ 781050 h 1632297"/>
              <a:gd name="connsiteX44" fmla="*/ 3313660 w 3398152"/>
              <a:gd name="connsiteY44" fmla="*/ 692150 h 1632297"/>
              <a:gd name="connsiteX45" fmla="*/ 3332710 w 3398152"/>
              <a:gd name="connsiteY45" fmla="*/ 622300 h 1632297"/>
              <a:gd name="connsiteX46" fmla="*/ 3339060 w 3398152"/>
              <a:gd name="connsiteY46" fmla="*/ 596900 h 1632297"/>
              <a:gd name="connsiteX47" fmla="*/ 3358110 w 3398152"/>
              <a:gd name="connsiteY47" fmla="*/ 527050 h 1632297"/>
              <a:gd name="connsiteX48" fmla="*/ 3364460 w 3398152"/>
              <a:gd name="connsiteY48" fmla="*/ 508000 h 1632297"/>
              <a:gd name="connsiteX49" fmla="*/ 3396210 w 3398152"/>
              <a:gd name="connsiteY49" fmla="*/ 450850 h 1632297"/>
              <a:gd name="connsiteX50" fmla="*/ 3396210 w 3398152"/>
              <a:gd name="connsiteY50" fmla="*/ 400050 h 1632297"/>
              <a:gd name="connsiteX51" fmla="*/ 3383510 w 3398152"/>
              <a:gd name="connsiteY51" fmla="*/ 254000 h 1632297"/>
              <a:gd name="connsiteX52" fmla="*/ 3377160 w 3398152"/>
              <a:gd name="connsiteY52" fmla="*/ 50800 h 1632297"/>
              <a:gd name="connsiteX53" fmla="*/ 3351760 w 3398152"/>
              <a:gd name="connsiteY53" fmla="*/ 12700 h 1632297"/>
              <a:gd name="connsiteX54" fmla="*/ 3351760 w 3398152"/>
              <a:gd name="connsiteY54" fmla="*/ 0 h 1632297"/>
              <a:gd name="connsiteX0" fmla="*/ 24360 w 3398152"/>
              <a:gd name="connsiteY0" fmla="*/ 1352550 h 1632297"/>
              <a:gd name="connsiteX1" fmla="*/ 4181 w 3398152"/>
              <a:gd name="connsiteY1" fmla="*/ 1344371 h 1632297"/>
              <a:gd name="connsiteX2" fmla="*/ 68810 w 3398152"/>
              <a:gd name="connsiteY2" fmla="*/ 1314450 h 1632297"/>
              <a:gd name="connsiteX3" fmla="*/ 564110 w 3398152"/>
              <a:gd name="connsiteY3" fmla="*/ 1320800 h 1632297"/>
              <a:gd name="connsiteX4" fmla="*/ 633960 w 3398152"/>
              <a:gd name="connsiteY4" fmla="*/ 1327150 h 1632297"/>
              <a:gd name="connsiteX5" fmla="*/ 684760 w 3398152"/>
              <a:gd name="connsiteY5" fmla="*/ 1339850 h 1632297"/>
              <a:gd name="connsiteX6" fmla="*/ 976860 w 3398152"/>
              <a:gd name="connsiteY6" fmla="*/ 1346200 h 1632297"/>
              <a:gd name="connsiteX7" fmla="*/ 1065760 w 3398152"/>
              <a:gd name="connsiteY7" fmla="*/ 1346200 h 1632297"/>
              <a:gd name="connsiteX8" fmla="*/ 1230860 w 3398152"/>
              <a:gd name="connsiteY8" fmla="*/ 1352550 h 1632297"/>
              <a:gd name="connsiteX9" fmla="*/ 1592810 w 3398152"/>
              <a:gd name="connsiteY9" fmla="*/ 1409700 h 1632297"/>
              <a:gd name="connsiteX10" fmla="*/ 1688060 w 3398152"/>
              <a:gd name="connsiteY10" fmla="*/ 1460500 h 1632297"/>
              <a:gd name="connsiteX11" fmla="*/ 1713460 w 3398152"/>
              <a:gd name="connsiteY11" fmla="*/ 1466850 h 1632297"/>
              <a:gd name="connsiteX12" fmla="*/ 1834110 w 3398152"/>
              <a:gd name="connsiteY12" fmla="*/ 1485900 h 1632297"/>
              <a:gd name="connsiteX13" fmla="*/ 1853160 w 3398152"/>
              <a:gd name="connsiteY13" fmla="*/ 1504950 h 1632297"/>
              <a:gd name="connsiteX14" fmla="*/ 1916660 w 3398152"/>
              <a:gd name="connsiteY14" fmla="*/ 1549400 h 1632297"/>
              <a:gd name="connsiteX15" fmla="*/ 1942060 w 3398152"/>
              <a:gd name="connsiteY15" fmla="*/ 1555750 h 1632297"/>
              <a:gd name="connsiteX16" fmla="*/ 2075410 w 3398152"/>
              <a:gd name="connsiteY16" fmla="*/ 1568450 h 1632297"/>
              <a:gd name="connsiteX17" fmla="*/ 2132560 w 3398152"/>
              <a:gd name="connsiteY17" fmla="*/ 1574800 h 1632297"/>
              <a:gd name="connsiteX18" fmla="*/ 2196060 w 3398152"/>
              <a:gd name="connsiteY18" fmla="*/ 1606550 h 1632297"/>
              <a:gd name="connsiteX19" fmla="*/ 2227810 w 3398152"/>
              <a:gd name="connsiteY19" fmla="*/ 1625600 h 1632297"/>
              <a:gd name="connsiteX20" fmla="*/ 2357443 w 3398152"/>
              <a:gd name="connsiteY20" fmla="*/ 1605844 h 1632297"/>
              <a:gd name="connsiteX21" fmla="*/ 2494510 w 3398152"/>
              <a:gd name="connsiteY21" fmla="*/ 1625600 h 1632297"/>
              <a:gd name="connsiteX22" fmla="*/ 2513560 w 3398152"/>
              <a:gd name="connsiteY22" fmla="*/ 1619250 h 1632297"/>
              <a:gd name="connsiteX23" fmla="*/ 2545310 w 3398152"/>
              <a:gd name="connsiteY23" fmla="*/ 1606550 h 1632297"/>
              <a:gd name="connsiteX24" fmla="*/ 2665960 w 3398152"/>
              <a:gd name="connsiteY24" fmla="*/ 1593850 h 1632297"/>
              <a:gd name="connsiteX25" fmla="*/ 2691360 w 3398152"/>
              <a:gd name="connsiteY25" fmla="*/ 1555750 h 1632297"/>
              <a:gd name="connsiteX26" fmla="*/ 2729460 w 3398152"/>
              <a:gd name="connsiteY26" fmla="*/ 1454150 h 1632297"/>
              <a:gd name="connsiteX27" fmla="*/ 2735810 w 3398152"/>
              <a:gd name="connsiteY27" fmla="*/ 1428750 h 1632297"/>
              <a:gd name="connsiteX28" fmla="*/ 2786610 w 3398152"/>
              <a:gd name="connsiteY28" fmla="*/ 1390650 h 1632297"/>
              <a:gd name="connsiteX29" fmla="*/ 2824710 w 3398152"/>
              <a:gd name="connsiteY29" fmla="*/ 1358900 h 1632297"/>
              <a:gd name="connsiteX30" fmla="*/ 2850110 w 3398152"/>
              <a:gd name="connsiteY30" fmla="*/ 1301750 h 1632297"/>
              <a:gd name="connsiteX31" fmla="*/ 2900910 w 3398152"/>
              <a:gd name="connsiteY31" fmla="*/ 1225550 h 1632297"/>
              <a:gd name="connsiteX32" fmla="*/ 2939010 w 3398152"/>
              <a:gd name="connsiteY32" fmla="*/ 1212850 h 1632297"/>
              <a:gd name="connsiteX33" fmla="*/ 3002510 w 3398152"/>
              <a:gd name="connsiteY33" fmla="*/ 1187450 h 1632297"/>
              <a:gd name="connsiteX34" fmla="*/ 3040610 w 3398152"/>
              <a:gd name="connsiteY34" fmla="*/ 1162050 h 1632297"/>
              <a:gd name="connsiteX35" fmla="*/ 3072360 w 3398152"/>
              <a:gd name="connsiteY35" fmla="*/ 1066800 h 1632297"/>
              <a:gd name="connsiteX36" fmla="*/ 3085060 w 3398152"/>
              <a:gd name="connsiteY36" fmla="*/ 1047750 h 1632297"/>
              <a:gd name="connsiteX37" fmla="*/ 3116810 w 3398152"/>
              <a:gd name="connsiteY37" fmla="*/ 1003300 h 1632297"/>
              <a:gd name="connsiteX38" fmla="*/ 3142210 w 3398152"/>
              <a:gd name="connsiteY38" fmla="*/ 965200 h 1632297"/>
              <a:gd name="connsiteX39" fmla="*/ 3199360 w 3398152"/>
              <a:gd name="connsiteY39" fmla="*/ 889000 h 1632297"/>
              <a:gd name="connsiteX40" fmla="*/ 3237460 w 3398152"/>
              <a:gd name="connsiteY40" fmla="*/ 850900 h 1632297"/>
              <a:gd name="connsiteX41" fmla="*/ 3256510 w 3398152"/>
              <a:gd name="connsiteY41" fmla="*/ 838200 h 1632297"/>
              <a:gd name="connsiteX42" fmla="*/ 3288260 w 3398152"/>
              <a:gd name="connsiteY42" fmla="*/ 800100 h 1632297"/>
              <a:gd name="connsiteX43" fmla="*/ 3300960 w 3398152"/>
              <a:gd name="connsiteY43" fmla="*/ 781050 h 1632297"/>
              <a:gd name="connsiteX44" fmla="*/ 3313660 w 3398152"/>
              <a:gd name="connsiteY44" fmla="*/ 692150 h 1632297"/>
              <a:gd name="connsiteX45" fmla="*/ 3332710 w 3398152"/>
              <a:gd name="connsiteY45" fmla="*/ 622300 h 1632297"/>
              <a:gd name="connsiteX46" fmla="*/ 3339060 w 3398152"/>
              <a:gd name="connsiteY46" fmla="*/ 596900 h 1632297"/>
              <a:gd name="connsiteX47" fmla="*/ 3358110 w 3398152"/>
              <a:gd name="connsiteY47" fmla="*/ 527050 h 1632297"/>
              <a:gd name="connsiteX48" fmla="*/ 3364460 w 3398152"/>
              <a:gd name="connsiteY48" fmla="*/ 508000 h 1632297"/>
              <a:gd name="connsiteX49" fmla="*/ 3396210 w 3398152"/>
              <a:gd name="connsiteY49" fmla="*/ 450850 h 1632297"/>
              <a:gd name="connsiteX50" fmla="*/ 3396210 w 3398152"/>
              <a:gd name="connsiteY50" fmla="*/ 400050 h 1632297"/>
              <a:gd name="connsiteX51" fmla="*/ 3383510 w 3398152"/>
              <a:gd name="connsiteY51" fmla="*/ 254000 h 1632297"/>
              <a:gd name="connsiteX52" fmla="*/ 3377160 w 3398152"/>
              <a:gd name="connsiteY52" fmla="*/ 50800 h 1632297"/>
              <a:gd name="connsiteX53" fmla="*/ 3351760 w 3398152"/>
              <a:gd name="connsiteY53" fmla="*/ 12700 h 1632297"/>
              <a:gd name="connsiteX54" fmla="*/ 3351760 w 3398152"/>
              <a:gd name="connsiteY54" fmla="*/ 0 h 163229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96060 w 3398152"/>
              <a:gd name="connsiteY18" fmla="*/ 1606550 h 1629317"/>
              <a:gd name="connsiteX19" fmla="*/ 2292074 w 3398152"/>
              <a:gd name="connsiteY19" fmla="*/ 1605844 h 1629317"/>
              <a:gd name="connsiteX20" fmla="*/ 2357443 w 3398152"/>
              <a:gd name="connsiteY20" fmla="*/ 1605844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96060 w 3398152"/>
              <a:gd name="connsiteY18" fmla="*/ 1606550 h 1629317"/>
              <a:gd name="connsiteX19" fmla="*/ 2292074 w 3398152"/>
              <a:gd name="connsiteY19" fmla="*/ 1605844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96060 w 3398152"/>
              <a:gd name="connsiteY18" fmla="*/ 1606550 h 1629317"/>
              <a:gd name="connsiteX19" fmla="*/ 2292074 w 3398152"/>
              <a:gd name="connsiteY19" fmla="*/ 1540476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61337 w 3398152"/>
              <a:gd name="connsiteY18" fmla="*/ 1540476 h 1629317"/>
              <a:gd name="connsiteX19" fmla="*/ 2292074 w 3398152"/>
              <a:gd name="connsiteY19" fmla="*/ 1540476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095969 w 3398152"/>
              <a:gd name="connsiteY17" fmla="*/ 1605844 h 1629317"/>
              <a:gd name="connsiteX18" fmla="*/ 2161337 w 3398152"/>
              <a:gd name="connsiteY18" fmla="*/ 1540476 h 1629317"/>
              <a:gd name="connsiteX19" fmla="*/ 2292074 w 3398152"/>
              <a:gd name="connsiteY19" fmla="*/ 1540476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61337 w 3398152"/>
              <a:gd name="connsiteY17" fmla="*/ 1540476 h 1629317"/>
              <a:gd name="connsiteX18" fmla="*/ 2292074 w 3398152"/>
              <a:gd name="connsiteY18" fmla="*/ 1540476 h 1629317"/>
              <a:gd name="connsiteX19" fmla="*/ 2357443 w 3398152"/>
              <a:gd name="connsiteY19" fmla="*/ 1540476 h 1629317"/>
              <a:gd name="connsiteX20" fmla="*/ 2494510 w 3398152"/>
              <a:gd name="connsiteY20" fmla="*/ 1625600 h 1629317"/>
              <a:gd name="connsiteX21" fmla="*/ 2513560 w 3398152"/>
              <a:gd name="connsiteY21" fmla="*/ 1619250 h 1629317"/>
              <a:gd name="connsiteX22" fmla="*/ 2545310 w 3398152"/>
              <a:gd name="connsiteY22" fmla="*/ 1606550 h 1629317"/>
              <a:gd name="connsiteX23" fmla="*/ 2665960 w 3398152"/>
              <a:gd name="connsiteY23" fmla="*/ 1593850 h 1629317"/>
              <a:gd name="connsiteX24" fmla="*/ 2691360 w 3398152"/>
              <a:gd name="connsiteY24" fmla="*/ 1555750 h 1629317"/>
              <a:gd name="connsiteX25" fmla="*/ 2729460 w 3398152"/>
              <a:gd name="connsiteY25" fmla="*/ 1454150 h 1629317"/>
              <a:gd name="connsiteX26" fmla="*/ 2735810 w 3398152"/>
              <a:gd name="connsiteY26" fmla="*/ 1428750 h 1629317"/>
              <a:gd name="connsiteX27" fmla="*/ 2786610 w 3398152"/>
              <a:gd name="connsiteY27" fmla="*/ 1390650 h 1629317"/>
              <a:gd name="connsiteX28" fmla="*/ 2824710 w 3398152"/>
              <a:gd name="connsiteY28" fmla="*/ 1358900 h 1629317"/>
              <a:gd name="connsiteX29" fmla="*/ 2850110 w 3398152"/>
              <a:gd name="connsiteY29" fmla="*/ 1301750 h 1629317"/>
              <a:gd name="connsiteX30" fmla="*/ 2900910 w 3398152"/>
              <a:gd name="connsiteY30" fmla="*/ 1225550 h 1629317"/>
              <a:gd name="connsiteX31" fmla="*/ 2939010 w 3398152"/>
              <a:gd name="connsiteY31" fmla="*/ 1212850 h 1629317"/>
              <a:gd name="connsiteX32" fmla="*/ 3002510 w 3398152"/>
              <a:gd name="connsiteY32" fmla="*/ 1187450 h 1629317"/>
              <a:gd name="connsiteX33" fmla="*/ 3040610 w 3398152"/>
              <a:gd name="connsiteY33" fmla="*/ 1162050 h 1629317"/>
              <a:gd name="connsiteX34" fmla="*/ 3072360 w 3398152"/>
              <a:gd name="connsiteY34" fmla="*/ 1066800 h 1629317"/>
              <a:gd name="connsiteX35" fmla="*/ 3085060 w 3398152"/>
              <a:gd name="connsiteY35" fmla="*/ 1047750 h 1629317"/>
              <a:gd name="connsiteX36" fmla="*/ 3116810 w 3398152"/>
              <a:gd name="connsiteY36" fmla="*/ 1003300 h 1629317"/>
              <a:gd name="connsiteX37" fmla="*/ 3142210 w 3398152"/>
              <a:gd name="connsiteY37" fmla="*/ 965200 h 1629317"/>
              <a:gd name="connsiteX38" fmla="*/ 3199360 w 3398152"/>
              <a:gd name="connsiteY38" fmla="*/ 889000 h 1629317"/>
              <a:gd name="connsiteX39" fmla="*/ 3237460 w 3398152"/>
              <a:gd name="connsiteY39" fmla="*/ 850900 h 1629317"/>
              <a:gd name="connsiteX40" fmla="*/ 3256510 w 3398152"/>
              <a:gd name="connsiteY40" fmla="*/ 838200 h 1629317"/>
              <a:gd name="connsiteX41" fmla="*/ 3288260 w 3398152"/>
              <a:gd name="connsiteY41" fmla="*/ 800100 h 1629317"/>
              <a:gd name="connsiteX42" fmla="*/ 3300960 w 3398152"/>
              <a:gd name="connsiteY42" fmla="*/ 781050 h 1629317"/>
              <a:gd name="connsiteX43" fmla="*/ 3313660 w 3398152"/>
              <a:gd name="connsiteY43" fmla="*/ 692150 h 1629317"/>
              <a:gd name="connsiteX44" fmla="*/ 3332710 w 3398152"/>
              <a:gd name="connsiteY44" fmla="*/ 622300 h 1629317"/>
              <a:gd name="connsiteX45" fmla="*/ 3339060 w 3398152"/>
              <a:gd name="connsiteY45" fmla="*/ 596900 h 1629317"/>
              <a:gd name="connsiteX46" fmla="*/ 3358110 w 3398152"/>
              <a:gd name="connsiteY46" fmla="*/ 527050 h 1629317"/>
              <a:gd name="connsiteX47" fmla="*/ 3364460 w 3398152"/>
              <a:gd name="connsiteY47" fmla="*/ 508000 h 1629317"/>
              <a:gd name="connsiteX48" fmla="*/ 3396210 w 3398152"/>
              <a:gd name="connsiteY48" fmla="*/ 450850 h 1629317"/>
              <a:gd name="connsiteX49" fmla="*/ 3396210 w 3398152"/>
              <a:gd name="connsiteY49" fmla="*/ 400050 h 1629317"/>
              <a:gd name="connsiteX50" fmla="*/ 3383510 w 3398152"/>
              <a:gd name="connsiteY50" fmla="*/ 254000 h 1629317"/>
              <a:gd name="connsiteX51" fmla="*/ 3377160 w 3398152"/>
              <a:gd name="connsiteY51" fmla="*/ 50800 h 1629317"/>
              <a:gd name="connsiteX52" fmla="*/ 3351760 w 3398152"/>
              <a:gd name="connsiteY52" fmla="*/ 12700 h 1629317"/>
              <a:gd name="connsiteX53" fmla="*/ 3351760 w 3398152"/>
              <a:gd name="connsiteY53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161337 w 3398152"/>
              <a:gd name="connsiteY16" fmla="*/ 1540476 h 1629317"/>
              <a:gd name="connsiteX17" fmla="*/ 2292074 w 3398152"/>
              <a:gd name="connsiteY17" fmla="*/ 1540476 h 1629317"/>
              <a:gd name="connsiteX18" fmla="*/ 2357443 w 3398152"/>
              <a:gd name="connsiteY18" fmla="*/ 1540476 h 1629317"/>
              <a:gd name="connsiteX19" fmla="*/ 2494510 w 3398152"/>
              <a:gd name="connsiteY19" fmla="*/ 1625600 h 1629317"/>
              <a:gd name="connsiteX20" fmla="*/ 2513560 w 3398152"/>
              <a:gd name="connsiteY20" fmla="*/ 1619250 h 1629317"/>
              <a:gd name="connsiteX21" fmla="*/ 2545310 w 3398152"/>
              <a:gd name="connsiteY21" fmla="*/ 1606550 h 1629317"/>
              <a:gd name="connsiteX22" fmla="*/ 2665960 w 3398152"/>
              <a:gd name="connsiteY22" fmla="*/ 1593850 h 1629317"/>
              <a:gd name="connsiteX23" fmla="*/ 2691360 w 3398152"/>
              <a:gd name="connsiteY23" fmla="*/ 1555750 h 1629317"/>
              <a:gd name="connsiteX24" fmla="*/ 2729460 w 3398152"/>
              <a:gd name="connsiteY24" fmla="*/ 1454150 h 1629317"/>
              <a:gd name="connsiteX25" fmla="*/ 2735810 w 3398152"/>
              <a:gd name="connsiteY25" fmla="*/ 1428750 h 1629317"/>
              <a:gd name="connsiteX26" fmla="*/ 2786610 w 3398152"/>
              <a:gd name="connsiteY26" fmla="*/ 1390650 h 1629317"/>
              <a:gd name="connsiteX27" fmla="*/ 2824710 w 3398152"/>
              <a:gd name="connsiteY27" fmla="*/ 1358900 h 1629317"/>
              <a:gd name="connsiteX28" fmla="*/ 2850110 w 3398152"/>
              <a:gd name="connsiteY28" fmla="*/ 1301750 h 1629317"/>
              <a:gd name="connsiteX29" fmla="*/ 2900910 w 3398152"/>
              <a:gd name="connsiteY29" fmla="*/ 1225550 h 1629317"/>
              <a:gd name="connsiteX30" fmla="*/ 2939010 w 3398152"/>
              <a:gd name="connsiteY30" fmla="*/ 1212850 h 1629317"/>
              <a:gd name="connsiteX31" fmla="*/ 3002510 w 3398152"/>
              <a:gd name="connsiteY31" fmla="*/ 1187450 h 1629317"/>
              <a:gd name="connsiteX32" fmla="*/ 3040610 w 3398152"/>
              <a:gd name="connsiteY32" fmla="*/ 1162050 h 1629317"/>
              <a:gd name="connsiteX33" fmla="*/ 3072360 w 3398152"/>
              <a:gd name="connsiteY33" fmla="*/ 1066800 h 1629317"/>
              <a:gd name="connsiteX34" fmla="*/ 3085060 w 3398152"/>
              <a:gd name="connsiteY34" fmla="*/ 1047750 h 1629317"/>
              <a:gd name="connsiteX35" fmla="*/ 3116810 w 3398152"/>
              <a:gd name="connsiteY35" fmla="*/ 1003300 h 1629317"/>
              <a:gd name="connsiteX36" fmla="*/ 3142210 w 3398152"/>
              <a:gd name="connsiteY36" fmla="*/ 965200 h 1629317"/>
              <a:gd name="connsiteX37" fmla="*/ 3199360 w 3398152"/>
              <a:gd name="connsiteY37" fmla="*/ 889000 h 1629317"/>
              <a:gd name="connsiteX38" fmla="*/ 3237460 w 3398152"/>
              <a:gd name="connsiteY38" fmla="*/ 850900 h 1629317"/>
              <a:gd name="connsiteX39" fmla="*/ 3256510 w 3398152"/>
              <a:gd name="connsiteY39" fmla="*/ 838200 h 1629317"/>
              <a:gd name="connsiteX40" fmla="*/ 3288260 w 3398152"/>
              <a:gd name="connsiteY40" fmla="*/ 800100 h 1629317"/>
              <a:gd name="connsiteX41" fmla="*/ 3300960 w 3398152"/>
              <a:gd name="connsiteY41" fmla="*/ 781050 h 1629317"/>
              <a:gd name="connsiteX42" fmla="*/ 3313660 w 3398152"/>
              <a:gd name="connsiteY42" fmla="*/ 692150 h 1629317"/>
              <a:gd name="connsiteX43" fmla="*/ 3332710 w 3398152"/>
              <a:gd name="connsiteY43" fmla="*/ 622300 h 1629317"/>
              <a:gd name="connsiteX44" fmla="*/ 3339060 w 3398152"/>
              <a:gd name="connsiteY44" fmla="*/ 596900 h 1629317"/>
              <a:gd name="connsiteX45" fmla="*/ 3358110 w 3398152"/>
              <a:gd name="connsiteY45" fmla="*/ 527050 h 1629317"/>
              <a:gd name="connsiteX46" fmla="*/ 3364460 w 3398152"/>
              <a:gd name="connsiteY46" fmla="*/ 508000 h 1629317"/>
              <a:gd name="connsiteX47" fmla="*/ 3396210 w 3398152"/>
              <a:gd name="connsiteY47" fmla="*/ 450850 h 1629317"/>
              <a:gd name="connsiteX48" fmla="*/ 3396210 w 3398152"/>
              <a:gd name="connsiteY48" fmla="*/ 400050 h 1629317"/>
              <a:gd name="connsiteX49" fmla="*/ 3383510 w 3398152"/>
              <a:gd name="connsiteY49" fmla="*/ 254000 h 1629317"/>
              <a:gd name="connsiteX50" fmla="*/ 3377160 w 3398152"/>
              <a:gd name="connsiteY50" fmla="*/ 50800 h 1629317"/>
              <a:gd name="connsiteX51" fmla="*/ 3351760 w 3398152"/>
              <a:gd name="connsiteY51" fmla="*/ 12700 h 1629317"/>
              <a:gd name="connsiteX52" fmla="*/ 3351760 w 3398152"/>
              <a:gd name="connsiteY52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2161337 w 3398152"/>
              <a:gd name="connsiteY15" fmla="*/ 1540476 h 1629317"/>
              <a:gd name="connsiteX16" fmla="*/ 2292074 w 3398152"/>
              <a:gd name="connsiteY16" fmla="*/ 1540476 h 1629317"/>
              <a:gd name="connsiteX17" fmla="*/ 2357443 w 3398152"/>
              <a:gd name="connsiteY17" fmla="*/ 1540476 h 1629317"/>
              <a:gd name="connsiteX18" fmla="*/ 2494510 w 3398152"/>
              <a:gd name="connsiteY18" fmla="*/ 1625600 h 1629317"/>
              <a:gd name="connsiteX19" fmla="*/ 2513560 w 3398152"/>
              <a:gd name="connsiteY19" fmla="*/ 1619250 h 1629317"/>
              <a:gd name="connsiteX20" fmla="*/ 2545310 w 3398152"/>
              <a:gd name="connsiteY20" fmla="*/ 1606550 h 1629317"/>
              <a:gd name="connsiteX21" fmla="*/ 2665960 w 3398152"/>
              <a:gd name="connsiteY21" fmla="*/ 1593850 h 1629317"/>
              <a:gd name="connsiteX22" fmla="*/ 2691360 w 3398152"/>
              <a:gd name="connsiteY22" fmla="*/ 1555750 h 1629317"/>
              <a:gd name="connsiteX23" fmla="*/ 2729460 w 3398152"/>
              <a:gd name="connsiteY23" fmla="*/ 1454150 h 1629317"/>
              <a:gd name="connsiteX24" fmla="*/ 2735810 w 3398152"/>
              <a:gd name="connsiteY24" fmla="*/ 1428750 h 1629317"/>
              <a:gd name="connsiteX25" fmla="*/ 2786610 w 3398152"/>
              <a:gd name="connsiteY25" fmla="*/ 1390650 h 1629317"/>
              <a:gd name="connsiteX26" fmla="*/ 2824710 w 3398152"/>
              <a:gd name="connsiteY26" fmla="*/ 1358900 h 1629317"/>
              <a:gd name="connsiteX27" fmla="*/ 2850110 w 3398152"/>
              <a:gd name="connsiteY27" fmla="*/ 1301750 h 1629317"/>
              <a:gd name="connsiteX28" fmla="*/ 2900910 w 3398152"/>
              <a:gd name="connsiteY28" fmla="*/ 1225550 h 1629317"/>
              <a:gd name="connsiteX29" fmla="*/ 2939010 w 3398152"/>
              <a:gd name="connsiteY29" fmla="*/ 1212850 h 1629317"/>
              <a:gd name="connsiteX30" fmla="*/ 3002510 w 3398152"/>
              <a:gd name="connsiteY30" fmla="*/ 1187450 h 1629317"/>
              <a:gd name="connsiteX31" fmla="*/ 3040610 w 3398152"/>
              <a:gd name="connsiteY31" fmla="*/ 1162050 h 1629317"/>
              <a:gd name="connsiteX32" fmla="*/ 3072360 w 3398152"/>
              <a:gd name="connsiteY32" fmla="*/ 1066800 h 1629317"/>
              <a:gd name="connsiteX33" fmla="*/ 3085060 w 3398152"/>
              <a:gd name="connsiteY33" fmla="*/ 1047750 h 1629317"/>
              <a:gd name="connsiteX34" fmla="*/ 3116810 w 3398152"/>
              <a:gd name="connsiteY34" fmla="*/ 1003300 h 1629317"/>
              <a:gd name="connsiteX35" fmla="*/ 3142210 w 3398152"/>
              <a:gd name="connsiteY35" fmla="*/ 965200 h 1629317"/>
              <a:gd name="connsiteX36" fmla="*/ 3199360 w 3398152"/>
              <a:gd name="connsiteY36" fmla="*/ 889000 h 1629317"/>
              <a:gd name="connsiteX37" fmla="*/ 3237460 w 3398152"/>
              <a:gd name="connsiteY37" fmla="*/ 850900 h 1629317"/>
              <a:gd name="connsiteX38" fmla="*/ 3256510 w 3398152"/>
              <a:gd name="connsiteY38" fmla="*/ 838200 h 1629317"/>
              <a:gd name="connsiteX39" fmla="*/ 3288260 w 3398152"/>
              <a:gd name="connsiteY39" fmla="*/ 800100 h 1629317"/>
              <a:gd name="connsiteX40" fmla="*/ 3300960 w 3398152"/>
              <a:gd name="connsiteY40" fmla="*/ 781050 h 1629317"/>
              <a:gd name="connsiteX41" fmla="*/ 3313660 w 3398152"/>
              <a:gd name="connsiteY41" fmla="*/ 692150 h 1629317"/>
              <a:gd name="connsiteX42" fmla="*/ 3332710 w 3398152"/>
              <a:gd name="connsiteY42" fmla="*/ 622300 h 1629317"/>
              <a:gd name="connsiteX43" fmla="*/ 3339060 w 3398152"/>
              <a:gd name="connsiteY43" fmla="*/ 596900 h 1629317"/>
              <a:gd name="connsiteX44" fmla="*/ 3358110 w 3398152"/>
              <a:gd name="connsiteY44" fmla="*/ 527050 h 1629317"/>
              <a:gd name="connsiteX45" fmla="*/ 3364460 w 3398152"/>
              <a:gd name="connsiteY45" fmla="*/ 508000 h 1629317"/>
              <a:gd name="connsiteX46" fmla="*/ 3396210 w 3398152"/>
              <a:gd name="connsiteY46" fmla="*/ 450850 h 1629317"/>
              <a:gd name="connsiteX47" fmla="*/ 3396210 w 3398152"/>
              <a:gd name="connsiteY47" fmla="*/ 400050 h 1629317"/>
              <a:gd name="connsiteX48" fmla="*/ 3383510 w 3398152"/>
              <a:gd name="connsiteY48" fmla="*/ 254000 h 1629317"/>
              <a:gd name="connsiteX49" fmla="*/ 3377160 w 3398152"/>
              <a:gd name="connsiteY49" fmla="*/ 50800 h 1629317"/>
              <a:gd name="connsiteX50" fmla="*/ 3351760 w 3398152"/>
              <a:gd name="connsiteY50" fmla="*/ 12700 h 1629317"/>
              <a:gd name="connsiteX51" fmla="*/ 3351760 w 3398152"/>
              <a:gd name="connsiteY51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2161337 w 3398152"/>
              <a:gd name="connsiteY14" fmla="*/ 1540476 h 1629317"/>
              <a:gd name="connsiteX15" fmla="*/ 2292074 w 3398152"/>
              <a:gd name="connsiteY15" fmla="*/ 1540476 h 1629317"/>
              <a:gd name="connsiteX16" fmla="*/ 2357443 w 3398152"/>
              <a:gd name="connsiteY16" fmla="*/ 1540476 h 1629317"/>
              <a:gd name="connsiteX17" fmla="*/ 2494510 w 3398152"/>
              <a:gd name="connsiteY17" fmla="*/ 1625600 h 1629317"/>
              <a:gd name="connsiteX18" fmla="*/ 2513560 w 3398152"/>
              <a:gd name="connsiteY18" fmla="*/ 1619250 h 1629317"/>
              <a:gd name="connsiteX19" fmla="*/ 2545310 w 3398152"/>
              <a:gd name="connsiteY19" fmla="*/ 1606550 h 1629317"/>
              <a:gd name="connsiteX20" fmla="*/ 2665960 w 3398152"/>
              <a:gd name="connsiteY20" fmla="*/ 1593850 h 1629317"/>
              <a:gd name="connsiteX21" fmla="*/ 2691360 w 3398152"/>
              <a:gd name="connsiteY21" fmla="*/ 1555750 h 1629317"/>
              <a:gd name="connsiteX22" fmla="*/ 2729460 w 3398152"/>
              <a:gd name="connsiteY22" fmla="*/ 1454150 h 1629317"/>
              <a:gd name="connsiteX23" fmla="*/ 2735810 w 3398152"/>
              <a:gd name="connsiteY23" fmla="*/ 1428750 h 1629317"/>
              <a:gd name="connsiteX24" fmla="*/ 2786610 w 3398152"/>
              <a:gd name="connsiteY24" fmla="*/ 1390650 h 1629317"/>
              <a:gd name="connsiteX25" fmla="*/ 2824710 w 3398152"/>
              <a:gd name="connsiteY25" fmla="*/ 1358900 h 1629317"/>
              <a:gd name="connsiteX26" fmla="*/ 2850110 w 3398152"/>
              <a:gd name="connsiteY26" fmla="*/ 1301750 h 1629317"/>
              <a:gd name="connsiteX27" fmla="*/ 2900910 w 3398152"/>
              <a:gd name="connsiteY27" fmla="*/ 1225550 h 1629317"/>
              <a:gd name="connsiteX28" fmla="*/ 2939010 w 3398152"/>
              <a:gd name="connsiteY28" fmla="*/ 1212850 h 1629317"/>
              <a:gd name="connsiteX29" fmla="*/ 3002510 w 3398152"/>
              <a:gd name="connsiteY29" fmla="*/ 1187450 h 1629317"/>
              <a:gd name="connsiteX30" fmla="*/ 3040610 w 3398152"/>
              <a:gd name="connsiteY30" fmla="*/ 1162050 h 1629317"/>
              <a:gd name="connsiteX31" fmla="*/ 3072360 w 3398152"/>
              <a:gd name="connsiteY31" fmla="*/ 1066800 h 1629317"/>
              <a:gd name="connsiteX32" fmla="*/ 3085060 w 3398152"/>
              <a:gd name="connsiteY32" fmla="*/ 1047750 h 1629317"/>
              <a:gd name="connsiteX33" fmla="*/ 3116810 w 3398152"/>
              <a:gd name="connsiteY33" fmla="*/ 1003300 h 1629317"/>
              <a:gd name="connsiteX34" fmla="*/ 3142210 w 3398152"/>
              <a:gd name="connsiteY34" fmla="*/ 965200 h 1629317"/>
              <a:gd name="connsiteX35" fmla="*/ 3199360 w 3398152"/>
              <a:gd name="connsiteY35" fmla="*/ 889000 h 1629317"/>
              <a:gd name="connsiteX36" fmla="*/ 3237460 w 3398152"/>
              <a:gd name="connsiteY36" fmla="*/ 850900 h 1629317"/>
              <a:gd name="connsiteX37" fmla="*/ 3256510 w 3398152"/>
              <a:gd name="connsiteY37" fmla="*/ 838200 h 1629317"/>
              <a:gd name="connsiteX38" fmla="*/ 3288260 w 3398152"/>
              <a:gd name="connsiteY38" fmla="*/ 800100 h 1629317"/>
              <a:gd name="connsiteX39" fmla="*/ 3300960 w 3398152"/>
              <a:gd name="connsiteY39" fmla="*/ 781050 h 1629317"/>
              <a:gd name="connsiteX40" fmla="*/ 3313660 w 3398152"/>
              <a:gd name="connsiteY40" fmla="*/ 692150 h 1629317"/>
              <a:gd name="connsiteX41" fmla="*/ 3332710 w 3398152"/>
              <a:gd name="connsiteY41" fmla="*/ 622300 h 1629317"/>
              <a:gd name="connsiteX42" fmla="*/ 3339060 w 3398152"/>
              <a:gd name="connsiteY42" fmla="*/ 596900 h 1629317"/>
              <a:gd name="connsiteX43" fmla="*/ 3358110 w 3398152"/>
              <a:gd name="connsiteY43" fmla="*/ 527050 h 1629317"/>
              <a:gd name="connsiteX44" fmla="*/ 3364460 w 3398152"/>
              <a:gd name="connsiteY44" fmla="*/ 508000 h 1629317"/>
              <a:gd name="connsiteX45" fmla="*/ 3396210 w 3398152"/>
              <a:gd name="connsiteY45" fmla="*/ 450850 h 1629317"/>
              <a:gd name="connsiteX46" fmla="*/ 3396210 w 3398152"/>
              <a:gd name="connsiteY46" fmla="*/ 400050 h 1629317"/>
              <a:gd name="connsiteX47" fmla="*/ 3383510 w 3398152"/>
              <a:gd name="connsiteY47" fmla="*/ 254000 h 1629317"/>
              <a:gd name="connsiteX48" fmla="*/ 3377160 w 3398152"/>
              <a:gd name="connsiteY48" fmla="*/ 50800 h 1629317"/>
              <a:gd name="connsiteX49" fmla="*/ 3351760 w 3398152"/>
              <a:gd name="connsiteY49" fmla="*/ 12700 h 1629317"/>
              <a:gd name="connsiteX50" fmla="*/ 3351760 w 3398152"/>
              <a:gd name="connsiteY50" fmla="*/ 0 h 1629317"/>
              <a:gd name="connsiteX0" fmla="*/ 24360 w 3398152"/>
              <a:gd name="connsiteY0" fmla="*/ 1352550 h 1625600"/>
              <a:gd name="connsiteX1" fmla="*/ 4181 w 3398152"/>
              <a:gd name="connsiteY1" fmla="*/ 1344371 h 1625600"/>
              <a:gd name="connsiteX2" fmla="*/ 68810 w 3398152"/>
              <a:gd name="connsiteY2" fmla="*/ 1314450 h 1625600"/>
              <a:gd name="connsiteX3" fmla="*/ 564110 w 3398152"/>
              <a:gd name="connsiteY3" fmla="*/ 1320800 h 1625600"/>
              <a:gd name="connsiteX4" fmla="*/ 633960 w 3398152"/>
              <a:gd name="connsiteY4" fmla="*/ 1327150 h 1625600"/>
              <a:gd name="connsiteX5" fmla="*/ 684760 w 3398152"/>
              <a:gd name="connsiteY5" fmla="*/ 1339850 h 1625600"/>
              <a:gd name="connsiteX6" fmla="*/ 976860 w 3398152"/>
              <a:gd name="connsiteY6" fmla="*/ 1346200 h 1625600"/>
              <a:gd name="connsiteX7" fmla="*/ 1065760 w 3398152"/>
              <a:gd name="connsiteY7" fmla="*/ 1346200 h 1625600"/>
              <a:gd name="connsiteX8" fmla="*/ 1230860 w 3398152"/>
              <a:gd name="connsiteY8" fmla="*/ 1352550 h 1625600"/>
              <a:gd name="connsiteX9" fmla="*/ 1592810 w 3398152"/>
              <a:gd name="connsiteY9" fmla="*/ 1409700 h 1625600"/>
              <a:gd name="connsiteX10" fmla="*/ 1688060 w 3398152"/>
              <a:gd name="connsiteY10" fmla="*/ 1460500 h 1625600"/>
              <a:gd name="connsiteX11" fmla="*/ 1713460 w 3398152"/>
              <a:gd name="connsiteY11" fmla="*/ 1466850 h 1625600"/>
              <a:gd name="connsiteX12" fmla="*/ 1834110 w 3398152"/>
              <a:gd name="connsiteY12" fmla="*/ 1485900 h 1625600"/>
              <a:gd name="connsiteX13" fmla="*/ 1853160 w 3398152"/>
              <a:gd name="connsiteY13" fmla="*/ 1504950 h 1625600"/>
              <a:gd name="connsiteX14" fmla="*/ 2161337 w 3398152"/>
              <a:gd name="connsiteY14" fmla="*/ 1540476 h 1625600"/>
              <a:gd name="connsiteX15" fmla="*/ 2292074 w 3398152"/>
              <a:gd name="connsiteY15" fmla="*/ 1540476 h 1625600"/>
              <a:gd name="connsiteX16" fmla="*/ 2494510 w 3398152"/>
              <a:gd name="connsiteY16" fmla="*/ 1625600 h 1625600"/>
              <a:gd name="connsiteX17" fmla="*/ 2513560 w 3398152"/>
              <a:gd name="connsiteY17" fmla="*/ 1619250 h 1625600"/>
              <a:gd name="connsiteX18" fmla="*/ 2545310 w 3398152"/>
              <a:gd name="connsiteY18" fmla="*/ 1606550 h 1625600"/>
              <a:gd name="connsiteX19" fmla="*/ 2665960 w 3398152"/>
              <a:gd name="connsiteY19" fmla="*/ 1593850 h 1625600"/>
              <a:gd name="connsiteX20" fmla="*/ 2691360 w 3398152"/>
              <a:gd name="connsiteY20" fmla="*/ 1555750 h 1625600"/>
              <a:gd name="connsiteX21" fmla="*/ 2729460 w 3398152"/>
              <a:gd name="connsiteY21" fmla="*/ 1454150 h 1625600"/>
              <a:gd name="connsiteX22" fmla="*/ 2735810 w 3398152"/>
              <a:gd name="connsiteY22" fmla="*/ 1428750 h 1625600"/>
              <a:gd name="connsiteX23" fmla="*/ 2786610 w 3398152"/>
              <a:gd name="connsiteY23" fmla="*/ 1390650 h 1625600"/>
              <a:gd name="connsiteX24" fmla="*/ 2824710 w 3398152"/>
              <a:gd name="connsiteY24" fmla="*/ 1358900 h 1625600"/>
              <a:gd name="connsiteX25" fmla="*/ 2850110 w 3398152"/>
              <a:gd name="connsiteY25" fmla="*/ 1301750 h 1625600"/>
              <a:gd name="connsiteX26" fmla="*/ 2900910 w 3398152"/>
              <a:gd name="connsiteY26" fmla="*/ 1225550 h 1625600"/>
              <a:gd name="connsiteX27" fmla="*/ 2939010 w 3398152"/>
              <a:gd name="connsiteY27" fmla="*/ 1212850 h 1625600"/>
              <a:gd name="connsiteX28" fmla="*/ 3002510 w 3398152"/>
              <a:gd name="connsiteY28" fmla="*/ 1187450 h 1625600"/>
              <a:gd name="connsiteX29" fmla="*/ 3040610 w 3398152"/>
              <a:gd name="connsiteY29" fmla="*/ 1162050 h 1625600"/>
              <a:gd name="connsiteX30" fmla="*/ 3072360 w 3398152"/>
              <a:gd name="connsiteY30" fmla="*/ 1066800 h 1625600"/>
              <a:gd name="connsiteX31" fmla="*/ 3085060 w 3398152"/>
              <a:gd name="connsiteY31" fmla="*/ 1047750 h 1625600"/>
              <a:gd name="connsiteX32" fmla="*/ 3116810 w 3398152"/>
              <a:gd name="connsiteY32" fmla="*/ 1003300 h 1625600"/>
              <a:gd name="connsiteX33" fmla="*/ 3142210 w 3398152"/>
              <a:gd name="connsiteY33" fmla="*/ 965200 h 1625600"/>
              <a:gd name="connsiteX34" fmla="*/ 3199360 w 3398152"/>
              <a:gd name="connsiteY34" fmla="*/ 889000 h 1625600"/>
              <a:gd name="connsiteX35" fmla="*/ 3237460 w 3398152"/>
              <a:gd name="connsiteY35" fmla="*/ 850900 h 1625600"/>
              <a:gd name="connsiteX36" fmla="*/ 3256510 w 3398152"/>
              <a:gd name="connsiteY36" fmla="*/ 838200 h 1625600"/>
              <a:gd name="connsiteX37" fmla="*/ 3288260 w 3398152"/>
              <a:gd name="connsiteY37" fmla="*/ 800100 h 1625600"/>
              <a:gd name="connsiteX38" fmla="*/ 3300960 w 3398152"/>
              <a:gd name="connsiteY38" fmla="*/ 781050 h 1625600"/>
              <a:gd name="connsiteX39" fmla="*/ 3313660 w 3398152"/>
              <a:gd name="connsiteY39" fmla="*/ 692150 h 1625600"/>
              <a:gd name="connsiteX40" fmla="*/ 3332710 w 3398152"/>
              <a:gd name="connsiteY40" fmla="*/ 622300 h 1625600"/>
              <a:gd name="connsiteX41" fmla="*/ 3339060 w 3398152"/>
              <a:gd name="connsiteY41" fmla="*/ 596900 h 1625600"/>
              <a:gd name="connsiteX42" fmla="*/ 3358110 w 3398152"/>
              <a:gd name="connsiteY42" fmla="*/ 527050 h 1625600"/>
              <a:gd name="connsiteX43" fmla="*/ 3364460 w 3398152"/>
              <a:gd name="connsiteY43" fmla="*/ 508000 h 1625600"/>
              <a:gd name="connsiteX44" fmla="*/ 3396210 w 3398152"/>
              <a:gd name="connsiteY44" fmla="*/ 450850 h 1625600"/>
              <a:gd name="connsiteX45" fmla="*/ 3396210 w 3398152"/>
              <a:gd name="connsiteY45" fmla="*/ 400050 h 1625600"/>
              <a:gd name="connsiteX46" fmla="*/ 3383510 w 3398152"/>
              <a:gd name="connsiteY46" fmla="*/ 254000 h 1625600"/>
              <a:gd name="connsiteX47" fmla="*/ 3377160 w 3398152"/>
              <a:gd name="connsiteY47" fmla="*/ 50800 h 1625600"/>
              <a:gd name="connsiteX48" fmla="*/ 3351760 w 3398152"/>
              <a:gd name="connsiteY48" fmla="*/ 12700 h 1625600"/>
              <a:gd name="connsiteX49" fmla="*/ 3351760 w 3398152"/>
              <a:gd name="connsiteY49" fmla="*/ 0 h 1625600"/>
              <a:gd name="connsiteX0" fmla="*/ 24360 w 3398152"/>
              <a:gd name="connsiteY0" fmla="*/ 1352550 h 1636612"/>
              <a:gd name="connsiteX1" fmla="*/ 4181 w 3398152"/>
              <a:gd name="connsiteY1" fmla="*/ 1344371 h 1636612"/>
              <a:gd name="connsiteX2" fmla="*/ 68810 w 3398152"/>
              <a:gd name="connsiteY2" fmla="*/ 1314450 h 1636612"/>
              <a:gd name="connsiteX3" fmla="*/ 564110 w 3398152"/>
              <a:gd name="connsiteY3" fmla="*/ 1320800 h 1636612"/>
              <a:gd name="connsiteX4" fmla="*/ 633960 w 3398152"/>
              <a:gd name="connsiteY4" fmla="*/ 1327150 h 1636612"/>
              <a:gd name="connsiteX5" fmla="*/ 684760 w 3398152"/>
              <a:gd name="connsiteY5" fmla="*/ 1339850 h 1636612"/>
              <a:gd name="connsiteX6" fmla="*/ 976860 w 3398152"/>
              <a:gd name="connsiteY6" fmla="*/ 1346200 h 1636612"/>
              <a:gd name="connsiteX7" fmla="*/ 1065760 w 3398152"/>
              <a:gd name="connsiteY7" fmla="*/ 1346200 h 1636612"/>
              <a:gd name="connsiteX8" fmla="*/ 1230860 w 3398152"/>
              <a:gd name="connsiteY8" fmla="*/ 1352550 h 1636612"/>
              <a:gd name="connsiteX9" fmla="*/ 1592810 w 3398152"/>
              <a:gd name="connsiteY9" fmla="*/ 1409700 h 1636612"/>
              <a:gd name="connsiteX10" fmla="*/ 1688060 w 3398152"/>
              <a:gd name="connsiteY10" fmla="*/ 1460500 h 1636612"/>
              <a:gd name="connsiteX11" fmla="*/ 1713460 w 3398152"/>
              <a:gd name="connsiteY11" fmla="*/ 1466850 h 1636612"/>
              <a:gd name="connsiteX12" fmla="*/ 1834110 w 3398152"/>
              <a:gd name="connsiteY12" fmla="*/ 1485900 h 1636612"/>
              <a:gd name="connsiteX13" fmla="*/ 1853160 w 3398152"/>
              <a:gd name="connsiteY13" fmla="*/ 1504950 h 1636612"/>
              <a:gd name="connsiteX14" fmla="*/ 2161337 w 3398152"/>
              <a:gd name="connsiteY14" fmla="*/ 1540476 h 1636612"/>
              <a:gd name="connsiteX15" fmla="*/ 2292074 w 3398152"/>
              <a:gd name="connsiteY15" fmla="*/ 1540476 h 1636612"/>
              <a:gd name="connsiteX16" fmla="*/ 2494510 w 3398152"/>
              <a:gd name="connsiteY16" fmla="*/ 1625600 h 1636612"/>
              <a:gd name="connsiteX17" fmla="*/ 2545310 w 3398152"/>
              <a:gd name="connsiteY17" fmla="*/ 1606550 h 1636612"/>
              <a:gd name="connsiteX18" fmla="*/ 2665960 w 3398152"/>
              <a:gd name="connsiteY18" fmla="*/ 1593850 h 1636612"/>
              <a:gd name="connsiteX19" fmla="*/ 2691360 w 3398152"/>
              <a:gd name="connsiteY19" fmla="*/ 1555750 h 1636612"/>
              <a:gd name="connsiteX20" fmla="*/ 2729460 w 3398152"/>
              <a:gd name="connsiteY20" fmla="*/ 1454150 h 1636612"/>
              <a:gd name="connsiteX21" fmla="*/ 2735810 w 3398152"/>
              <a:gd name="connsiteY21" fmla="*/ 1428750 h 1636612"/>
              <a:gd name="connsiteX22" fmla="*/ 2786610 w 3398152"/>
              <a:gd name="connsiteY22" fmla="*/ 1390650 h 1636612"/>
              <a:gd name="connsiteX23" fmla="*/ 2824710 w 3398152"/>
              <a:gd name="connsiteY23" fmla="*/ 1358900 h 1636612"/>
              <a:gd name="connsiteX24" fmla="*/ 2850110 w 3398152"/>
              <a:gd name="connsiteY24" fmla="*/ 1301750 h 1636612"/>
              <a:gd name="connsiteX25" fmla="*/ 2900910 w 3398152"/>
              <a:gd name="connsiteY25" fmla="*/ 1225550 h 1636612"/>
              <a:gd name="connsiteX26" fmla="*/ 2939010 w 3398152"/>
              <a:gd name="connsiteY26" fmla="*/ 1212850 h 1636612"/>
              <a:gd name="connsiteX27" fmla="*/ 3002510 w 3398152"/>
              <a:gd name="connsiteY27" fmla="*/ 1187450 h 1636612"/>
              <a:gd name="connsiteX28" fmla="*/ 3040610 w 3398152"/>
              <a:gd name="connsiteY28" fmla="*/ 1162050 h 1636612"/>
              <a:gd name="connsiteX29" fmla="*/ 3072360 w 3398152"/>
              <a:gd name="connsiteY29" fmla="*/ 1066800 h 1636612"/>
              <a:gd name="connsiteX30" fmla="*/ 3085060 w 3398152"/>
              <a:gd name="connsiteY30" fmla="*/ 1047750 h 1636612"/>
              <a:gd name="connsiteX31" fmla="*/ 3116810 w 3398152"/>
              <a:gd name="connsiteY31" fmla="*/ 1003300 h 1636612"/>
              <a:gd name="connsiteX32" fmla="*/ 3142210 w 3398152"/>
              <a:gd name="connsiteY32" fmla="*/ 965200 h 1636612"/>
              <a:gd name="connsiteX33" fmla="*/ 3199360 w 3398152"/>
              <a:gd name="connsiteY33" fmla="*/ 889000 h 1636612"/>
              <a:gd name="connsiteX34" fmla="*/ 3237460 w 3398152"/>
              <a:gd name="connsiteY34" fmla="*/ 850900 h 1636612"/>
              <a:gd name="connsiteX35" fmla="*/ 3256510 w 3398152"/>
              <a:gd name="connsiteY35" fmla="*/ 838200 h 1636612"/>
              <a:gd name="connsiteX36" fmla="*/ 3288260 w 3398152"/>
              <a:gd name="connsiteY36" fmla="*/ 800100 h 1636612"/>
              <a:gd name="connsiteX37" fmla="*/ 3300960 w 3398152"/>
              <a:gd name="connsiteY37" fmla="*/ 781050 h 1636612"/>
              <a:gd name="connsiteX38" fmla="*/ 3313660 w 3398152"/>
              <a:gd name="connsiteY38" fmla="*/ 692150 h 1636612"/>
              <a:gd name="connsiteX39" fmla="*/ 3332710 w 3398152"/>
              <a:gd name="connsiteY39" fmla="*/ 622300 h 1636612"/>
              <a:gd name="connsiteX40" fmla="*/ 3339060 w 3398152"/>
              <a:gd name="connsiteY40" fmla="*/ 596900 h 1636612"/>
              <a:gd name="connsiteX41" fmla="*/ 3358110 w 3398152"/>
              <a:gd name="connsiteY41" fmla="*/ 527050 h 1636612"/>
              <a:gd name="connsiteX42" fmla="*/ 3364460 w 3398152"/>
              <a:gd name="connsiteY42" fmla="*/ 508000 h 1636612"/>
              <a:gd name="connsiteX43" fmla="*/ 3396210 w 3398152"/>
              <a:gd name="connsiteY43" fmla="*/ 450850 h 1636612"/>
              <a:gd name="connsiteX44" fmla="*/ 3396210 w 3398152"/>
              <a:gd name="connsiteY44" fmla="*/ 400050 h 1636612"/>
              <a:gd name="connsiteX45" fmla="*/ 3383510 w 3398152"/>
              <a:gd name="connsiteY45" fmla="*/ 254000 h 1636612"/>
              <a:gd name="connsiteX46" fmla="*/ 3377160 w 3398152"/>
              <a:gd name="connsiteY46" fmla="*/ 50800 h 1636612"/>
              <a:gd name="connsiteX47" fmla="*/ 3351760 w 3398152"/>
              <a:gd name="connsiteY47" fmla="*/ 12700 h 1636612"/>
              <a:gd name="connsiteX48" fmla="*/ 3351760 w 3398152"/>
              <a:gd name="connsiteY48" fmla="*/ 0 h 1636612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35810 w 3398152"/>
              <a:gd name="connsiteY20" fmla="*/ 1428750 h 1606550"/>
              <a:gd name="connsiteX21" fmla="*/ 2786610 w 3398152"/>
              <a:gd name="connsiteY21" fmla="*/ 1390650 h 1606550"/>
              <a:gd name="connsiteX22" fmla="*/ 2824710 w 3398152"/>
              <a:gd name="connsiteY22" fmla="*/ 1358900 h 1606550"/>
              <a:gd name="connsiteX23" fmla="*/ 2850110 w 3398152"/>
              <a:gd name="connsiteY23" fmla="*/ 1301750 h 1606550"/>
              <a:gd name="connsiteX24" fmla="*/ 2900910 w 3398152"/>
              <a:gd name="connsiteY24" fmla="*/ 1225550 h 1606550"/>
              <a:gd name="connsiteX25" fmla="*/ 2939010 w 3398152"/>
              <a:gd name="connsiteY25" fmla="*/ 1212850 h 1606550"/>
              <a:gd name="connsiteX26" fmla="*/ 3002510 w 3398152"/>
              <a:gd name="connsiteY26" fmla="*/ 1187450 h 1606550"/>
              <a:gd name="connsiteX27" fmla="*/ 3040610 w 3398152"/>
              <a:gd name="connsiteY27" fmla="*/ 1162050 h 1606550"/>
              <a:gd name="connsiteX28" fmla="*/ 3072360 w 3398152"/>
              <a:gd name="connsiteY28" fmla="*/ 1066800 h 1606550"/>
              <a:gd name="connsiteX29" fmla="*/ 3085060 w 3398152"/>
              <a:gd name="connsiteY29" fmla="*/ 1047750 h 1606550"/>
              <a:gd name="connsiteX30" fmla="*/ 3116810 w 3398152"/>
              <a:gd name="connsiteY30" fmla="*/ 1003300 h 1606550"/>
              <a:gd name="connsiteX31" fmla="*/ 3142210 w 3398152"/>
              <a:gd name="connsiteY31" fmla="*/ 965200 h 1606550"/>
              <a:gd name="connsiteX32" fmla="*/ 3199360 w 3398152"/>
              <a:gd name="connsiteY32" fmla="*/ 889000 h 1606550"/>
              <a:gd name="connsiteX33" fmla="*/ 3237460 w 3398152"/>
              <a:gd name="connsiteY33" fmla="*/ 850900 h 1606550"/>
              <a:gd name="connsiteX34" fmla="*/ 3256510 w 3398152"/>
              <a:gd name="connsiteY34" fmla="*/ 838200 h 1606550"/>
              <a:gd name="connsiteX35" fmla="*/ 3288260 w 3398152"/>
              <a:gd name="connsiteY35" fmla="*/ 800100 h 1606550"/>
              <a:gd name="connsiteX36" fmla="*/ 3300960 w 3398152"/>
              <a:gd name="connsiteY36" fmla="*/ 781050 h 1606550"/>
              <a:gd name="connsiteX37" fmla="*/ 3313660 w 3398152"/>
              <a:gd name="connsiteY37" fmla="*/ 692150 h 1606550"/>
              <a:gd name="connsiteX38" fmla="*/ 3332710 w 3398152"/>
              <a:gd name="connsiteY38" fmla="*/ 622300 h 1606550"/>
              <a:gd name="connsiteX39" fmla="*/ 3339060 w 3398152"/>
              <a:gd name="connsiteY39" fmla="*/ 596900 h 1606550"/>
              <a:gd name="connsiteX40" fmla="*/ 3358110 w 3398152"/>
              <a:gd name="connsiteY40" fmla="*/ 527050 h 1606550"/>
              <a:gd name="connsiteX41" fmla="*/ 3364460 w 3398152"/>
              <a:gd name="connsiteY41" fmla="*/ 508000 h 1606550"/>
              <a:gd name="connsiteX42" fmla="*/ 3396210 w 3398152"/>
              <a:gd name="connsiteY42" fmla="*/ 450850 h 1606550"/>
              <a:gd name="connsiteX43" fmla="*/ 3396210 w 3398152"/>
              <a:gd name="connsiteY43" fmla="*/ 400050 h 1606550"/>
              <a:gd name="connsiteX44" fmla="*/ 3383510 w 3398152"/>
              <a:gd name="connsiteY44" fmla="*/ 254000 h 1606550"/>
              <a:gd name="connsiteX45" fmla="*/ 3377160 w 3398152"/>
              <a:gd name="connsiteY45" fmla="*/ 50800 h 1606550"/>
              <a:gd name="connsiteX46" fmla="*/ 3351760 w 3398152"/>
              <a:gd name="connsiteY46" fmla="*/ 12700 h 1606550"/>
              <a:gd name="connsiteX47" fmla="*/ 3351760 w 3398152"/>
              <a:gd name="connsiteY47" fmla="*/ 0 h 1606550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86610 w 3398152"/>
              <a:gd name="connsiteY20" fmla="*/ 1390650 h 1606550"/>
              <a:gd name="connsiteX21" fmla="*/ 2824710 w 3398152"/>
              <a:gd name="connsiteY21" fmla="*/ 1358900 h 1606550"/>
              <a:gd name="connsiteX22" fmla="*/ 2850110 w 3398152"/>
              <a:gd name="connsiteY22" fmla="*/ 1301750 h 1606550"/>
              <a:gd name="connsiteX23" fmla="*/ 2900910 w 3398152"/>
              <a:gd name="connsiteY23" fmla="*/ 1225550 h 1606550"/>
              <a:gd name="connsiteX24" fmla="*/ 2939010 w 3398152"/>
              <a:gd name="connsiteY24" fmla="*/ 1212850 h 1606550"/>
              <a:gd name="connsiteX25" fmla="*/ 3002510 w 3398152"/>
              <a:gd name="connsiteY25" fmla="*/ 1187450 h 1606550"/>
              <a:gd name="connsiteX26" fmla="*/ 3040610 w 3398152"/>
              <a:gd name="connsiteY26" fmla="*/ 1162050 h 1606550"/>
              <a:gd name="connsiteX27" fmla="*/ 3072360 w 3398152"/>
              <a:gd name="connsiteY27" fmla="*/ 1066800 h 1606550"/>
              <a:gd name="connsiteX28" fmla="*/ 3085060 w 3398152"/>
              <a:gd name="connsiteY28" fmla="*/ 1047750 h 1606550"/>
              <a:gd name="connsiteX29" fmla="*/ 3116810 w 3398152"/>
              <a:gd name="connsiteY29" fmla="*/ 1003300 h 1606550"/>
              <a:gd name="connsiteX30" fmla="*/ 3142210 w 3398152"/>
              <a:gd name="connsiteY30" fmla="*/ 965200 h 1606550"/>
              <a:gd name="connsiteX31" fmla="*/ 3199360 w 3398152"/>
              <a:gd name="connsiteY31" fmla="*/ 889000 h 1606550"/>
              <a:gd name="connsiteX32" fmla="*/ 3237460 w 3398152"/>
              <a:gd name="connsiteY32" fmla="*/ 850900 h 1606550"/>
              <a:gd name="connsiteX33" fmla="*/ 3256510 w 3398152"/>
              <a:gd name="connsiteY33" fmla="*/ 838200 h 1606550"/>
              <a:gd name="connsiteX34" fmla="*/ 3288260 w 3398152"/>
              <a:gd name="connsiteY34" fmla="*/ 800100 h 1606550"/>
              <a:gd name="connsiteX35" fmla="*/ 3300960 w 3398152"/>
              <a:gd name="connsiteY35" fmla="*/ 781050 h 1606550"/>
              <a:gd name="connsiteX36" fmla="*/ 3313660 w 3398152"/>
              <a:gd name="connsiteY36" fmla="*/ 692150 h 1606550"/>
              <a:gd name="connsiteX37" fmla="*/ 3332710 w 3398152"/>
              <a:gd name="connsiteY37" fmla="*/ 622300 h 1606550"/>
              <a:gd name="connsiteX38" fmla="*/ 3339060 w 3398152"/>
              <a:gd name="connsiteY38" fmla="*/ 596900 h 1606550"/>
              <a:gd name="connsiteX39" fmla="*/ 3358110 w 3398152"/>
              <a:gd name="connsiteY39" fmla="*/ 527050 h 1606550"/>
              <a:gd name="connsiteX40" fmla="*/ 3364460 w 3398152"/>
              <a:gd name="connsiteY40" fmla="*/ 508000 h 1606550"/>
              <a:gd name="connsiteX41" fmla="*/ 3396210 w 3398152"/>
              <a:gd name="connsiteY41" fmla="*/ 450850 h 1606550"/>
              <a:gd name="connsiteX42" fmla="*/ 3396210 w 3398152"/>
              <a:gd name="connsiteY42" fmla="*/ 400050 h 1606550"/>
              <a:gd name="connsiteX43" fmla="*/ 3383510 w 3398152"/>
              <a:gd name="connsiteY43" fmla="*/ 254000 h 1606550"/>
              <a:gd name="connsiteX44" fmla="*/ 3377160 w 3398152"/>
              <a:gd name="connsiteY44" fmla="*/ 50800 h 1606550"/>
              <a:gd name="connsiteX45" fmla="*/ 3351760 w 3398152"/>
              <a:gd name="connsiteY45" fmla="*/ 12700 h 1606550"/>
              <a:gd name="connsiteX46" fmla="*/ 3351760 w 3398152"/>
              <a:gd name="connsiteY46" fmla="*/ 0 h 1606550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86610 w 3398152"/>
              <a:gd name="connsiteY20" fmla="*/ 1390650 h 1606550"/>
              <a:gd name="connsiteX21" fmla="*/ 2824710 w 3398152"/>
              <a:gd name="connsiteY21" fmla="*/ 1358900 h 1606550"/>
              <a:gd name="connsiteX22" fmla="*/ 2850110 w 3398152"/>
              <a:gd name="connsiteY22" fmla="*/ 1301750 h 1606550"/>
              <a:gd name="connsiteX23" fmla="*/ 2939010 w 3398152"/>
              <a:gd name="connsiteY23" fmla="*/ 1212850 h 1606550"/>
              <a:gd name="connsiteX24" fmla="*/ 3002510 w 3398152"/>
              <a:gd name="connsiteY24" fmla="*/ 1187450 h 1606550"/>
              <a:gd name="connsiteX25" fmla="*/ 3040610 w 3398152"/>
              <a:gd name="connsiteY25" fmla="*/ 1162050 h 1606550"/>
              <a:gd name="connsiteX26" fmla="*/ 3072360 w 3398152"/>
              <a:gd name="connsiteY26" fmla="*/ 1066800 h 1606550"/>
              <a:gd name="connsiteX27" fmla="*/ 3085060 w 3398152"/>
              <a:gd name="connsiteY27" fmla="*/ 1047750 h 1606550"/>
              <a:gd name="connsiteX28" fmla="*/ 3116810 w 3398152"/>
              <a:gd name="connsiteY28" fmla="*/ 1003300 h 1606550"/>
              <a:gd name="connsiteX29" fmla="*/ 3142210 w 3398152"/>
              <a:gd name="connsiteY29" fmla="*/ 965200 h 1606550"/>
              <a:gd name="connsiteX30" fmla="*/ 3199360 w 3398152"/>
              <a:gd name="connsiteY30" fmla="*/ 889000 h 1606550"/>
              <a:gd name="connsiteX31" fmla="*/ 3237460 w 3398152"/>
              <a:gd name="connsiteY31" fmla="*/ 850900 h 1606550"/>
              <a:gd name="connsiteX32" fmla="*/ 3256510 w 3398152"/>
              <a:gd name="connsiteY32" fmla="*/ 838200 h 1606550"/>
              <a:gd name="connsiteX33" fmla="*/ 3288260 w 3398152"/>
              <a:gd name="connsiteY33" fmla="*/ 800100 h 1606550"/>
              <a:gd name="connsiteX34" fmla="*/ 3300960 w 3398152"/>
              <a:gd name="connsiteY34" fmla="*/ 781050 h 1606550"/>
              <a:gd name="connsiteX35" fmla="*/ 3313660 w 3398152"/>
              <a:gd name="connsiteY35" fmla="*/ 692150 h 1606550"/>
              <a:gd name="connsiteX36" fmla="*/ 3332710 w 3398152"/>
              <a:gd name="connsiteY36" fmla="*/ 622300 h 1606550"/>
              <a:gd name="connsiteX37" fmla="*/ 3339060 w 3398152"/>
              <a:gd name="connsiteY37" fmla="*/ 596900 h 1606550"/>
              <a:gd name="connsiteX38" fmla="*/ 3358110 w 3398152"/>
              <a:gd name="connsiteY38" fmla="*/ 527050 h 1606550"/>
              <a:gd name="connsiteX39" fmla="*/ 3364460 w 3398152"/>
              <a:gd name="connsiteY39" fmla="*/ 508000 h 1606550"/>
              <a:gd name="connsiteX40" fmla="*/ 3396210 w 3398152"/>
              <a:gd name="connsiteY40" fmla="*/ 450850 h 1606550"/>
              <a:gd name="connsiteX41" fmla="*/ 3396210 w 3398152"/>
              <a:gd name="connsiteY41" fmla="*/ 400050 h 1606550"/>
              <a:gd name="connsiteX42" fmla="*/ 3383510 w 3398152"/>
              <a:gd name="connsiteY42" fmla="*/ 254000 h 1606550"/>
              <a:gd name="connsiteX43" fmla="*/ 3377160 w 3398152"/>
              <a:gd name="connsiteY43" fmla="*/ 50800 h 1606550"/>
              <a:gd name="connsiteX44" fmla="*/ 3351760 w 3398152"/>
              <a:gd name="connsiteY44" fmla="*/ 12700 h 1606550"/>
              <a:gd name="connsiteX45" fmla="*/ 3351760 w 3398152"/>
              <a:gd name="connsiteY45" fmla="*/ 0 h 1606550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86610 w 3398152"/>
              <a:gd name="connsiteY20" fmla="*/ 1390650 h 1606550"/>
              <a:gd name="connsiteX21" fmla="*/ 2824710 w 3398152"/>
              <a:gd name="connsiteY21" fmla="*/ 1358900 h 1606550"/>
              <a:gd name="connsiteX22" fmla="*/ 2850110 w 3398152"/>
              <a:gd name="connsiteY22" fmla="*/ 1301750 h 1606550"/>
              <a:gd name="connsiteX23" fmla="*/ 2939010 w 3398152"/>
              <a:gd name="connsiteY23" fmla="*/ 1212850 h 1606550"/>
              <a:gd name="connsiteX24" fmla="*/ 3002510 w 3398152"/>
              <a:gd name="connsiteY24" fmla="*/ 1187450 h 1606550"/>
              <a:gd name="connsiteX25" fmla="*/ 3072360 w 3398152"/>
              <a:gd name="connsiteY25" fmla="*/ 1066800 h 1606550"/>
              <a:gd name="connsiteX26" fmla="*/ 3085060 w 3398152"/>
              <a:gd name="connsiteY26" fmla="*/ 1047750 h 1606550"/>
              <a:gd name="connsiteX27" fmla="*/ 3116810 w 3398152"/>
              <a:gd name="connsiteY27" fmla="*/ 1003300 h 1606550"/>
              <a:gd name="connsiteX28" fmla="*/ 3142210 w 3398152"/>
              <a:gd name="connsiteY28" fmla="*/ 965200 h 1606550"/>
              <a:gd name="connsiteX29" fmla="*/ 3199360 w 3398152"/>
              <a:gd name="connsiteY29" fmla="*/ 889000 h 1606550"/>
              <a:gd name="connsiteX30" fmla="*/ 3237460 w 3398152"/>
              <a:gd name="connsiteY30" fmla="*/ 850900 h 1606550"/>
              <a:gd name="connsiteX31" fmla="*/ 3256510 w 3398152"/>
              <a:gd name="connsiteY31" fmla="*/ 838200 h 1606550"/>
              <a:gd name="connsiteX32" fmla="*/ 3288260 w 3398152"/>
              <a:gd name="connsiteY32" fmla="*/ 800100 h 1606550"/>
              <a:gd name="connsiteX33" fmla="*/ 3300960 w 3398152"/>
              <a:gd name="connsiteY33" fmla="*/ 781050 h 1606550"/>
              <a:gd name="connsiteX34" fmla="*/ 3313660 w 3398152"/>
              <a:gd name="connsiteY34" fmla="*/ 692150 h 1606550"/>
              <a:gd name="connsiteX35" fmla="*/ 3332710 w 3398152"/>
              <a:gd name="connsiteY35" fmla="*/ 622300 h 1606550"/>
              <a:gd name="connsiteX36" fmla="*/ 3339060 w 3398152"/>
              <a:gd name="connsiteY36" fmla="*/ 596900 h 1606550"/>
              <a:gd name="connsiteX37" fmla="*/ 3358110 w 3398152"/>
              <a:gd name="connsiteY37" fmla="*/ 527050 h 1606550"/>
              <a:gd name="connsiteX38" fmla="*/ 3364460 w 3398152"/>
              <a:gd name="connsiteY38" fmla="*/ 508000 h 1606550"/>
              <a:gd name="connsiteX39" fmla="*/ 3396210 w 3398152"/>
              <a:gd name="connsiteY39" fmla="*/ 450850 h 1606550"/>
              <a:gd name="connsiteX40" fmla="*/ 3396210 w 3398152"/>
              <a:gd name="connsiteY40" fmla="*/ 400050 h 1606550"/>
              <a:gd name="connsiteX41" fmla="*/ 3383510 w 3398152"/>
              <a:gd name="connsiteY41" fmla="*/ 254000 h 1606550"/>
              <a:gd name="connsiteX42" fmla="*/ 3377160 w 3398152"/>
              <a:gd name="connsiteY42" fmla="*/ 50800 h 1606550"/>
              <a:gd name="connsiteX43" fmla="*/ 3351760 w 3398152"/>
              <a:gd name="connsiteY43" fmla="*/ 12700 h 1606550"/>
              <a:gd name="connsiteX44" fmla="*/ 3351760 w 3398152"/>
              <a:gd name="connsiteY44" fmla="*/ 0 h 1606550"/>
              <a:gd name="connsiteX0" fmla="*/ 24360 w 3398152"/>
              <a:gd name="connsiteY0" fmla="*/ 1352550 h 1609096"/>
              <a:gd name="connsiteX1" fmla="*/ 4181 w 3398152"/>
              <a:gd name="connsiteY1" fmla="*/ 1344371 h 1609096"/>
              <a:gd name="connsiteX2" fmla="*/ 68810 w 3398152"/>
              <a:gd name="connsiteY2" fmla="*/ 1314450 h 1609096"/>
              <a:gd name="connsiteX3" fmla="*/ 564110 w 3398152"/>
              <a:gd name="connsiteY3" fmla="*/ 1320800 h 1609096"/>
              <a:gd name="connsiteX4" fmla="*/ 633960 w 3398152"/>
              <a:gd name="connsiteY4" fmla="*/ 1327150 h 1609096"/>
              <a:gd name="connsiteX5" fmla="*/ 684760 w 3398152"/>
              <a:gd name="connsiteY5" fmla="*/ 1339850 h 1609096"/>
              <a:gd name="connsiteX6" fmla="*/ 976860 w 3398152"/>
              <a:gd name="connsiteY6" fmla="*/ 1346200 h 1609096"/>
              <a:gd name="connsiteX7" fmla="*/ 1065760 w 3398152"/>
              <a:gd name="connsiteY7" fmla="*/ 1346200 h 1609096"/>
              <a:gd name="connsiteX8" fmla="*/ 1230860 w 3398152"/>
              <a:gd name="connsiteY8" fmla="*/ 1352550 h 1609096"/>
              <a:gd name="connsiteX9" fmla="*/ 1592810 w 3398152"/>
              <a:gd name="connsiteY9" fmla="*/ 1409700 h 1609096"/>
              <a:gd name="connsiteX10" fmla="*/ 1688060 w 3398152"/>
              <a:gd name="connsiteY10" fmla="*/ 1460500 h 1609096"/>
              <a:gd name="connsiteX11" fmla="*/ 1713460 w 3398152"/>
              <a:gd name="connsiteY11" fmla="*/ 1466850 h 1609096"/>
              <a:gd name="connsiteX12" fmla="*/ 1834110 w 3398152"/>
              <a:gd name="connsiteY12" fmla="*/ 1485900 h 1609096"/>
              <a:gd name="connsiteX13" fmla="*/ 1853160 w 3398152"/>
              <a:gd name="connsiteY13" fmla="*/ 1504950 h 1609096"/>
              <a:gd name="connsiteX14" fmla="*/ 2161337 w 3398152"/>
              <a:gd name="connsiteY14" fmla="*/ 1540476 h 1609096"/>
              <a:gd name="connsiteX15" fmla="*/ 2292074 w 3398152"/>
              <a:gd name="connsiteY15" fmla="*/ 1540476 h 1609096"/>
              <a:gd name="connsiteX16" fmla="*/ 2545310 w 3398152"/>
              <a:gd name="connsiteY16" fmla="*/ 1606550 h 1609096"/>
              <a:gd name="connsiteX17" fmla="*/ 2691360 w 3398152"/>
              <a:gd name="connsiteY17" fmla="*/ 1555750 h 1609096"/>
              <a:gd name="connsiteX18" fmla="*/ 2729460 w 3398152"/>
              <a:gd name="connsiteY18" fmla="*/ 1454150 h 1609096"/>
              <a:gd name="connsiteX19" fmla="*/ 2786610 w 3398152"/>
              <a:gd name="connsiteY19" fmla="*/ 1390650 h 1609096"/>
              <a:gd name="connsiteX20" fmla="*/ 2824710 w 3398152"/>
              <a:gd name="connsiteY20" fmla="*/ 1358900 h 1609096"/>
              <a:gd name="connsiteX21" fmla="*/ 2850110 w 3398152"/>
              <a:gd name="connsiteY21" fmla="*/ 1301750 h 1609096"/>
              <a:gd name="connsiteX22" fmla="*/ 2939010 w 3398152"/>
              <a:gd name="connsiteY22" fmla="*/ 1212850 h 1609096"/>
              <a:gd name="connsiteX23" fmla="*/ 3002510 w 3398152"/>
              <a:gd name="connsiteY23" fmla="*/ 1187450 h 1609096"/>
              <a:gd name="connsiteX24" fmla="*/ 3072360 w 3398152"/>
              <a:gd name="connsiteY24" fmla="*/ 1066800 h 1609096"/>
              <a:gd name="connsiteX25" fmla="*/ 3085060 w 3398152"/>
              <a:gd name="connsiteY25" fmla="*/ 1047750 h 1609096"/>
              <a:gd name="connsiteX26" fmla="*/ 3116810 w 3398152"/>
              <a:gd name="connsiteY26" fmla="*/ 1003300 h 1609096"/>
              <a:gd name="connsiteX27" fmla="*/ 3142210 w 3398152"/>
              <a:gd name="connsiteY27" fmla="*/ 965200 h 1609096"/>
              <a:gd name="connsiteX28" fmla="*/ 3199360 w 3398152"/>
              <a:gd name="connsiteY28" fmla="*/ 889000 h 1609096"/>
              <a:gd name="connsiteX29" fmla="*/ 3237460 w 3398152"/>
              <a:gd name="connsiteY29" fmla="*/ 850900 h 1609096"/>
              <a:gd name="connsiteX30" fmla="*/ 3256510 w 3398152"/>
              <a:gd name="connsiteY30" fmla="*/ 838200 h 1609096"/>
              <a:gd name="connsiteX31" fmla="*/ 3288260 w 3398152"/>
              <a:gd name="connsiteY31" fmla="*/ 800100 h 1609096"/>
              <a:gd name="connsiteX32" fmla="*/ 3300960 w 3398152"/>
              <a:gd name="connsiteY32" fmla="*/ 781050 h 1609096"/>
              <a:gd name="connsiteX33" fmla="*/ 3313660 w 3398152"/>
              <a:gd name="connsiteY33" fmla="*/ 692150 h 1609096"/>
              <a:gd name="connsiteX34" fmla="*/ 3332710 w 3398152"/>
              <a:gd name="connsiteY34" fmla="*/ 622300 h 1609096"/>
              <a:gd name="connsiteX35" fmla="*/ 3339060 w 3398152"/>
              <a:gd name="connsiteY35" fmla="*/ 596900 h 1609096"/>
              <a:gd name="connsiteX36" fmla="*/ 3358110 w 3398152"/>
              <a:gd name="connsiteY36" fmla="*/ 527050 h 1609096"/>
              <a:gd name="connsiteX37" fmla="*/ 3364460 w 3398152"/>
              <a:gd name="connsiteY37" fmla="*/ 508000 h 1609096"/>
              <a:gd name="connsiteX38" fmla="*/ 3396210 w 3398152"/>
              <a:gd name="connsiteY38" fmla="*/ 450850 h 1609096"/>
              <a:gd name="connsiteX39" fmla="*/ 3396210 w 3398152"/>
              <a:gd name="connsiteY39" fmla="*/ 400050 h 1609096"/>
              <a:gd name="connsiteX40" fmla="*/ 3383510 w 3398152"/>
              <a:gd name="connsiteY40" fmla="*/ 254000 h 1609096"/>
              <a:gd name="connsiteX41" fmla="*/ 3377160 w 3398152"/>
              <a:gd name="connsiteY41" fmla="*/ 50800 h 1609096"/>
              <a:gd name="connsiteX42" fmla="*/ 3351760 w 3398152"/>
              <a:gd name="connsiteY42" fmla="*/ 12700 h 1609096"/>
              <a:gd name="connsiteX43" fmla="*/ 3351760 w 3398152"/>
              <a:gd name="connsiteY43" fmla="*/ 0 h 160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8152" h="1609096">
                <a:moveTo>
                  <a:pt x="24360" y="1352550"/>
                </a:moveTo>
                <a:cubicBezTo>
                  <a:pt x="26477" y="1346200"/>
                  <a:pt x="0" y="1349598"/>
                  <a:pt x="4181" y="1344371"/>
                </a:cubicBezTo>
                <a:cubicBezTo>
                  <a:pt x="13133" y="1333180"/>
                  <a:pt x="56261" y="1318633"/>
                  <a:pt x="68810" y="1314450"/>
                </a:cubicBezTo>
                <a:lnTo>
                  <a:pt x="564110" y="1320800"/>
                </a:lnTo>
                <a:cubicBezTo>
                  <a:pt x="587483" y="1321325"/>
                  <a:pt x="610867" y="1323504"/>
                  <a:pt x="633960" y="1327150"/>
                </a:cubicBezTo>
                <a:cubicBezTo>
                  <a:pt x="651201" y="1329872"/>
                  <a:pt x="667310" y="1339471"/>
                  <a:pt x="684760" y="1339850"/>
                </a:cubicBezTo>
                <a:lnTo>
                  <a:pt x="976860" y="1346200"/>
                </a:lnTo>
                <a:cubicBezTo>
                  <a:pt x="1067768" y="1361351"/>
                  <a:pt x="954502" y="1346200"/>
                  <a:pt x="1065760" y="1346200"/>
                </a:cubicBezTo>
                <a:cubicBezTo>
                  <a:pt x="1120834" y="1346200"/>
                  <a:pt x="1175827" y="1350433"/>
                  <a:pt x="1230860" y="1352550"/>
                </a:cubicBezTo>
                <a:cubicBezTo>
                  <a:pt x="1318702" y="1363133"/>
                  <a:pt x="1516610" y="1391708"/>
                  <a:pt x="1592810" y="1409700"/>
                </a:cubicBezTo>
                <a:cubicBezTo>
                  <a:pt x="1612918" y="1424517"/>
                  <a:pt x="1667952" y="1450975"/>
                  <a:pt x="1688060" y="1460500"/>
                </a:cubicBezTo>
                <a:cubicBezTo>
                  <a:pt x="1696646" y="1462061"/>
                  <a:pt x="1704840" y="1465489"/>
                  <a:pt x="1713460" y="1466850"/>
                </a:cubicBezTo>
                <a:cubicBezTo>
                  <a:pt x="1845068" y="1487630"/>
                  <a:pt x="1770086" y="1469894"/>
                  <a:pt x="1834110" y="1485900"/>
                </a:cubicBezTo>
                <a:cubicBezTo>
                  <a:pt x="1840460" y="1492250"/>
                  <a:pt x="1846342" y="1499106"/>
                  <a:pt x="1853160" y="1504950"/>
                </a:cubicBezTo>
                <a:cubicBezTo>
                  <a:pt x="1907698" y="1514046"/>
                  <a:pt x="2088185" y="1534555"/>
                  <a:pt x="2161337" y="1540476"/>
                </a:cubicBezTo>
                <a:cubicBezTo>
                  <a:pt x="2171920" y="1546826"/>
                  <a:pt x="2279887" y="1538526"/>
                  <a:pt x="2292074" y="1540476"/>
                </a:cubicBezTo>
                <a:cubicBezTo>
                  <a:pt x="2356069" y="1551488"/>
                  <a:pt x="2482996" y="1597654"/>
                  <a:pt x="2545310" y="1606550"/>
                </a:cubicBezTo>
                <a:cubicBezTo>
                  <a:pt x="2611858" y="1609096"/>
                  <a:pt x="2660668" y="1581150"/>
                  <a:pt x="2691360" y="1555750"/>
                </a:cubicBezTo>
                <a:cubicBezTo>
                  <a:pt x="2701943" y="1532467"/>
                  <a:pt x="2722052" y="1475317"/>
                  <a:pt x="2729460" y="1454150"/>
                </a:cubicBezTo>
                <a:cubicBezTo>
                  <a:pt x="2745335" y="1426633"/>
                  <a:pt x="2770735" y="1406525"/>
                  <a:pt x="2786610" y="1390650"/>
                </a:cubicBezTo>
                <a:cubicBezTo>
                  <a:pt x="2808810" y="1374000"/>
                  <a:pt x="2805349" y="1382133"/>
                  <a:pt x="2824710" y="1358900"/>
                </a:cubicBezTo>
                <a:cubicBezTo>
                  <a:pt x="2835293" y="1344083"/>
                  <a:pt x="2842702" y="1312333"/>
                  <a:pt x="2850110" y="1301750"/>
                </a:cubicBezTo>
                <a:cubicBezTo>
                  <a:pt x="2869160" y="1277408"/>
                  <a:pt x="2913610" y="1231900"/>
                  <a:pt x="2939010" y="1212850"/>
                </a:cubicBezTo>
                <a:cubicBezTo>
                  <a:pt x="2955943" y="1206500"/>
                  <a:pt x="2989810" y="1194858"/>
                  <a:pt x="3002510" y="1187450"/>
                </a:cubicBezTo>
                <a:cubicBezTo>
                  <a:pt x="3024735" y="1163108"/>
                  <a:pt x="3058602" y="1090083"/>
                  <a:pt x="3072360" y="1066800"/>
                </a:cubicBezTo>
                <a:cubicBezTo>
                  <a:pt x="3074773" y="1059560"/>
                  <a:pt x="3080624" y="1053960"/>
                  <a:pt x="3085060" y="1047750"/>
                </a:cubicBezTo>
                <a:cubicBezTo>
                  <a:pt x="3124442" y="992616"/>
                  <a:pt x="3086880" y="1048195"/>
                  <a:pt x="3116810" y="1003300"/>
                </a:cubicBezTo>
                <a:cubicBezTo>
                  <a:pt x="3127160" y="961899"/>
                  <a:pt x="3114019" y="990259"/>
                  <a:pt x="3142210" y="965200"/>
                </a:cubicBezTo>
                <a:cubicBezTo>
                  <a:pt x="3155968" y="946150"/>
                  <a:pt x="3185602" y="904875"/>
                  <a:pt x="3199360" y="889000"/>
                </a:cubicBezTo>
                <a:cubicBezTo>
                  <a:pt x="3215235" y="869950"/>
                  <a:pt x="3227935" y="859367"/>
                  <a:pt x="3237460" y="850900"/>
                </a:cubicBezTo>
                <a:cubicBezTo>
                  <a:pt x="3242856" y="845504"/>
                  <a:pt x="3250300" y="842636"/>
                  <a:pt x="3256510" y="838200"/>
                </a:cubicBezTo>
                <a:cubicBezTo>
                  <a:pt x="3264977" y="829733"/>
                  <a:pt x="3280852" y="809625"/>
                  <a:pt x="3288260" y="800100"/>
                </a:cubicBezTo>
                <a:cubicBezTo>
                  <a:pt x="3291673" y="793274"/>
                  <a:pt x="3299212" y="788479"/>
                  <a:pt x="3300960" y="781050"/>
                </a:cubicBezTo>
                <a:cubicBezTo>
                  <a:pt x="3307816" y="751912"/>
                  <a:pt x="3306400" y="721190"/>
                  <a:pt x="3313660" y="692150"/>
                </a:cubicBezTo>
                <a:cubicBezTo>
                  <a:pt x="3328023" y="634699"/>
                  <a:pt x="3310064" y="705337"/>
                  <a:pt x="3332710" y="622300"/>
                </a:cubicBezTo>
                <a:cubicBezTo>
                  <a:pt x="3335006" y="613880"/>
                  <a:pt x="3336300" y="605179"/>
                  <a:pt x="3339060" y="596900"/>
                </a:cubicBezTo>
                <a:cubicBezTo>
                  <a:pt x="3343293" y="581025"/>
                  <a:pt x="3353877" y="541867"/>
                  <a:pt x="3358110" y="527050"/>
                </a:cubicBezTo>
                <a:cubicBezTo>
                  <a:pt x="3359562" y="520516"/>
                  <a:pt x="3361823" y="514152"/>
                  <a:pt x="3364460" y="508000"/>
                </a:cubicBezTo>
                <a:cubicBezTo>
                  <a:pt x="3373570" y="486744"/>
                  <a:pt x="3384167" y="470921"/>
                  <a:pt x="3396210" y="450850"/>
                </a:cubicBezTo>
                <a:cubicBezTo>
                  <a:pt x="3379277" y="383117"/>
                  <a:pt x="3396210" y="467783"/>
                  <a:pt x="3396210" y="400050"/>
                </a:cubicBezTo>
                <a:cubicBezTo>
                  <a:pt x="3396210" y="297920"/>
                  <a:pt x="3398152" y="312568"/>
                  <a:pt x="3383510" y="254000"/>
                </a:cubicBezTo>
                <a:cubicBezTo>
                  <a:pt x="3381393" y="186267"/>
                  <a:pt x="3386000" y="117987"/>
                  <a:pt x="3377160" y="50800"/>
                </a:cubicBezTo>
                <a:cubicBezTo>
                  <a:pt x="3375169" y="35667"/>
                  <a:pt x="3351760" y="27964"/>
                  <a:pt x="3351760" y="12700"/>
                </a:cubicBezTo>
                <a:lnTo>
                  <a:pt x="3351760" y="0"/>
                </a:ln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3287894" y="3090646"/>
            <a:ext cx="118435" cy="407121"/>
          </a:xfrm>
          <a:custGeom>
            <a:avLst/>
            <a:gdLst>
              <a:gd name="connsiteX0" fmla="*/ 101600 w 101600"/>
              <a:gd name="connsiteY0" fmla="*/ 0 h 349250"/>
              <a:gd name="connsiteX1" fmla="*/ 63500 w 101600"/>
              <a:gd name="connsiteY1" fmla="*/ 31750 h 349250"/>
              <a:gd name="connsiteX2" fmla="*/ 50800 w 101600"/>
              <a:gd name="connsiteY2" fmla="*/ 50800 h 349250"/>
              <a:gd name="connsiteX3" fmla="*/ 31750 w 101600"/>
              <a:gd name="connsiteY3" fmla="*/ 57150 h 349250"/>
              <a:gd name="connsiteX4" fmla="*/ 25400 w 101600"/>
              <a:gd name="connsiteY4" fmla="*/ 82550 h 349250"/>
              <a:gd name="connsiteX5" fmla="*/ 31750 w 101600"/>
              <a:gd name="connsiteY5" fmla="*/ 139700 h 349250"/>
              <a:gd name="connsiteX6" fmla="*/ 44450 w 101600"/>
              <a:gd name="connsiteY6" fmla="*/ 177800 h 349250"/>
              <a:gd name="connsiteX7" fmla="*/ 57150 w 101600"/>
              <a:gd name="connsiteY7" fmla="*/ 222250 h 349250"/>
              <a:gd name="connsiteX8" fmla="*/ 50800 w 101600"/>
              <a:gd name="connsiteY8" fmla="*/ 254000 h 349250"/>
              <a:gd name="connsiteX9" fmla="*/ 25400 w 101600"/>
              <a:gd name="connsiteY9" fmla="*/ 298450 h 349250"/>
              <a:gd name="connsiteX10" fmla="*/ 19050 w 101600"/>
              <a:gd name="connsiteY10" fmla="*/ 330200 h 349250"/>
              <a:gd name="connsiteX11" fmla="*/ 0 w 101600"/>
              <a:gd name="connsiteY11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00" h="349250">
                <a:moveTo>
                  <a:pt x="101600" y="0"/>
                </a:moveTo>
                <a:cubicBezTo>
                  <a:pt x="82869" y="12487"/>
                  <a:pt x="78779" y="13415"/>
                  <a:pt x="63500" y="31750"/>
                </a:cubicBezTo>
                <a:cubicBezTo>
                  <a:pt x="58614" y="37613"/>
                  <a:pt x="56759" y="46032"/>
                  <a:pt x="50800" y="50800"/>
                </a:cubicBezTo>
                <a:cubicBezTo>
                  <a:pt x="45573" y="54981"/>
                  <a:pt x="38100" y="55033"/>
                  <a:pt x="31750" y="57150"/>
                </a:cubicBezTo>
                <a:cubicBezTo>
                  <a:pt x="29633" y="65617"/>
                  <a:pt x="25400" y="73823"/>
                  <a:pt x="25400" y="82550"/>
                </a:cubicBezTo>
                <a:cubicBezTo>
                  <a:pt x="25400" y="101717"/>
                  <a:pt x="27991" y="120905"/>
                  <a:pt x="31750" y="139700"/>
                </a:cubicBezTo>
                <a:cubicBezTo>
                  <a:pt x="34375" y="152827"/>
                  <a:pt x="40217" y="165100"/>
                  <a:pt x="44450" y="177800"/>
                </a:cubicBezTo>
                <a:cubicBezTo>
                  <a:pt x="53560" y="205129"/>
                  <a:pt x="49177" y="190356"/>
                  <a:pt x="57150" y="222250"/>
                </a:cubicBezTo>
                <a:cubicBezTo>
                  <a:pt x="55033" y="232833"/>
                  <a:pt x="54213" y="243761"/>
                  <a:pt x="50800" y="254000"/>
                </a:cubicBezTo>
                <a:cubicBezTo>
                  <a:pt x="45429" y="270113"/>
                  <a:pt x="34690" y="284515"/>
                  <a:pt x="25400" y="298450"/>
                </a:cubicBezTo>
                <a:cubicBezTo>
                  <a:pt x="23283" y="309033"/>
                  <a:pt x="23877" y="320547"/>
                  <a:pt x="19050" y="330200"/>
                </a:cubicBezTo>
                <a:cubicBezTo>
                  <a:pt x="15034" y="338232"/>
                  <a:pt x="0" y="349250"/>
                  <a:pt x="0" y="349250"/>
                </a:cubicBez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3593874" y="3519974"/>
            <a:ext cx="27119" cy="384914"/>
          </a:xfrm>
          <a:custGeom>
            <a:avLst/>
            <a:gdLst>
              <a:gd name="connsiteX0" fmla="*/ 10564 w 23264"/>
              <a:gd name="connsiteY0" fmla="*/ 330200 h 330200"/>
              <a:gd name="connsiteX1" fmla="*/ 10564 w 23264"/>
              <a:gd name="connsiteY1" fmla="*/ 120650 h 330200"/>
              <a:gd name="connsiteX2" fmla="*/ 23264 w 23264"/>
              <a:gd name="connsiteY2" fmla="*/ 25400 h 330200"/>
              <a:gd name="connsiteX3" fmla="*/ 16914 w 23264"/>
              <a:gd name="connsiteY3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64" h="330200">
                <a:moveTo>
                  <a:pt x="10564" y="330200"/>
                </a:moveTo>
                <a:cubicBezTo>
                  <a:pt x="0" y="224563"/>
                  <a:pt x="1835" y="273404"/>
                  <a:pt x="10564" y="120650"/>
                </a:cubicBezTo>
                <a:cubicBezTo>
                  <a:pt x="14850" y="45638"/>
                  <a:pt x="9542" y="66566"/>
                  <a:pt x="23264" y="25400"/>
                </a:cubicBezTo>
                <a:cubicBezTo>
                  <a:pt x="16245" y="4342"/>
                  <a:pt x="16914" y="13043"/>
                  <a:pt x="16914" y="0"/>
                </a:cubicBez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494453" y="2794558"/>
            <a:ext cx="562567" cy="947482"/>
          </a:xfrm>
          <a:custGeom>
            <a:avLst/>
            <a:gdLst>
              <a:gd name="connsiteX0" fmla="*/ 482600 w 482600"/>
              <a:gd name="connsiteY0" fmla="*/ 812800 h 812800"/>
              <a:gd name="connsiteX1" fmla="*/ 450850 w 482600"/>
              <a:gd name="connsiteY1" fmla="*/ 793750 h 812800"/>
              <a:gd name="connsiteX2" fmla="*/ 425450 w 482600"/>
              <a:gd name="connsiteY2" fmla="*/ 781050 h 812800"/>
              <a:gd name="connsiteX3" fmla="*/ 406400 w 482600"/>
              <a:gd name="connsiteY3" fmla="*/ 755650 h 812800"/>
              <a:gd name="connsiteX4" fmla="*/ 387350 w 482600"/>
              <a:gd name="connsiteY4" fmla="*/ 736600 h 812800"/>
              <a:gd name="connsiteX5" fmla="*/ 374650 w 482600"/>
              <a:gd name="connsiteY5" fmla="*/ 717550 h 812800"/>
              <a:gd name="connsiteX6" fmla="*/ 355600 w 482600"/>
              <a:gd name="connsiteY6" fmla="*/ 679450 h 812800"/>
              <a:gd name="connsiteX7" fmla="*/ 336550 w 482600"/>
              <a:gd name="connsiteY7" fmla="*/ 666750 h 812800"/>
              <a:gd name="connsiteX8" fmla="*/ 298450 w 482600"/>
              <a:gd name="connsiteY8" fmla="*/ 654050 h 812800"/>
              <a:gd name="connsiteX9" fmla="*/ 254000 w 482600"/>
              <a:gd name="connsiteY9" fmla="*/ 615950 h 812800"/>
              <a:gd name="connsiteX10" fmla="*/ 241300 w 482600"/>
              <a:gd name="connsiteY10" fmla="*/ 596900 h 812800"/>
              <a:gd name="connsiteX11" fmla="*/ 209550 w 482600"/>
              <a:gd name="connsiteY11" fmla="*/ 558800 h 812800"/>
              <a:gd name="connsiteX12" fmla="*/ 209550 w 482600"/>
              <a:gd name="connsiteY12" fmla="*/ 508000 h 812800"/>
              <a:gd name="connsiteX13" fmla="*/ 215900 w 482600"/>
              <a:gd name="connsiteY13" fmla="*/ 431800 h 812800"/>
              <a:gd name="connsiteX14" fmla="*/ 254000 w 482600"/>
              <a:gd name="connsiteY14" fmla="*/ 406400 h 812800"/>
              <a:gd name="connsiteX15" fmla="*/ 273050 w 482600"/>
              <a:gd name="connsiteY15" fmla="*/ 330200 h 812800"/>
              <a:gd name="connsiteX16" fmla="*/ 266700 w 482600"/>
              <a:gd name="connsiteY16" fmla="*/ 279400 h 812800"/>
              <a:gd name="connsiteX17" fmla="*/ 260350 w 482600"/>
              <a:gd name="connsiteY17" fmla="*/ 260350 h 812800"/>
              <a:gd name="connsiteX18" fmla="*/ 234950 w 482600"/>
              <a:gd name="connsiteY18" fmla="*/ 241300 h 812800"/>
              <a:gd name="connsiteX19" fmla="*/ 222250 w 482600"/>
              <a:gd name="connsiteY19" fmla="*/ 222250 h 812800"/>
              <a:gd name="connsiteX20" fmla="*/ 203200 w 482600"/>
              <a:gd name="connsiteY20" fmla="*/ 184150 h 812800"/>
              <a:gd name="connsiteX21" fmla="*/ 184150 w 482600"/>
              <a:gd name="connsiteY21" fmla="*/ 177800 h 812800"/>
              <a:gd name="connsiteX22" fmla="*/ 171450 w 482600"/>
              <a:gd name="connsiteY22" fmla="*/ 95250 h 812800"/>
              <a:gd name="connsiteX23" fmla="*/ 114300 w 482600"/>
              <a:gd name="connsiteY23" fmla="*/ 63500 h 812800"/>
              <a:gd name="connsiteX24" fmla="*/ 50800 w 482600"/>
              <a:gd name="connsiteY24" fmla="*/ 44450 h 812800"/>
              <a:gd name="connsiteX25" fmla="*/ 19050 w 482600"/>
              <a:gd name="connsiteY25" fmla="*/ 38100 h 812800"/>
              <a:gd name="connsiteX26" fmla="*/ 6350 w 482600"/>
              <a:gd name="connsiteY26" fmla="*/ 19050 h 812800"/>
              <a:gd name="connsiteX27" fmla="*/ 0 w 482600"/>
              <a:gd name="connsiteY2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2600" h="812800">
                <a:moveTo>
                  <a:pt x="482600" y="812800"/>
                </a:moveTo>
                <a:cubicBezTo>
                  <a:pt x="472017" y="806450"/>
                  <a:pt x="461639" y="799744"/>
                  <a:pt x="450850" y="793750"/>
                </a:cubicBezTo>
                <a:cubicBezTo>
                  <a:pt x="442575" y="789153"/>
                  <a:pt x="432637" y="787210"/>
                  <a:pt x="425450" y="781050"/>
                </a:cubicBezTo>
                <a:cubicBezTo>
                  <a:pt x="417415" y="774162"/>
                  <a:pt x="413288" y="763685"/>
                  <a:pt x="406400" y="755650"/>
                </a:cubicBezTo>
                <a:cubicBezTo>
                  <a:pt x="400556" y="748832"/>
                  <a:pt x="393099" y="743499"/>
                  <a:pt x="387350" y="736600"/>
                </a:cubicBezTo>
                <a:cubicBezTo>
                  <a:pt x="382464" y="730737"/>
                  <a:pt x="378063" y="724376"/>
                  <a:pt x="374650" y="717550"/>
                </a:cubicBezTo>
                <a:cubicBezTo>
                  <a:pt x="364321" y="696892"/>
                  <a:pt x="373798" y="697648"/>
                  <a:pt x="355600" y="679450"/>
                </a:cubicBezTo>
                <a:cubicBezTo>
                  <a:pt x="350204" y="674054"/>
                  <a:pt x="343524" y="669850"/>
                  <a:pt x="336550" y="666750"/>
                </a:cubicBezTo>
                <a:cubicBezTo>
                  <a:pt x="324317" y="661313"/>
                  <a:pt x="298450" y="654050"/>
                  <a:pt x="298450" y="654050"/>
                </a:cubicBezTo>
                <a:cubicBezTo>
                  <a:pt x="269432" y="610523"/>
                  <a:pt x="307612" y="661903"/>
                  <a:pt x="254000" y="615950"/>
                </a:cubicBezTo>
                <a:cubicBezTo>
                  <a:pt x="248206" y="610983"/>
                  <a:pt x="246186" y="602763"/>
                  <a:pt x="241300" y="596900"/>
                </a:cubicBezTo>
                <a:cubicBezTo>
                  <a:pt x="200556" y="548007"/>
                  <a:pt x="241082" y="606098"/>
                  <a:pt x="209550" y="558800"/>
                </a:cubicBezTo>
                <a:cubicBezTo>
                  <a:pt x="198261" y="513644"/>
                  <a:pt x="203906" y="553156"/>
                  <a:pt x="209550" y="508000"/>
                </a:cubicBezTo>
                <a:cubicBezTo>
                  <a:pt x="212711" y="482709"/>
                  <a:pt x="205684" y="455151"/>
                  <a:pt x="215900" y="431800"/>
                </a:cubicBezTo>
                <a:cubicBezTo>
                  <a:pt x="222018" y="417816"/>
                  <a:pt x="254000" y="406400"/>
                  <a:pt x="254000" y="406400"/>
                </a:cubicBezTo>
                <a:cubicBezTo>
                  <a:pt x="287777" y="355734"/>
                  <a:pt x="280867" y="384919"/>
                  <a:pt x="273050" y="330200"/>
                </a:cubicBezTo>
                <a:cubicBezTo>
                  <a:pt x="270637" y="313306"/>
                  <a:pt x="269753" y="296190"/>
                  <a:pt x="266700" y="279400"/>
                </a:cubicBezTo>
                <a:cubicBezTo>
                  <a:pt x="265503" y="272814"/>
                  <a:pt x="264635" y="265492"/>
                  <a:pt x="260350" y="260350"/>
                </a:cubicBezTo>
                <a:cubicBezTo>
                  <a:pt x="253575" y="252220"/>
                  <a:pt x="242434" y="248784"/>
                  <a:pt x="234950" y="241300"/>
                </a:cubicBezTo>
                <a:cubicBezTo>
                  <a:pt x="229554" y="235904"/>
                  <a:pt x="225663" y="229076"/>
                  <a:pt x="222250" y="222250"/>
                </a:cubicBezTo>
                <a:cubicBezTo>
                  <a:pt x="214581" y="206912"/>
                  <a:pt x="218365" y="196282"/>
                  <a:pt x="203200" y="184150"/>
                </a:cubicBezTo>
                <a:cubicBezTo>
                  <a:pt x="197973" y="179969"/>
                  <a:pt x="190500" y="179917"/>
                  <a:pt x="184150" y="177800"/>
                </a:cubicBezTo>
                <a:cubicBezTo>
                  <a:pt x="184127" y="177618"/>
                  <a:pt x="176298" y="104947"/>
                  <a:pt x="171450" y="95250"/>
                </a:cubicBezTo>
                <a:cubicBezTo>
                  <a:pt x="160718" y="73786"/>
                  <a:pt x="134408" y="68527"/>
                  <a:pt x="114300" y="63500"/>
                </a:cubicBezTo>
                <a:cubicBezTo>
                  <a:pt x="75913" y="53903"/>
                  <a:pt x="97179" y="59910"/>
                  <a:pt x="50800" y="44450"/>
                </a:cubicBezTo>
                <a:cubicBezTo>
                  <a:pt x="40561" y="41037"/>
                  <a:pt x="29633" y="40217"/>
                  <a:pt x="19050" y="38100"/>
                </a:cubicBezTo>
                <a:cubicBezTo>
                  <a:pt x="14817" y="31750"/>
                  <a:pt x="9763" y="25876"/>
                  <a:pt x="6350" y="19050"/>
                </a:cubicBezTo>
                <a:cubicBezTo>
                  <a:pt x="3357" y="13063"/>
                  <a:pt x="0" y="0"/>
                  <a:pt x="0" y="0"/>
                </a:cubicBez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4130829" y="1854479"/>
            <a:ext cx="856481" cy="1347201"/>
          </a:xfrm>
          <a:custGeom>
            <a:avLst/>
            <a:gdLst>
              <a:gd name="connsiteX0" fmla="*/ 565936 w 734735"/>
              <a:gd name="connsiteY0" fmla="*/ 1155700 h 1155700"/>
              <a:gd name="connsiteX1" fmla="*/ 616736 w 734735"/>
              <a:gd name="connsiteY1" fmla="*/ 1117600 h 1155700"/>
              <a:gd name="connsiteX2" fmla="*/ 629436 w 734735"/>
              <a:gd name="connsiteY2" fmla="*/ 1098550 h 1155700"/>
              <a:gd name="connsiteX3" fmla="*/ 654836 w 734735"/>
              <a:gd name="connsiteY3" fmla="*/ 1092200 h 1155700"/>
              <a:gd name="connsiteX4" fmla="*/ 661186 w 734735"/>
              <a:gd name="connsiteY4" fmla="*/ 1073150 h 1155700"/>
              <a:gd name="connsiteX5" fmla="*/ 699286 w 734735"/>
              <a:gd name="connsiteY5" fmla="*/ 1041400 h 1155700"/>
              <a:gd name="connsiteX6" fmla="*/ 711986 w 734735"/>
              <a:gd name="connsiteY6" fmla="*/ 1022350 h 1155700"/>
              <a:gd name="connsiteX7" fmla="*/ 731036 w 734735"/>
              <a:gd name="connsiteY7" fmla="*/ 996950 h 1155700"/>
              <a:gd name="connsiteX8" fmla="*/ 724686 w 734735"/>
              <a:gd name="connsiteY8" fmla="*/ 819150 h 1155700"/>
              <a:gd name="connsiteX9" fmla="*/ 711986 w 734735"/>
              <a:gd name="connsiteY9" fmla="*/ 800100 h 1155700"/>
              <a:gd name="connsiteX10" fmla="*/ 654836 w 734735"/>
              <a:gd name="connsiteY10" fmla="*/ 768350 h 1155700"/>
              <a:gd name="connsiteX11" fmla="*/ 496086 w 734735"/>
              <a:gd name="connsiteY11" fmla="*/ 762000 h 1155700"/>
              <a:gd name="connsiteX12" fmla="*/ 483386 w 734735"/>
              <a:gd name="connsiteY12" fmla="*/ 742950 h 1155700"/>
              <a:gd name="connsiteX13" fmla="*/ 464336 w 734735"/>
              <a:gd name="connsiteY13" fmla="*/ 717550 h 1155700"/>
              <a:gd name="connsiteX14" fmla="*/ 457986 w 734735"/>
              <a:gd name="connsiteY14" fmla="*/ 698500 h 1155700"/>
              <a:gd name="connsiteX15" fmla="*/ 426236 w 734735"/>
              <a:gd name="connsiteY15" fmla="*/ 647700 h 1155700"/>
              <a:gd name="connsiteX16" fmla="*/ 413536 w 734735"/>
              <a:gd name="connsiteY16" fmla="*/ 609600 h 1155700"/>
              <a:gd name="connsiteX17" fmla="*/ 407186 w 734735"/>
              <a:gd name="connsiteY17" fmla="*/ 577850 h 1155700"/>
              <a:gd name="connsiteX18" fmla="*/ 394486 w 734735"/>
              <a:gd name="connsiteY18" fmla="*/ 558800 h 1155700"/>
              <a:gd name="connsiteX19" fmla="*/ 388136 w 734735"/>
              <a:gd name="connsiteY19" fmla="*/ 539750 h 1155700"/>
              <a:gd name="connsiteX20" fmla="*/ 369086 w 734735"/>
              <a:gd name="connsiteY20" fmla="*/ 520700 h 1155700"/>
              <a:gd name="connsiteX21" fmla="*/ 324636 w 734735"/>
              <a:gd name="connsiteY21" fmla="*/ 482600 h 1155700"/>
              <a:gd name="connsiteX22" fmla="*/ 311936 w 734735"/>
              <a:gd name="connsiteY22" fmla="*/ 463550 h 1155700"/>
              <a:gd name="connsiteX23" fmla="*/ 292886 w 734735"/>
              <a:gd name="connsiteY23" fmla="*/ 457200 h 1155700"/>
              <a:gd name="connsiteX24" fmla="*/ 216686 w 734735"/>
              <a:gd name="connsiteY24" fmla="*/ 450850 h 1155700"/>
              <a:gd name="connsiteX25" fmla="*/ 197636 w 734735"/>
              <a:gd name="connsiteY25" fmla="*/ 431800 h 1155700"/>
              <a:gd name="connsiteX26" fmla="*/ 178586 w 734735"/>
              <a:gd name="connsiteY26" fmla="*/ 355600 h 1155700"/>
              <a:gd name="connsiteX27" fmla="*/ 172236 w 734735"/>
              <a:gd name="connsiteY27" fmla="*/ 292100 h 1155700"/>
              <a:gd name="connsiteX28" fmla="*/ 159536 w 734735"/>
              <a:gd name="connsiteY28" fmla="*/ 273050 h 1155700"/>
              <a:gd name="connsiteX29" fmla="*/ 153186 w 734735"/>
              <a:gd name="connsiteY29" fmla="*/ 241300 h 1155700"/>
              <a:gd name="connsiteX30" fmla="*/ 115086 w 734735"/>
              <a:gd name="connsiteY30" fmla="*/ 215900 h 1155700"/>
              <a:gd name="connsiteX31" fmla="*/ 89686 w 734735"/>
              <a:gd name="connsiteY31" fmla="*/ 190500 h 1155700"/>
              <a:gd name="connsiteX32" fmla="*/ 83336 w 734735"/>
              <a:gd name="connsiteY32" fmla="*/ 171450 h 1155700"/>
              <a:gd name="connsiteX33" fmla="*/ 64286 w 734735"/>
              <a:gd name="connsiteY33" fmla="*/ 158750 h 1155700"/>
              <a:gd name="connsiteX34" fmla="*/ 57936 w 734735"/>
              <a:gd name="connsiteY34" fmla="*/ 120650 h 1155700"/>
              <a:gd name="connsiteX35" fmla="*/ 38886 w 734735"/>
              <a:gd name="connsiteY35" fmla="*/ 82550 h 1155700"/>
              <a:gd name="connsiteX36" fmla="*/ 26186 w 734735"/>
              <a:gd name="connsiteY36" fmla="*/ 50800 h 1155700"/>
              <a:gd name="connsiteX37" fmla="*/ 786 w 734735"/>
              <a:gd name="connsiteY37" fmla="*/ 6350 h 1155700"/>
              <a:gd name="connsiteX38" fmla="*/ 786 w 734735"/>
              <a:gd name="connsiteY38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4735" h="1155700">
                <a:moveTo>
                  <a:pt x="565936" y="1155700"/>
                </a:moveTo>
                <a:cubicBezTo>
                  <a:pt x="583523" y="1143976"/>
                  <a:pt x="601652" y="1132684"/>
                  <a:pt x="616736" y="1117600"/>
                </a:cubicBezTo>
                <a:cubicBezTo>
                  <a:pt x="622132" y="1112204"/>
                  <a:pt x="623086" y="1102783"/>
                  <a:pt x="629436" y="1098550"/>
                </a:cubicBezTo>
                <a:cubicBezTo>
                  <a:pt x="636698" y="1093709"/>
                  <a:pt x="646369" y="1094317"/>
                  <a:pt x="654836" y="1092200"/>
                </a:cubicBezTo>
                <a:cubicBezTo>
                  <a:pt x="656953" y="1085850"/>
                  <a:pt x="657473" y="1078719"/>
                  <a:pt x="661186" y="1073150"/>
                </a:cubicBezTo>
                <a:cubicBezTo>
                  <a:pt x="670965" y="1058482"/>
                  <a:pt x="685229" y="1050771"/>
                  <a:pt x="699286" y="1041400"/>
                </a:cubicBezTo>
                <a:cubicBezTo>
                  <a:pt x="703519" y="1035050"/>
                  <a:pt x="707550" y="1028560"/>
                  <a:pt x="711986" y="1022350"/>
                </a:cubicBezTo>
                <a:cubicBezTo>
                  <a:pt x="718137" y="1013738"/>
                  <a:pt x="730376" y="1007513"/>
                  <a:pt x="731036" y="996950"/>
                </a:cubicBezTo>
                <a:cubicBezTo>
                  <a:pt x="734735" y="937761"/>
                  <a:pt x="730398" y="878179"/>
                  <a:pt x="724686" y="819150"/>
                </a:cubicBezTo>
                <a:cubicBezTo>
                  <a:pt x="723951" y="811554"/>
                  <a:pt x="717729" y="805126"/>
                  <a:pt x="711986" y="800100"/>
                </a:cubicBezTo>
                <a:cubicBezTo>
                  <a:pt x="704559" y="793601"/>
                  <a:pt x="672473" y="769610"/>
                  <a:pt x="654836" y="768350"/>
                </a:cubicBezTo>
                <a:cubicBezTo>
                  <a:pt x="602012" y="764577"/>
                  <a:pt x="549003" y="764117"/>
                  <a:pt x="496086" y="762000"/>
                </a:cubicBezTo>
                <a:cubicBezTo>
                  <a:pt x="491853" y="755650"/>
                  <a:pt x="487822" y="749160"/>
                  <a:pt x="483386" y="742950"/>
                </a:cubicBezTo>
                <a:cubicBezTo>
                  <a:pt x="477235" y="734338"/>
                  <a:pt x="469587" y="726739"/>
                  <a:pt x="464336" y="717550"/>
                </a:cubicBezTo>
                <a:cubicBezTo>
                  <a:pt x="461015" y="711738"/>
                  <a:pt x="460623" y="704652"/>
                  <a:pt x="457986" y="698500"/>
                </a:cubicBezTo>
                <a:cubicBezTo>
                  <a:pt x="446364" y="671382"/>
                  <a:pt x="444469" y="672010"/>
                  <a:pt x="426236" y="647700"/>
                </a:cubicBezTo>
                <a:lnTo>
                  <a:pt x="413536" y="609600"/>
                </a:lnTo>
                <a:cubicBezTo>
                  <a:pt x="410123" y="599361"/>
                  <a:pt x="410976" y="587956"/>
                  <a:pt x="407186" y="577850"/>
                </a:cubicBezTo>
                <a:cubicBezTo>
                  <a:pt x="404506" y="570704"/>
                  <a:pt x="397899" y="565626"/>
                  <a:pt x="394486" y="558800"/>
                </a:cubicBezTo>
                <a:cubicBezTo>
                  <a:pt x="391493" y="552813"/>
                  <a:pt x="391849" y="545319"/>
                  <a:pt x="388136" y="539750"/>
                </a:cubicBezTo>
                <a:cubicBezTo>
                  <a:pt x="383155" y="532278"/>
                  <a:pt x="374930" y="527518"/>
                  <a:pt x="369086" y="520700"/>
                </a:cubicBezTo>
                <a:cubicBezTo>
                  <a:pt x="338174" y="484636"/>
                  <a:pt x="365032" y="502798"/>
                  <a:pt x="324636" y="482600"/>
                </a:cubicBezTo>
                <a:cubicBezTo>
                  <a:pt x="320403" y="476250"/>
                  <a:pt x="317895" y="468318"/>
                  <a:pt x="311936" y="463550"/>
                </a:cubicBezTo>
                <a:cubicBezTo>
                  <a:pt x="306709" y="459369"/>
                  <a:pt x="299521" y="458085"/>
                  <a:pt x="292886" y="457200"/>
                </a:cubicBezTo>
                <a:cubicBezTo>
                  <a:pt x="267622" y="453831"/>
                  <a:pt x="242086" y="452967"/>
                  <a:pt x="216686" y="450850"/>
                </a:cubicBezTo>
                <a:cubicBezTo>
                  <a:pt x="210336" y="444500"/>
                  <a:pt x="201997" y="439650"/>
                  <a:pt x="197636" y="431800"/>
                </a:cubicBezTo>
                <a:cubicBezTo>
                  <a:pt x="186979" y="412617"/>
                  <a:pt x="181256" y="376964"/>
                  <a:pt x="178586" y="355600"/>
                </a:cubicBezTo>
                <a:cubicBezTo>
                  <a:pt x="175948" y="334492"/>
                  <a:pt x="177019" y="312827"/>
                  <a:pt x="172236" y="292100"/>
                </a:cubicBezTo>
                <a:cubicBezTo>
                  <a:pt x="170520" y="284664"/>
                  <a:pt x="163769" y="279400"/>
                  <a:pt x="159536" y="273050"/>
                </a:cubicBezTo>
                <a:cubicBezTo>
                  <a:pt x="157419" y="262467"/>
                  <a:pt x="159812" y="249819"/>
                  <a:pt x="153186" y="241300"/>
                </a:cubicBezTo>
                <a:cubicBezTo>
                  <a:pt x="143815" y="229252"/>
                  <a:pt x="115086" y="215900"/>
                  <a:pt x="115086" y="215900"/>
                </a:cubicBezTo>
                <a:cubicBezTo>
                  <a:pt x="98153" y="165100"/>
                  <a:pt x="123553" y="224367"/>
                  <a:pt x="89686" y="190500"/>
                </a:cubicBezTo>
                <a:cubicBezTo>
                  <a:pt x="84953" y="185767"/>
                  <a:pt x="87517" y="176677"/>
                  <a:pt x="83336" y="171450"/>
                </a:cubicBezTo>
                <a:cubicBezTo>
                  <a:pt x="78568" y="165491"/>
                  <a:pt x="70636" y="162983"/>
                  <a:pt x="64286" y="158750"/>
                </a:cubicBezTo>
                <a:cubicBezTo>
                  <a:pt x="62169" y="146050"/>
                  <a:pt x="60729" y="133219"/>
                  <a:pt x="57936" y="120650"/>
                </a:cubicBezTo>
                <a:cubicBezTo>
                  <a:pt x="51552" y="91920"/>
                  <a:pt x="52586" y="109951"/>
                  <a:pt x="38886" y="82550"/>
                </a:cubicBezTo>
                <a:cubicBezTo>
                  <a:pt x="33788" y="72355"/>
                  <a:pt x="31284" y="60995"/>
                  <a:pt x="26186" y="50800"/>
                </a:cubicBezTo>
                <a:cubicBezTo>
                  <a:pt x="3275" y="4978"/>
                  <a:pt x="23051" y="62013"/>
                  <a:pt x="786" y="6350"/>
                </a:cubicBezTo>
                <a:cubicBezTo>
                  <a:pt x="0" y="4385"/>
                  <a:pt x="786" y="2117"/>
                  <a:pt x="786" y="0"/>
                </a:cubicBez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806256" y="2491068"/>
            <a:ext cx="235960" cy="619965"/>
          </a:xfrm>
          <a:custGeom>
            <a:avLst/>
            <a:gdLst>
              <a:gd name="connsiteX0" fmla="*/ 5569 w 202419"/>
              <a:gd name="connsiteY0" fmla="*/ 520700 h 531839"/>
              <a:gd name="connsiteX1" fmla="*/ 24619 w 202419"/>
              <a:gd name="connsiteY1" fmla="*/ 482600 h 531839"/>
              <a:gd name="connsiteX2" fmla="*/ 43669 w 202419"/>
              <a:gd name="connsiteY2" fmla="*/ 444500 h 531839"/>
              <a:gd name="connsiteX3" fmla="*/ 37319 w 202419"/>
              <a:gd name="connsiteY3" fmla="*/ 374650 h 531839"/>
              <a:gd name="connsiteX4" fmla="*/ 24619 w 202419"/>
              <a:gd name="connsiteY4" fmla="*/ 260350 h 531839"/>
              <a:gd name="connsiteX5" fmla="*/ 30969 w 202419"/>
              <a:gd name="connsiteY5" fmla="*/ 203200 h 531839"/>
              <a:gd name="connsiteX6" fmla="*/ 30969 w 202419"/>
              <a:gd name="connsiteY6" fmla="*/ 146050 h 531839"/>
              <a:gd name="connsiteX7" fmla="*/ 37319 w 202419"/>
              <a:gd name="connsiteY7" fmla="*/ 101600 h 531839"/>
              <a:gd name="connsiteX8" fmla="*/ 88119 w 202419"/>
              <a:gd name="connsiteY8" fmla="*/ 57150 h 531839"/>
              <a:gd name="connsiteX9" fmla="*/ 107169 w 202419"/>
              <a:gd name="connsiteY9" fmla="*/ 44450 h 531839"/>
              <a:gd name="connsiteX10" fmla="*/ 113519 w 202419"/>
              <a:gd name="connsiteY10" fmla="*/ 25400 h 531839"/>
              <a:gd name="connsiteX11" fmla="*/ 145269 w 202419"/>
              <a:gd name="connsiteY11" fmla="*/ 19050 h 531839"/>
              <a:gd name="connsiteX12" fmla="*/ 183369 w 202419"/>
              <a:gd name="connsiteY12" fmla="*/ 6350 h 531839"/>
              <a:gd name="connsiteX13" fmla="*/ 202419 w 202419"/>
              <a:gd name="connsiteY13" fmla="*/ 0 h 53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419" h="531839">
                <a:moveTo>
                  <a:pt x="5569" y="520700"/>
                </a:moveTo>
                <a:cubicBezTo>
                  <a:pt x="21530" y="472817"/>
                  <a:pt x="0" y="531839"/>
                  <a:pt x="24619" y="482600"/>
                </a:cubicBezTo>
                <a:cubicBezTo>
                  <a:pt x="50909" y="430020"/>
                  <a:pt x="7273" y="499095"/>
                  <a:pt x="43669" y="444500"/>
                </a:cubicBezTo>
                <a:cubicBezTo>
                  <a:pt x="41552" y="421217"/>
                  <a:pt x="39183" y="397955"/>
                  <a:pt x="37319" y="374650"/>
                </a:cubicBezTo>
                <a:cubicBezTo>
                  <a:pt x="29117" y="272124"/>
                  <a:pt x="38536" y="316017"/>
                  <a:pt x="24619" y="260350"/>
                </a:cubicBezTo>
                <a:cubicBezTo>
                  <a:pt x="26736" y="241300"/>
                  <a:pt x="28436" y="222199"/>
                  <a:pt x="30969" y="203200"/>
                </a:cubicBezTo>
                <a:cubicBezTo>
                  <a:pt x="37355" y="155305"/>
                  <a:pt x="41944" y="178974"/>
                  <a:pt x="30969" y="146050"/>
                </a:cubicBezTo>
                <a:cubicBezTo>
                  <a:pt x="33086" y="131233"/>
                  <a:pt x="32204" y="115666"/>
                  <a:pt x="37319" y="101600"/>
                </a:cubicBezTo>
                <a:cubicBezTo>
                  <a:pt x="46549" y="76217"/>
                  <a:pt x="67382" y="70111"/>
                  <a:pt x="88119" y="57150"/>
                </a:cubicBezTo>
                <a:cubicBezTo>
                  <a:pt x="94591" y="53105"/>
                  <a:pt x="100819" y="48683"/>
                  <a:pt x="107169" y="44450"/>
                </a:cubicBezTo>
                <a:cubicBezTo>
                  <a:pt x="109286" y="38100"/>
                  <a:pt x="107950" y="29113"/>
                  <a:pt x="113519" y="25400"/>
                </a:cubicBezTo>
                <a:cubicBezTo>
                  <a:pt x="122499" y="19413"/>
                  <a:pt x="134856" y="21890"/>
                  <a:pt x="145269" y="19050"/>
                </a:cubicBezTo>
                <a:cubicBezTo>
                  <a:pt x="158184" y="15528"/>
                  <a:pt x="170669" y="10583"/>
                  <a:pt x="183369" y="6350"/>
                </a:cubicBezTo>
                <a:lnTo>
                  <a:pt x="202419" y="0"/>
                </a:lnTo>
              </a:path>
            </a:pathLst>
          </a:cu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4114800"/>
            <a:ext cx="133793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EA472"/>
                </a:solidFill>
                <a:effectLst/>
              </a:rPr>
              <a:t>MARCELLUS</a:t>
            </a:r>
          </a:p>
          <a:p>
            <a:pPr algn="ctr"/>
            <a:r>
              <a:rPr lang="en-US" b="1" dirty="0" smtClean="0">
                <a:solidFill>
                  <a:srgbClr val="AEA472"/>
                </a:solidFill>
              </a:rPr>
              <a:t>SHALE</a:t>
            </a:r>
            <a:endParaRPr lang="en-US" b="1" dirty="0" smtClean="0">
              <a:solidFill>
                <a:srgbClr val="AEA472"/>
              </a:solidFill>
              <a:effectLst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59443" y="5153598"/>
            <a:ext cx="2380231" cy="48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</a:rPr>
              <a:t>NEW YORK</a:t>
            </a:r>
            <a:endParaRPr lang="en-US" sz="1200" b="1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03696" y="2761985"/>
            <a:ext cx="1452059" cy="555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</a:rPr>
              <a:t>BOSTON</a:t>
            </a:r>
            <a:endParaRPr lang="en-US" sz="1200" b="1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200401" y="5116119"/>
            <a:ext cx="207380" cy="20738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257799" y="2656281"/>
            <a:ext cx="176649" cy="17664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7315200" y="1143000"/>
            <a:ext cx="304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15200" y="13716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96200" y="1018401"/>
            <a:ext cx="1036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Texas Eastern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696200" y="1219200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Algonquin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696200" y="1447800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Maritimes &amp; NE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696200" y="1676400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Millennium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696200" y="1932801"/>
            <a:ext cx="711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Iroquois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696200" y="2161401"/>
            <a:ext cx="111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Tennessee Gas</a:t>
            </a:r>
          </a:p>
          <a:p>
            <a:r>
              <a:rPr lang="en-US" sz="1200" b="1" dirty="0" smtClean="0"/>
              <a:t>   Pipeline</a:t>
            </a:r>
            <a:endParaRPr lang="en-US" sz="1200" b="1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7315200" y="1600200"/>
            <a:ext cx="304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5200" y="1828800"/>
            <a:ext cx="304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15200" y="2057400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15200" y="2286000"/>
            <a:ext cx="304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705600" y="2895600"/>
          <a:ext cx="2362200" cy="34180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3163"/>
                <a:gridCol w="1360055"/>
                <a:gridCol w="429491"/>
                <a:gridCol w="429491"/>
              </a:tblGrid>
              <a:tr h="1583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/>
                        <a:t>Power Plants currently served by</a:t>
                      </a:r>
                      <a:r>
                        <a:rPr lang="en-US" sz="1000" b="1" u="none" strike="noStrike" baseline="0" dirty="0" smtClean="0"/>
                        <a:t> AGT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32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#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Plant 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/>
                        <a:t>(</a:t>
                      </a:r>
                      <a:r>
                        <a:rPr lang="en-US" sz="800" u="none" strike="noStrike" dirty="0"/>
                        <a:t>MW)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MDth/d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58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Natural Gas Only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ANP Bellingham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523 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2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Bellingham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337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Dartmouth Power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68 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Dighton Power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177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Kleen Energy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620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Lake Road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n-lt"/>
                        </a:rPr>
                        <a:t>564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Manchester Street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510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Milford Power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171 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Ocean State Power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635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Genconn</a:t>
                      </a:r>
                      <a:r>
                        <a:rPr lang="en-US" sz="7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Power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j-lt"/>
                        </a:rPr>
                        <a:t>197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River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n-lt"/>
                        </a:rPr>
                        <a:t>837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Tiverton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279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Wallingford Energy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241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Natural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Gas Only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latin typeface="+mj-lt"/>
                        </a:rPr>
                        <a:t>5,157</a:t>
                      </a:r>
                      <a:endParaRPr lang="en-US" sz="7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Natural</a:t>
                      </a:r>
                      <a:r>
                        <a:rPr lang="en-US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Gas / Oil Cogeneration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Brayton Point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446 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CMEEC - Pierce Power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n-lt"/>
                        </a:rPr>
                        <a:t>96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Lake Road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j-lt"/>
                        </a:rPr>
                        <a:t>281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Middletown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365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Mirant Canal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561 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Montville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n-lt"/>
                        </a:rPr>
                        <a:t>82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Potter Street (BELD I)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92 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TMLP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latin typeface="+mn-lt"/>
                        </a:rPr>
                        <a:t>110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21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Watson Generating (BELD II)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/>
                        <a:t>115</a:t>
                      </a:r>
                      <a:endParaRPr lang="en-US" sz="7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Cogeneration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latin typeface="+mj-lt"/>
                        </a:rPr>
                        <a:t>2,148</a:t>
                      </a:r>
                      <a:endParaRPr lang="en-US" sz="7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Gas Only &amp; Cogeneration: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latin typeface="+mj-lt"/>
                        </a:rPr>
                        <a:t>7,305</a:t>
                      </a:r>
                      <a:endParaRPr lang="en-US" sz="7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6" name="AutoShape 77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9" name="AutoShape 77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14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0" name="AutoShape 77"/>
          <p:cNvSpPr>
            <a:spLocks noChangeArrowheads="1"/>
          </p:cNvSpPr>
          <p:nvPr/>
        </p:nvSpPr>
        <p:spPr bwMode="auto">
          <a:xfrm>
            <a:off x="4038600" y="41910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15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1" name="AutoShape 77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3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2" name="AutoShape 77"/>
          <p:cNvSpPr>
            <a:spLocks noChangeArrowheads="1"/>
          </p:cNvSpPr>
          <p:nvPr/>
        </p:nvSpPr>
        <p:spPr bwMode="auto">
          <a:xfrm>
            <a:off x="5181600" y="3276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4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0" name="AutoShape 7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5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1" name="AutoShape 77"/>
          <p:cNvSpPr>
            <a:spLocks noChangeArrowheads="1"/>
          </p:cNvSpPr>
          <p:nvPr/>
        </p:nvSpPr>
        <p:spPr bwMode="auto">
          <a:xfrm>
            <a:off x="4572000" y="35052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6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3" name="AutoShape 77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7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4" name="AutoShape 77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16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5" name="AutoShape 7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8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7" name="AutoShape 77"/>
          <p:cNvSpPr>
            <a:spLocks noChangeArrowheads="1"/>
          </p:cNvSpPr>
          <p:nvPr/>
        </p:nvSpPr>
        <p:spPr bwMode="auto">
          <a:xfrm>
            <a:off x="5791200" y="3276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17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8" name="AutoShape 77"/>
          <p:cNvSpPr>
            <a:spLocks noChangeArrowheads="1"/>
          </p:cNvSpPr>
          <p:nvPr/>
        </p:nvSpPr>
        <p:spPr bwMode="auto">
          <a:xfrm>
            <a:off x="4495800" y="4038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18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0" name="AutoShape 77"/>
          <p:cNvSpPr>
            <a:spLocks noChangeArrowheads="1"/>
          </p:cNvSpPr>
          <p:nvPr/>
        </p:nvSpPr>
        <p:spPr bwMode="auto">
          <a:xfrm>
            <a:off x="5257800" y="28194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19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1" name="AutoShape 77"/>
          <p:cNvSpPr>
            <a:spLocks noChangeArrowheads="1"/>
          </p:cNvSpPr>
          <p:nvPr/>
        </p:nvSpPr>
        <p:spPr bwMode="auto">
          <a:xfrm>
            <a:off x="5334000" y="3276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20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2" name="AutoShape 77"/>
          <p:cNvSpPr>
            <a:spLocks noChangeArrowheads="1"/>
          </p:cNvSpPr>
          <p:nvPr/>
        </p:nvSpPr>
        <p:spPr bwMode="auto">
          <a:xfrm>
            <a:off x="5181600" y="3657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12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3" name="AutoShape 77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13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4" name="AutoShape 77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21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6" name="AutoShape 77"/>
          <p:cNvSpPr>
            <a:spLocks noChangeArrowheads="1"/>
          </p:cNvSpPr>
          <p:nvPr/>
        </p:nvSpPr>
        <p:spPr bwMode="auto">
          <a:xfrm>
            <a:off x="4191000" y="38862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10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7" name="AutoShape 77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2" name="AutoShape 77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pentagon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3" name="AutoShape 77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pentagon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4" name="AutoShape 77"/>
          <p:cNvSpPr>
            <a:spLocks noChangeArrowheads="1"/>
          </p:cNvSpPr>
          <p:nvPr/>
        </p:nvSpPr>
        <p:spPr bwMode="auto">
          <a:xfrm>
            <a:off x="3810000" y="4343400"/>
            <a:ext cx="152400" cy="152400"/>
          </a:xfrm>
          <a:prstGeom prst="pentagon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86" name="AutoShape 77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pentagon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5" name="AutoShape 77"/>
          <p:cNvSpPr>
            <a:spLocks noChangeArrowheads="1"/>
          </p:cNvSpPr>
          <p:nvPr/>
        </p:nvSpPr>
        <p:spPr bwMode="auto">
          <a:xfrm>
            <a:off x="4495800" y="2362200"/>
            <a:ext cx="152400" cy="152400"/>
          </a:xfrm>
          <a:prstGeom prst="pentagon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7" name="AutoShape 77"/>
          <p:cNvSpPr>
            <a:spLocks noChangeArrowheads="1"/>
          </p:cNvSpPr>
          <p:nvPr/>
        </p:nvSpPr>
        <p:spPr bwMode="auto">
          <a:xfrm>
            <a:off x="4876800" y="3581400"/>
            <a:ext cx="152400" cy="152400"/>
          </a:xfrm>
          <a:prstGeom prst="pentagon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68" name="AutoShape 77"/>
          <p:cNvSpPr>
            <a:spLocks noChangeArrowheads="1"/>
          </p:cNvSpPr>
          <p:nvPr/>
        </p:nvSpPr>
        <p:spPr bwMode="auto">
          <a:xfrm>
            <a:off x="4953000" y="32004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2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9" name="AutoShape 77"/>
          <p:cNvSpPr>
            <a:spLocks noChangeArrowheads="1"/>
          </p:cNvSpPr>
          <p:nvPr/>
        </p:nvSpPr>
        <p:spPr bwMode="auto">
          <a:xfrm>
            <a:off x="4800600" y="3200400"/>
            <a:ext cx="152400" cy="152400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9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87" name="AutoShape 77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pentagon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88" name="AutoShape 77"/>
          <p:cNvSpPr>
            <a:spLocks noChangeArrowheads="1"/>
          </p:cNvSpPr>
          <p:nvPr/>
        </p:nvSpPr>
        <p:spPr bwMode="auto">
          <a:xfrm>
            <a:off x="4038600" y="3352800"/>
            <a:ext cx="152400" cy="152400"/>
          </a:xfrm>
          <a:prstGeom prst="pentagon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89" name="AutoShape 77"/>
          <p:cNvSpPr>
            <a:spLocks noChangeArrowheads="1"/>
          </p:cNvSpPr>
          <p:nvPr/>
        </p:nvSpPr>
        <p:spPr bwMode="auto">
          <a:xfrm>
            <a:off x="3276600" y="3048000"/>
            <a:ext cx="152400" cy="152400"/>
          </a:xfrm>
          <a:prstGeom prst="pentagon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2" name="AutoShape 77"/>
          <p:cNvSpPr>
            <a:spLocks noChangeArrowheads="1"/>
          </p:cNvSpPr>
          <p:nvPr/>
        </p:nvSpPr>
        <p:spPr bwMode="auto">
          <a:xfrm>
            <a:off x="5181600" y="1752600"/>
            <a:ext cx="152400" cy="152400"/>
          </a:xfrm>
          <a:prstGeom prst="pentagon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6" name="AutoShape 77"/>
          <p:cNvSpPr>
            <a:spLocks noChangeArrowheads="1"/>
          </p:cNvSpPr>
          <p:nvPr/>
        </p:nvSpPr>
        <p:spPr bwMode="auto">
          <a:xfrm>
            <a:off x="5334000" y="914400"/>
            <a:ext cx="152400" cy="152400"/>
          </a:xfrm>
          <a:prstGeom prst="pentagon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2400" y="1219200"/>
            <a:ext cx="4343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Algonquin Has Greatest Share of ISO New England Generation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(Over 40% of Gas Fired Generation)</a:t>
            </a:r>
          </a:p>
        </p:txBody>
      </p:sp>
      <p:sp>
        <p:nvSpPr>
          <p:cNvPr id="10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</p:spPr>
        <p:txBody>
          <a:bodyPr/>
          <a:lstStyle/>
          <a:p>
            <a:fld id="{8F30F094-4E91-4E2E-911E-667F01D926F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914400"/>
            <a:ext cx="9144000" cy="5535866"/>
          </a:xfrm>
          <a:prstGeom prst="rect">
            <a:avLst/>
          </a:prstGeom>
          <a:gradFill flip="none" rotWithShape="1">
            <a:gsLst>
              <a:gs pos="21000">
                <a:schemeClr val="accent5">
                  <a:lumMod val="60000"/>
                  <a:lumOff val="40000"/>
                </a:schemeClr>
              </a:gs>
              <a:gs pos="64000">
                <a:schemeClr val="accent5">
                  <a:lumMod val="20000"/>
                  <a:lumOff val="80000"/>
                </a:schemeClr>
              </a:gs>
              <a:gs pos="83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1111-16019_In-Service Northeast Projects Map_Dec-13-11.png"/>
          <p:cNvPicPr>
            <a:picLocks noChangeAspect="1"/>
          </p:cNvPicPr>
          <p:nvPr/>
        </p:nvPicPr>
        <p:blipFill>
          <a:blip r:embed="rId3" cstate="print"/>
          <a:srcRect l="71732" t="41952" r="11984" b="31573"/>
          <a:stretch>
            <a:fillRect/>
          </a:stretch>
        </p:blipFill>
        <p:spPr>
          <a:xfrm>
            <a:off x="0" y="914400"/>
            <a:ext cx="7315200" cy="552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08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Algonquin Expansion Necessary to Transport New Supplies to New England Power Markets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3710818" y="4263144"/>
            <a:ext cx="248362" cy="686512"/>
          </a:xfrm>
          <a:custGeom>
            <a:avLst/>
            <a:gdLst>
              <a:gd name="connsiteX0" fmla="*/ 156575 w 213058"/>
              <a:gd name="connsiteY0" fmla="*/ 588926 h 588926"/>
              <a:gd name="connsiteX1" fmla="*/ 150637 w 213058"/>
              <a:gd name="connsiteY1" fmla="*/ 565175 h 588926"/>
              <a:gd name="connsiteX2" fmla="*/ 132824 w 213058"/>
              <a:gd name="connsiteY2" fmla="*/ 553300 h 588926"/>
              <a:gd name="connsiteX3" fmla="*/ 120949 w 213058"/>
              <a:gd name="connsiteY3" fmla="*/ 535487 h 588926"/>
              <a:gd name="connsiteX4" fmla="*/ 103136 w 213058"/>
              <a:gd name="connsiteY4" fmla="*/ 523612 h 588926"/>
              <a:gd name="connsiteX5" fmla="*/ 67510 w 213058"/>
              <a:gd name="connsiteY5" fmla="*/ 482048 h 588926"/>
              <a:gd name="connsiteX6" fmla="*/ 79385 w 213058"/>
              <a:gd name="connsiteY6" fmla="*/ 434547 h 588926"/>
              <a:gd name="connsiteX7" fmla="*/ 91260 w 213058"/>
              <a:gd name="connsiteY7" fmla="*/ 416734 h 588926"/>
              <a:gd name="connsiteX8" fmla="*/ 120949 w 213058"/>
              <a:gd name="connsiteY8" fmla="*/ 363295 h 588926"/>
              <a:gd name="connsiteX9" fmla="*/ 144699 w 213058"/>
              <a:gd name="connsiteY9" fmla="*/ 351420 h 588926"/>
              <a:gd name="connsiteX10" fmla="*/ 162512 w 213058"/>
              <a:gd name="connsiteY10" fmla="*/ 339544 h 588926"/>
              <a:gd name="connsiteX11" fmla="*/ 174388 w 213058"/>
              <a:gd name="connsiteY11" fmla="*/ 321731 h 588926"/>
              <a:gd name="connsiteX12" fmla="*/ 192200 w 213058"/>
              <a:gd name="connsiteY12" fmla="*/ 303918 h 588926"/>
              <a:gd name="connsiteX13" fmla="*/ 198138 w 213058"/>
              <a:gd name="connsiteY13" fmla="*/ 286105 h 588926"/>
              <a:gd name="connsiteX14" fmla="*/ 210013 w 213058"/>
              <a:gd name="connsiteY14" fmla="*/ 244542 h 588926"/>
              <a:gd name="connsiteX15" fmla="*/ 204076 w 213058"/>
              <a:gd name="connsiteY15" fmla="*/ 226729 h 588926"/>
              <a:gd name="connsiteX16" fmla="*/ 198138 w 213058"/>
              <a:gd name="connsiteY16" fmla="*/ 185165 h 588926"/>
              <a:gd name="connsiteX17" fmla="*/ 192200 w 213058"/>
              <a:gd name="connsiteY17" fmla="*/ 137664 h 588926"/>
              <a:gd name="connsiteX18" fmla="*/ 180325 w 213058"/>
              <a:gd name="connsiteY18" fmla="*/ 102038 h 588926"/>
              <a:gd name="connsiteX19" fmla="*/ 132824 w 213058"/>
              <a:gd name="connsiteY19" fmla="*/ 72350 h 588926"/>
              <a:gd name="connsiteX20" fmla="*/ 115011 w 213058"/>
              <a:gd name="connsiteY20" fmla="*/ 66412 h 588926"/>
              <a:gd name="connsiteX21" fmla="*/ 79385 w 213058"/>
              <a:gd name="connsiteY21" fmla="*/ 42661 h 588926"/>
              <a:gd name="connsiteX22" fmla="*/ 61572 w 213058"/>
              <a:gd name="connsiteY22" fmla="*/ 30786 h 588926"/>
              <a:gd name="connsiteX23" fmla="*/ 43759 w 213058"/>
              <a:gd name="connsiteY23" fmla="*/ 18911 h 588926"/>
              <a:gd name="connsiteX24" fmla="*/ 25946 w 213058"/>
              <a:gd name="connsiteY24" fmla="*/ 12973 h 588926"/>
              <a:gd name="connsiteX25" fmla="*/ 2195 w 213058"/>
              <a:gd name="connsiteY25" fmla="*/ 1098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058" h="588926">
                <a:moveTo>
                  <a:pt x="156575" y="588926"/>
                </a:moveTo>
                <a:cubicBezTo>
                  <a:pt x="154596" y="581009"/>
                  <a:pt x="155164" y="571965"/>
                  <a:pt x="150637" y="565175"/>
                </a:cubicBezTo>
                <a:cubicBezTo>
                  <a:pt x="146679" y="559237"/>
                  <a:pt x="137870" y="558346"/>
                  <a:pt x="132824" y="553300"/>
                </a:cubicBezTo>
                <a:cubicBezTo>
                  <a:pt x="127778" y="548254"/>
                  <a:pt x="125995" y="540533"/>
                  <a:pt x="120949" y="535487"/>
                </a:cubicBezTo>
                <a:cubicBezTo>
                  <a:pt x="115903" y="530441"/>
                  <a:pt x="108554" y="528256"/>
                  <a:pt x="103136" y="523612"/>
                </a:cubicBezTo>
                <a:cubicBezTo>
                  <a:pt x="80738" y="504414"/>
                  <a:pt x="81517" y="503059"/>
                  <a:pt x="67510" y="482048"/>
                </a:cubicBezTo>
                <a:cubicBezTo>
                  <a:pt x="69769" y="470751"/>
                  <a:pt x="73298" y="446722"/>
                  <a:pt x="79385" y="434547"/>
                </a:cubicBezTo>
                <a:cubicBezTo>
                  <a:pt x="82576" y="428164"/>
                  <a:pt x="88362" y="423255"/>
                  <a:pt x="91260" y="416734"/>
                </a:cubicBezTo>
                <a:cubicBezTo>
                  <a:pt x="105492" y="384713"/>
                  <a:pt x="94486" y="382198"/>
                  <a:pt x="120949" y="363295"/>
                </a:cubicBezTo>
                <a:cubicBezTo>
                  <a:pt x="128151" y="358150"/>
                  <a:pt x="137014" y="355811"/>
                  <a:pt x="144699" y="351420"/>
                </a:cubicBezTo>
                <a:cubicBezTo>
                  <a:pt x="150895" y="347879"/>
                  <a:pt x="156574" y="343503"/>
                  <a:pt x="162512" y="339544"/>
                </a:cubicBezTo>
                <a:cubicBezTo>
                  <a:pt x="166471" y="333606"/>
                  <a:pt x="169819" y="327213"/>
                  <a:pt x="174388" y="321731"/>
                </a:cubicBezTo>
                <a:cubicBezTo>
                  <a:pt x="179764" y="315280"/>
                  <a:pt x="187542" y="310905"/>
                  <a:pt x="192200" y="303918"/>
                </a:cubicBezTo>
                <a:cubicBezTo>
                  <a:pt x="195672" y="298710"/>
                  <a:pt x="196418" y="292123"/>
                  <a:pt x="198138" y="286105"/>
                </a:cubicBezTo>
                <a:cubicBezTo>
                  <a:pt x="213058" y="233890"/>
                  <a:pt x="195771" y="287272"/>
                  <a:pt x="210013" y="244542"/>
                </a:cubicBezTo>
                <a:cubicBezTo>
                  <a:pt x="208034" y="238604"/>
                  <a:pt x="205303" y="232866"/>
                  <a:pt x="204076" y="226729"/>
                </a:cubicBezTo>
                <a:cubicBezTo>
                  <a:pt x="201331" y="213005"/>
                  <a:pt x="199988" y="199038"/>
                  <a:pt x="198138" y="185165"/>
                </a:cubicBezTo>
                <a:cubicBezTo>
                  <a:pt x="196029" y="169348"/>
                  <a:pt x="195543" y="153267"/>
                  <a:pt x="192200" y="137664"/>
                </a:cubicBezTo>
                <a:cubicBezTo>
                  <a:pt x="189577" y="125424"/>
                  <a:pt x="184283" y="113913"/>
                  <a:pt x="180325" y="102038"/>
                </a:cubicBezTo>
                <a:cubicBezTo>
                  <a:pt x="172092" y="77338"/>
                  <a:pt x="156652" y="80293"/>
                  <a:pt x="132824" y="72350"/>
                </a:cubicBezTo>
                <a:lnTo>
                  <a:pt x="115011" y="66412"/>
                </a:lnTo>
                <a:cubicBezTo>
                  <a:pt x="101471" y="61898"/>
                  <a:pt x="91260" y="50578"/>
                  <a:pt x="79385" y="42661"/>
                </a:cubicBezTo>
                <a:lnTo>
                  <a:pt x="61572" y="30786"/>
                </a:lnTo>
                <a:cubicBezTo>
                  <a:pt x="55634" y="26828"/>
                  <a:pt x="50529" y="21168"/>
                  <a:pt x="43759" y="18911"/>
                </a:cubicBezTo>
                <a:cubicBezTo>
                  <a:pt x="37821" y="16932"/>
                  <a:pt x="31544" y="15772"/>
                  <a:pt x="25946" y="12973"/>
                </a:cubicBezTo>
                <a:cubicBezTo>
                  <a:pt x="0" y="0"/>
                  <a:pt x="17068" y="1098"/>
                  <a:pt x="2195" y="1098"/>
                </a:cubicBezTo>
              </a:path>
            </a:pathLst>
          </a:custGeom>
          <a:ln w="317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1138566" y="914400"/>
            <a:ext cx="2498675" cy="3384633"/>
          </a:xfrm>
          <a:custGeom>
            <a:avLst/>
            <a:gdLst>
              <a:gd name="connsiteX0" fmla="*/ 2170046 w 2170046"/>
              <a:gd name="connsiteY0" fmla="*/ 3028578 h 3028578"/>
              <a:gd name="connsiteX1" fmla="*/ 2152233 w 2170046"/>
              <a:gd name="connsiteY1" fmla="*/ 2987014 h 3028578"/>
              <a:gd name="connsiteX2" fmla="*/ 2128482 w 2170046"/>
              <a:gd name="connsiteY2" fmla="*/ 2951388 h 3028578"/>
              <a:gd name="connsiteX3" fmla="*/ 2122545 w 2170046"/>
              <a:gd name="connsiteY3" fmla="*/ 2921700 h 3028578"/>
              <a:gd name="connsiteX4" fmla="*/ 2116607 w 2170046"/>
              <a:gd name="connsiteY4" fmla="*/ 2903887 h 3028578"/>
              <a:gd name="connsiteX5" fmla="*/ 2110669 w 2170046"/>
              <a:gd name="connsiteY5" fmla="*/ 2874199 h 3028578"/>
              <a:gd name="connsiteX6" fmla="*/ 2092856 w 2170046"/>
              <a:gd name="connsiteY6" fmla="*/ 2868261 h 3028578"/>
              <a:gd name="connsiteX7" fmla="*/ 2075043 w 2170046"/>
              <a:gd name="connsiteY7" fmla="*/ 2856386 h 3028578"/>
              <a:gd name="connsiteX8" fmla="*/ 2039417 w 2170046"/>
              <a:gd name="connsiteY8" fmla="*/ 2844510 h 3028578"/>
              <a:gd name="connsiteX9" fmla="*/ 2021604 w 2170046"/>
              <a:gd name="connsiteY9" fmla="*/ 2826697 h 3028578"/>
              <a:gd name="connsiteX10" fmla="*/ 2003791 w 2170046"/>
              <a:gd name="connsiteY10" fmla="*/ 2820760 h 3028578"/>
              <a:gd name="connsiteX11" fmla="*/ 1920664 w 2170046"/>
              <a:gd name="connsiteY11" fmla="*/ 2808884 h 3028578"/>
              <a:gd name="connsiteX12" fmla="*/ 1819724 w 2170046"/>
              <a:gd name="connsiteY12" fmla="*/ 2797009 h 3028578"/>
              <a:gd name="connsiteX13" fmla="*/ 1801911 w 2170046"/>
              <a:gd name="connsiteY13" fmla="*/ 2791071 h 3028578"/>
              <a:gd name="connsiteX14" fmla="*/ 1795973 w 2170046"/>
              <a:gd name="connsiteY14" fmla="*/ 2773258 h 3028578"/>
              <a:gd name="connsiteX15" fmla="*/ 1784098 w 2170046"/>
              <a:gd name="connsiteY15" fmla="*/ 2755445 h 3028578"/>
              <a:gd name="connsiteX16" fmla="*/ 1772223 w 2170046"/>
              <a:gd name="connsiteY16" fmla="*/ 2648567 h 3028578"/>
              <a:gd name="connsiteX17" fmla="*/ 1760347 w 2170046"/>
              <a:gd name="connsiteY17" fmla="*/ 2612942 h 3028578"/>
              <a:gd name="connsiteX18" fmla="*/ 1736597 w 2170046"/>
              <a:gd name="connsiteY18" fmla="*/ 2577316 h 3028578"/>
              <a:gd name="connsiteX19" fmla="*/ 1730659 w 2170046"/>
              <a:gd name="connsiteY19" fmla="*/ 2547627 h 3028578"/>
              <a:gd name="connsiteX20" fmla="*/ 1712846 w 2170046"/>
              <a:gd name="connsiteY20" fmla="*/ 2529814 h 3028578"/>
              <a:gd name="connsiteX21" fmla="*/ 1700971 w 2170046"/>
              <a:gd name="connsiteY21" fmla="*/ 2458562 h 3028578"/>
              <a:gd name="connsiteX22" fmla="*/ 1689095 w 2170046"/>
              <a:gd name="connsiteY22" fmla="*/ 2357622 h 3028578"/>
              <a:gd name="connsiteX23" fmla="*/ 1683158 w 2170046"/>
              <a:gd name="connsiteY23" fmla="*/ 2339809 h 3028578"/>
              <a:gd name="connsiteX24" fmla="*/ 1653469 w 2170046"/>
              <a:gd name="connsiteY24" fmla="*/ 2310121 h 3028578"/>
              <a:gd name="connsiteX25" fmla="*/ 1641594 w 2170046"/>
              <a:gd name="connsiteY25" fmla="*/ 2298245 h 3028578"/>
              <a:gd name="connsiteX26" fmla="*/ 1605968 w 2170046"/>
              <a:gd name="connsiteY26" fmla="*/ 2286370 h 3028578"/>
              <a:gd name="connsiteX27" fmla="*/ 1558467 w 2170046"/>
              <a:gd name="connsiteY27" fmla="*/ 2244806 h 3028578"/>
              <a:gd name="connsiteX28" fmla="*/ 1528778 w 2170046"/>
              <a:gd name="connsiteY28" fmla="*/ 2221056 h 3028578"/>
              <a:gd name="connsiteX29" fmla="*/ 1522841 w 2170046"/>
              <a:gd name="connsiteY29" fmla="*/ 2203243 h 3028578"/>
              <a:gd name="connsiteX30" fmla="*/ 1499090 w 2170046"/>
              <a:gd name="connsiteY30" fmla="*/ 2173555 h 3028578"/>
              <a:gd name="connsiteX31" fmla="*/ 1487215 w 2170046"/>
              <a:gd name="connsiteY31" fmla="*/ 2161679 h 3028578"/>
              <a:gd name="connsiteX32" fmla="*/ 1469402 w 2170046"/>
              <a:gd name="connsiteY32" fmla="*/ 2131991 h 3028578"/>
              <a:gd name="connsiteX33" fmla="*/ 1433776 w 2170046"/>
              <a:gd name="connsiteY33" fmla="*/ 2108240 h 3028578"/>
              <a:gd name="connsiteX34" fmla="*/ 1421901 w 2170046"/>
              <a:gd name="connsiteY34" fmla="*/ 2090427 h 3028578"/>
              <a:gd name="connsiteX35" fmla="*/ 1415963 w 2170046"/>
              <a:gd name="connsiteY35" fmla="*/ 2072614 h 3028578"/>
              <a:gd name="connsiteX36" fmla="*/ 1398150 w 2170046"/>
              <a:gd name="connsiteY36" fmla="*/ 2060739 h 3028578"/>
              <a:gd name="connsiteX37" fmla="*/ 1362524 w 2170046"/>
              <a:gd name="connsiteY37" fmla="*/ 2019175 h 3028578"/>
              <a:gd name="connsiteX38" fmla="*/ 1344711 w 2170046"/>
              <a:gd name="connsiteY38" fmla="*/ 1995425 h 3028578"/>
              <a:gd name="connsiteX39" fmla="*/ 1309085 w 2170046"/>
              <a:gd name="connsiteY39" fmla="*/ 1977612 h 3028578"/>
              <a:gd name="connsiteX40" fmla="*/ 1279397 w 2170046"/>
              <a:gd name="connsiteY40" fmla="*/ 1947923 h 3028578"/>
              <a:gd name="connsiteX41" fmla="*/ 1273459 w 2170046"/>
              <a:gd name="connsiteY41" fmla="*/ 1930110 h 3028578"/>
              <a:gd name="connsiteX42" fmla="*/ 1255646 w 2170046"/>
              <a:gd name="connsiteY42" fmla="*/ 1918235 h 3028578"/>
              <a:gd name="connsiteX43" fmla="*/ 1184394 w 2170046"/>
              <a:gd name="connsiteY43" fmla="*/ 1912297 h 3028578"/>
              <a:gd name="connsiteX44" fmla="*/ 1148768 w 2170046"/>
              <a:gd name="connsiteY44" fmla="*/ 1894484 h 3028578"/>
              <a:gd name="connsiteX45" fmla="*/ 1130955 w 2170046"/>
              <a:gd name="connsiteY45" fmla="*/ 1876671 h 3028578"/>
              <a:gd name="connsiteX46" fmla="*/ 1047828 w 2170046"/>
              <a:gd name="connsiteY46" fmla="*/ 1858858 h 3028578"/>
              <a:gd name="connsiteX47" fmla="*/ 1012202 w 2170046"/>
              <a:gd name="connsiteY47" fmla="*/ 1846983 h 3028578"/>
              <a:gd name="connsiteX48" fmla="*/ 899386 w 2170046"/>
              <a:gd name="connsiteY48" fmla="*/ 1841045 h 3028578"/>
              <a:gd name="connsiteX49" fmla="*/ 857823 w 2170046"/>
              <a:gd name="connsiteY49" fmla="*/ 1817295 h 3028578"/>
              <a:gd name="connsiteX50" fmla="*/ 840010 w 2170046"/>
              <a:gd name="connsiteY50" fmla="*/ 1805419 h 3028578"/>
              <a:gd name="connsiteX51" fmla="*/ 816259 w 2170046"/>
              <a:gd name="connsiteY51" fmla="*/ 1799482 h 3028578"/>
              <a:gd name="connsiteX52" fmla="*/ 798446 w 2170046"/>
              <a:gd name="connsiteY52" fmla="*/ 1793544 h 3028578"/>
              <a:gd name="connsiteX53" fmla="*/ 786571 w 2170046"/>
              <a:gd name="connsiteY53" fmla="*/ 1775731 h 3028578"/>
              <a:gd name="connsiteX54" fmla="*/ 768758 w 2170046"/>
              <a:gd name="connsiteY54" fmla="*/ 1763856 h 3028578"/>
              <a:gd name="connsiteX55" fmla="*/ 756882 w 2170046"/>
              <a:gd name="connsiteY55" fmla="*/ 1728230 h 3028578"/>
              <a:gd name="connsiteX56" fmla="*/ 727194 w 2170046"/>
              <a:gd name="connsiteY56" fmla="*/ 1686666 h 3028578"/>
              <a:gd name="connsiteX57" fmla="*/ 709381 w 2170046"/>
              <a:gd name="connsiteY57" fmla="*/ 1674791 h 3028578"/>
              <a:gd name="connsiteX58" fmla="*/ 673755 w 2170046"/>
              <a:gd name="connsiteY58" fmla="*/ 1645103 h 3028578"/>
              <a:gd name="connsiteX59" fmla="*/ 632191 w 2170046"/>
              <a:gd name="connsiteY59" fmla="*/ 1633227 h 3028578"/>
              <a:gd name="connsiteX60" fmla="*/ 608441 w 2170046"/>
              <a:gd name="connsiteY60" fmla="*/ 1621352 h 3028578"/>
              <a:gd name="connsiteX61" fmla="*/ 578753 w 2170046"/>
              <a:gd name="connsiteY61" fmla="*/ 1585726 h 3028578"/>
              <a:gd name="connsiteX62" fmla="*/ 566877 w 2170046"/>
              <a:gd name="connsiteY62" fmla="*/ 1573851 h 3028578"/>
              <a:gd name="connsiteX63" fmla="*/ 560940 w 2170046"/>
              <a:gd name="connsiteY63" fmla="*/ 1556038 h 3028578"/>
              <a:gd name="connsiteX64" fmla="*/ 525314 w 2170046"/>
              <a:gd name="connsiteY64" fmla="*/ 1544162 h 3028578"/>
              <a:gd name="connsiteX65" fmla="*/ 513438 w 2170046"/>
              <a:gd name="connsiteY65" fmla="*/ 1532287 h 3028578"/>
              <a:gd name="connsiteX66" fmla="*/ 448124 w 2170046"/>
              <a:gd name="connsiteY66" fmla="*/ 1508536 h 3028578"/>
              <a:gd name="connsiteX67" fmla="*/ 412498 w 2170046"/>
              <a:gd name="connsiteY67" fmla="*/ 1472910 h 3028578"/>
              <a:gd name="connsiteX68" fmla="*/ 376872 w 2170046"/>
              <a:gd name="connsiteY68" fmla="*/ 1449160 h 3028578"/>
              <a:gd name="connsiteX69" fmla="*/ 353121 w 2170046"/>
              <a:gd name="connsiteY69" fmla="*/ 1425409 h 3028578"/>
              <a:gd name="connsiteX70" fmla="*/ 329371 w 2170046"/>
              <a:gd name="connsiteY70" fmla="*/ 1395721 h 3028578"/>
              <a:gd name="connsiteX71" fmla="*/ 311558 w 2170046"/>
              <a:gd name="connsiteY71" fmla="*/ 1377908 h 3028578"/>
              <a:gd name="connsiteX72" fmla="*/ 299682 w 2170046"/>
              <a:gd name="connsiteY72" fmla="*/ 1360095 h 3028578"/>
              <a:gd name="connsiteX73" fmla="*/ 281869 w 2170046"/>
              <a:gd name="connsiteY73" fmla="*/ 1354157 h 3028578"/>
              <a:gd name="connsiteX74" fmla="*/ 258119 w 2170046"/>
              <a:gd name="connsiteY74" fmla="*/ 1324469 h 3028578"/>
              <a:gd name="connsiteX75" fmla="*/ 246243 w 2170046"/>
              <a:gd name="connsiteY75" fmla="*/ 1312593 h 3028578"/>
              <a:gd name="connsiteX76" fmla="*/ 216555 w 2170046"/>
              <a:gd name="connsiteY76" fmla="*/ 1276967 h 3028578"/>
              <a:gd name="connsiteX77" fmla="*/ 210617 w 2170046"/>
              <a:gd name="connsiteY77" fmla="*/ 1259155 h 3028578"/>
              <a:gd name="connsiteX78" fmla="*/ 198742 w 2170046"/>
              <a:gd name="connsiteY78" fmla="*/ 1187903 h 3028578"/>
              <a:gd name="connsiteX79" fmla="*/ 192804 w 2170046"/>
              <a:gd name="connsiteY79" fmla="*/ 1170090 h 3028578"/>
              <a:gd name="connsiteX80" fmla="*/ 174991 w 2170046"/>
              <a:gd name="connsiteY80" fmla="*/ 1146339 h 3028578"/>
              <a:gd name="connsiteX81" fmla="*/ 163116 w 2170046"/>
              <a:gd name="connsiteY81" fmla="*/ 1098838 h 3028578"/>
              <a:gd name="connsiteX82" fmla="*/ 169054 w 2170046"/>
              <a:gd name="connsiteY82" fmla="*/ 1081025 h 3028578"/>
              <a:gd name="connsiteX83" fmla="*/ 163116 w 2170046"/>
              <a:gd name="connsiteY83" fmla="*/ 991960 h 3028578"/>
              <a:gd name="connsiteX84" fmla="*/ 151241 w 2170046"/>
              <a:gd name="connsiteY84" fmla="*/ 974147 h 3028578"/>
              <a:gd name="connsiteX85" fmla="*/ 133428 w 2170046"/>
              <a:gd name="connsiteY85" fmla="*/ 950396 h 3028578"/>
              <a:gd name="connsiteX86" fmla="*/ 121553 w 2170046"/>
              <a:gd name="connsiteY86" fmla="*/ 932583 h 3028578"/>
              <a:gd name="connsiteX87" fmla="*/ 109677 w 2170046"/>
              <a:gd name="connsiteY87" fmla="*/ 920708 h 3028578"/>
              <a:gd name="connsiteX88" fmla="*/ 103740 w 2170046"/>
              <a:gd name="connsiteY88" fmla="*/ 855393 h 3028578"/>
              <a:gd name="connsiteX89" fmla="*/ 97802 w 2170046"/>
              <a:gd name="connsiteY89" fmla="*/ 837580 h 3028578"/>
              <a:gd name="connsiteX90" fmla="*/ 85927 w 2170046"/>
              <a:gd name="connsiteY90" fmla="*/ 778204 h 3028578"/>
              <a:gd name="connsiteX91" fmla="*/ 97802 w 2170046"/>
              <a:gd name="connsiteY91" fmla="*/ 623825 h 3028578"/>
              <a:gd name="connsiteX92" fmla="*/ 91864 w 2170046"/>
              <a:gd name="connsiteY92" fmla="*/ 606012 h 3028578"/>
              <a:gd name="connsiteX93" fmla="*/ 79989 w 2170046"/>
              <a:gd name="connsiteY93" fmla="*/ 564448 h 3028578"/>
              <a:gd name="connsiteX94" fmla="*/ 97802 w 2170046"/>
              <a:gd name="connsiteY94" fmla="*/ 463508 h 3028578"/>
              <a:gd name="connsiteX95" fmla="*/ 109677 w 2170046"/>
              <a:gd name="connsiteY95" fmla="*/ 451632 h 3028578"/>
              <a:gd name="connsiteX96" fmla="*/ 103740 w 2170046"/>
              <a:gd name="connsiteY96" fmla="*/ 410069 h 3028578"/>
              <a:gd name="connsiteX97" fmla="*/ 97802 w 2170046"/>
              <a:gd name="connsiteY97" fmla="*/ 386318 h 3028578"/>
              <a:gd name="connsiteX98" fmla="*/ 91864 w 2170046"/>
              <a:gd name="connsiteY98" fmla="*/ 356630 h 3028578"/>
              <a:gd name="connsiteX99" fmla="*/ 103740 w 2170046"/>
              <a:gd name="connsiteY99" fmla="*/ 332879 h 3028578"/>
              <a:gd name="connsiteX100" fmla="*/ 115615 w 2170046"/>
              <a:gd name="connsiteY100" fmla="*/ 285378 h 3028578"/>
              <a:gd name="connsiteX101" fmla="*/ 109677 w 2170046"/>
              <a:gd name="connsiteY101" fmla="*/ 267565 h 3028578"/>
              <a:gd name="connsiteX102" fmla="*/ 91864 w 2170046"/>
              <a:gd name="connsiteY102" fmla="*/ 226001 h 3028578"/>
              <a:gd name="connsiteX103" fmla="*/ 85927 w 2170046"/>
              <a:gd name="connsiteY103" fmla="*/ 202251 h 3028578"/>
              <a:gd name="connsiteX104" fmla="*/ 68114 w 2170046"/>
              <a:gd name="connsiteY104" fmla="*/ 190375 h 3028578"/>
              <a:gd name="connsiteX105" fmla="*/ 38425 w 2170046"/>
              <a:gd name="connsiteY105" fmla="*/ 160687 h 3028578"/>
              <a:gd name="connsiteX106" fmla="*/ 26550 w 2170046"/>
              <a:gd name="connsiteY106" fmla="*/ 125061 h 3028578"/>
              <a:gd name="connsiteX107" fmla="*/ 20612 w 2170046"/>
              <a:gd name="connsiteY107" fmla="*/ 107248 h 3028578"/>
              <a:gd name="connsiteX108" fmla="*/ 14675 w 2170046"/>
              <a:gd name="connsiteY108" fmla="*/ 53809 h 3028578"/>
              <a:gd name="connsiteX109" fmla="*/ 2799 w 2170046"/>
              <a:gd name="connsiteY109" fmla="*/ 30058 h 3028578"/>
              <a:gd name="connsiteX0" fmla="*/ 2155371 w 2155371"/>
              <a:gd name="connsiteY0" fmla="*/ 2974769 h 2974769"/>
              <a:gd name="connsiteX1" fmla="*/ 2137558 w 2155371"/>
              <a:gd name="connsiteY1" fmla="*/ 2933205 h 2974769"/>
              <a:gd name="connsiteX2" fmla="*/ 2113807 w 2155371"/>
              <a:gd name="connsiteY2" fmla="*/ 2897579 h 2974769"/>
              <a:gd name="connsiteX3" fmla="*/ 2107870 w 2155371"/>
              <a:gd name="connsiteY3" fmla="*/ 2867891 h 2974769"/>
              <a:gd name="connsiteX4" fmla="*/ 2101932 w 2155371"/>
              <a:gd name="connsiteY4" fmla="*/ 2850078 h 2974769"/>
              <a:gd name="connsiteX5" fmla="*/ 2095994 w 2155371"/>
              <a:gd name="connsiteY5" fmla="*/ 2820390 h 2974769"/>
              <a:gd name="connsiteX6" fmla="*/ 2078181 w 2155371"/>
              <a:gd name="connsiteY6" fmla="*/ 2814452 h 2974769"/>
              <a:gd name="connsiteX7" fmla="*/ 2060368 w 2155371"/>
              <a:gd name="connsiteY7" fmla="*/ 2802577 h 2974769"/>
              <a:gd name="connsiteX8" fmla="*/ 2024742 w 2155371"/>
              <a:gd name="connsiteY8" fmla="*/ 2790701 h 2974769"/>
              <a:gd name="connsiteX9" fmla="*/ 2006929 w 2155371"/>
              <a:gd name="connsiteY9" fmla="*/ 2772888 h 2974769"/>
              <a:gd name="connsiteX10" fmla="*/ 1989116 w 2155371"/>
              <a:gd name="connsiteY10" fmla="*/ 2766951 h 2974769"/>
              <a:gd name="connsiteX11" fmla="*/ 1905989 w 2155371"/>
              <a:gd name="connsiteY11" fmla="*/ 2755075 h 2974769"/>
              <a:gd name="connsiteX12" fmla="*/ 1805049 w 2155371"/>
              <a:gd name="connsiteY12" fmla="*/ 2743200 h 2974769"/>
              <a:gd name="connsiteX13" fmla="*/ 1787236 w 2155371"/>
              <a:gd name="connsiteY13" fmla="*/ 2737262 h 2974769"/>
              <a:gd name="connsiteX14" fmla="*/ 1781298 w 2155371"/>
              <a:gd name="connsiteY14" fmla="*/ 2719449 h 2974769"/>
              <a:gd name="connsiteX15" fmla="*/ 1769423 w 2155371"/>
              <a:gd name="connsiteY15" fmla="*/ 2701636 h 2974769"/>
              <a:gd name="connsiteX16" fmla="*/ 1757548 w 2155371"/>
              <a:gd name="connsiteY16" fmla="*/ 2594758 h 2974769"/>
              <a:gd name="connsiteX17" fmla="*/ 1745672 w 2155371"/>
              <a:gd name="connsiteY17" fmla="*/ 2559133 h 2974769"/>
              <a:gd name="connsiteX18" fmla="*/ 1721922 w 2155371"/>
              <a:gd name="connsiteY18" fmla="*/ 2523507 h 2974769"/>
              <a:gd name="connsiteX19" fmla="*/ 1715984 w 2155371"/>
              <a:gd name="connsiteY19" fmla="*/ 2493818 h 2974769"/>
              <a:gd name="connsiteX20" fmla="*/ 1698171 w 2155371"/>
              <a:gd name="connsiteY20" fmla="*/ 2476005 h 2974769"/>
              <a:gd name="connsiteX21" fmla="*/ 1686296 w 2155371"/>
              <a:gd name="connsiteY21" fmla="*/ 2404753 h 2974769"/>
              <a:gd name="connsiteX22" fmla="*/ 1674420 w 2155371"/>
              <a:gd name="connsiteY22" fmla="*/ 2303813 h 2974769"/>
              <a:gd name="connsiteX23" fmla="*/ 1668483 w 2155371"/>
              <a:gd name="connsiteY23" fmla="*/ 2286000 h 2974769"/>
              <a:gd name="connsiteX24" fmla="*/ 1638794 w 2155371"/>
              <a:gd name="connsiteY24" fmla="*/ 2256312 h 2974769"/>
              <a:gd name="connsiteX25" fmla="*/ 1626919 w 2155371"/>
              <a:gd name="connsiteY25" fmla="*/ 2244436 h 2974769"/>
              <a:gd name="connsiteX26" fmla="*/ 1591293 w 2155371"/>
              <a:gd name="connsiteY26" fmla="*/ 2232561 h 2974769"/>
              <a:gd name="connsiteX27" fmla="*/ 1543792 w 2155371"/>
              <a:gd name="connsiteY27" fmla="*/ 2190997 h 2974769"/>
              <a:gd name="connsiteX28" fmla="*/ 1514103 w 2155371"/>
              <a:gd name="connsiteY28" fmla="*/ 2167247 h 2974769"/>
              <a:gd name="connsiteX29" fmla="*/ 1508166 w 2155371"/>
              <a:gd name="connsiteY29" fmla="*/ 2149434 h 2974769"/>
              <a:gd name="connsiteX30" fmla="*/ 1484415 w 2155371"/>
              <a:gd name="connsiteY30" fmla="*/ 2119746 h 2974769"/>
              <a:gd name="connsiteX31" fmla="*/ 1472540 w 2155371"/>
              <a:gd name="connsiteY31" fmla="*/ 2107870 h 2974769"/>
              <a:gd name="connsiteX32" fmla="*/ 1454727 w 2155371"/>
              <a:gd name="connsiteY32" fmla="*/ 2078182 h 2974769"/>
              <a:gd name="connsiteX33" fmla="*/ 1419101 w 2155371"/>
              <a:gd name="connsiteY33" fmla="*/ 2054431 h 2974769"/>
              <a:gd name="connsiteX34" fmla="*/ 1407226 w 2155371"/>
              <a:gd name="connsiteY34" fmla="*/ 2036618 h 2974769"/>
              <a:gd name="connsiteX35" fmla="*/ 1401288 w 2155371"/>
              <a:gd name="connsiteY35" fmla="*/ 2018805 h 2974769"/>
              <a:gd name="connsiteX36" fmla="*/ 1383475 w 2155371"/>
              <a:gd name="connsiteY36" fmla="*/ 2006930 h 2974769"/>
              <a:gd name="connsiteX37" fmla="*/ 1347849 w 2155371"/>
              <a:gd name="connsiteY37" fmla="*/ 1965366 h 2974769"/>
              <a:gd name="connsiteX38" fmla="*/ 1330036 w 2155371"/>
              <a:gd name="connsiteY38" fmla="*/ 1941616 h 2974769"/>
              <a:gd name="connsiteX39" fmla="*/ 1294410 w 2155371"/>
              <a:gd name="connsiteY39" fmla="*/ 1923803 h 2974769"/>
              <a:gd name="connsiteX40" fmla="*/ 1264722 w 2155371"/>
              <a:gd name="connsiteY40" fmla="*/ 1894114 h 2974769"/>
              <a:gd name="connsiteX41" fmla="*/ 1258784 w 2155371"/>
              <a:gd name="connsiteY41" fmla="*/ 1876301 h 2974769"/>
              <a:gd name="connsiteX42" fmla="*/ 1240971 w 2155371"/>
              <a:gd name="connsiteY42" fmla="*/ 1864426 h 2974769"/>
              <a:gd name="connsiteX43" fmla="*/ 1169719 w 2155371"/>
              <a:gd name="connsiteY43" fmla="*/ 1858488 h 2974769"/>
              <a:gd name="connsiteX44" fmla="*/ 1134093 w 2155371"/>
              <a:gd name="connsiteY44" fmla="*/ 1840675 h 2974769"/>
              <a:gd name="connsiteX45" fmla="*/ 1116280 w 2155371"/>
              <a:gd name="connsiteY45" fmla="*/ 1822862 h 2974769"/>
              <a:gd name="connsiteX46" fmla="*/ 1033153 w 2155371"/>
              <a:gd name="connsiteY46" fmla="*/ 1805049 h 2974769"/>
              <a:gd name="connsiteX47" fmla="*/ 997527 w 2155371"/>
              <a:gd name="connsiteY47" fmla="*/ 1793174 h 2974769"/>
              <a:gd name="connsiteX48" fmla="*/ 884711 w 2155371"/>
              <a:gd name="connsiteY48" fmla="*/ 1787236 h 2974769"/>
              <a:gd name="connsiteX49" fmla="*/ 843148 w 2155371"/>
              <a:gd name="connsiteY49" fmla="*/ 1763486 h 2974769"/>
              <a:gd name="connsiteX50" fmla="*/ 825335 w 2155371"/>
              <a:gd name="connsiteY50" fmla="*/ 1751610 h 2974769"/>
              <a:gd name="connsiteX51" fmla="*/ 801584 w 2155371"/>
              <a:gd name="connsiteY51" fmla="*/ 1745673 h 2974769"/>
              <a:gd name="connsiteX52" fmla="*/ 783771 w 2155371"/>
              <a:gd name="connsiteY52" fmla="*/ 1739735 h 2974769"/>
              <a:gd name="connsiteX53" fmla="*/ 771896 w 2155371"/>
              <a:gd name="connsiteY53" fmla="*/ 1721922 h 2974769"/>
              <a:gd name="connsiteX54" fmla="*/ 754083 w 2155371"/>
              <a:gd name="connsiteY54" fmla="*/ 1710047 h 2974769"/>
              <a:gd name="connsiteX55" fmla="*/ 742207 w 2155371"/>
              <a:gd name="connsiteY55" fmla="*/ 1674421 h 2974769"/>
              <a:gd name="connsiteX56" fmla="*/ 712519 w 2155371"/>
              <a:gd name="connsiteY56" fmla="*/ 1632857 h 2974769"/>
              <a:gd name="connsiteX57" fmla="*/ 694706 w 2155371"/>
              <a:gd name="connsiteY57" fmla="*/ 1620982 h 2974769"/>
              <a:gd name="connsiteX58" fmla="*/ 659080 w 2155371"/>
              <a:gd name="connsiteY58" fmla="*/ 1591294 h 2974769"/>
              <a:gd name="connsiteX59" fmla="*/ 617516 w 2155371"/>
              <a:gd name="connsiteY59" fmla="*/ 1579418 h 2974769"/>
              <a:gd name="connsiteX60" fmla="*/ 593766 w 2155371"/>
              <a:gd name="connsiteY60" fmla="*/ 1567543 h 2974769"/>
              <a:gd name="connsiteX61" fmla="*/ 564078 w 2155371"/>
              <a:gd name="connsiteY61" fmla="*/ 1531917 h 2974769"/>
              <a:gd name="connsiteX62" fmla="*/ 552202 w 2155371"/>
              <a:gd name="connsiteY62" fmla="*/ 1520042 h 2974769"/>
              <a:gd name="connsiteX63" fmla="*/ 546265 w 2155371"/>
              <a:gd name="connsiteY63" fmla="*/ 1502229 h 2974769"/>
              <a:gd name="connsiteX64" fmla="*/ 510639 w 2155371"/>
              <a:gd name="connsiteY64" fmla="*/ 1490353 h 2974769"/>
              <a:gd name="connsiteX65" fmla="*/ 498763 w 2155371"/>
              <a:gd name="connsiteY65" fmla="*/ 1478478 h 2974769"/>
              <a:gd name="connsiteX66" fmla="*/ 433449 w 2155371"/>
              <a:gd name="connsiteY66" fmla="*/ 1454727 h 2974769"/>
              <a:gd name="connsiteX67" fmla="*/ 397823 w 2155371"/>
              <a:gd name="connsiteY67" fmla="*/ 1419101 h 2974769"/>
              <a:gd name="connsiteX68" fmla="*/ 362197 w 2155371"/>
              <a:gd name="connsiteY68" fmla="*/ 1395351 h 2974769"/>
              <a:gd name="connsiteX69" fmla="*/ 338446 w 2155371"/>
              <a:gd name="connsiteY69" fmla="*/ 1371600 h 2974769"/>
              <a:gd name="connsiteX70" fmla="*/ 314696 w 2155371"/>
              <a:gd name="connsiteY70" fmla="*/ 1341912 h 2974769"/>
              <a:gd name="connsiteX71" fmla="*/ 296883 w 2155371"/>
              <a:gd name="connsiteY71" fmla="*/ 1324099 h 2974769"/>
              <a:gd name="connsiteX72" fmla="*/ 285007 w 2155371"/>
              <a:gd name="connsiteY72" fmla="*/ 1306286 h 2974769"/>
              <a:gd name="connsiteX73" fmla="*/ 267194 w 2155371"/>
              <a:gd name="connsiteY73" fmla="*/ 1300348 h 2974769"/>
              <a:gd name="connsiteX74" fmla="*/ 243444 w 2155371"/>
              <a:gd name="connsiteY74" fmla="*/ 1270660 h 2974769"/>
              <a:gd name="connsiteX75" fmla="*/ 231568 w 2155371"/>
              <a:gd name="connsiteY75" fmla="*/ 1258784 h 2974769"/>
              <a:gd name="connsiteX76" fmla="*/ 201880 w 2155371"/>
              <a:gd name="connsiteY76" fmla="*/ 1223158 h 2974769"/>
              <a:gd name="connsiteX77" fmla="*/ 195942 w 2155371"/>
              <a:gd name="connsiteY77" fmla="*/ 1205346 h 2974769"/>
              <a:gd name="connsiteX78" fmla="*/ 184067 w 2155371"/>
              <a:gd name="connsiteY78" fmla="*/ 1134094 h 2974769"/>
              <a:gd name="connsiteX79" fmla="*/ 178129 w 2155371"/>
              <a:gd name="connsiteY79" fmla="*/ 1116281 h 2974769"/>
              <a:gd name="connsiteX80" fmla="*/ 160316 w 2155371"/>
              <a:gd name="connsiteY80" fmla="*/ 1092530 h 2974769"/>
              <a:gd name="connsiteX81" fmla="*/ 148441 w 2155371"/>
              <a:gd name="connsiteY81" fmla="*/ 1045029 h 2974769"/>
              <a:gd name="connsiteX82" fmla="*/ 154379 w 2155371"/>
              <a:gd name="connsiteY82" fmla="*/ 1027216 h 2974769"/>
              <a:gd name="connsiteX83" fmla="*/ 148441 w 2155371"/>
              <a:gd name="connsiteY83" fmla="*/ 938151 h 2974769"/>
              <a:gd name="connsiteX84" fmla="*/ 136566 w 2155371"/>
              <a:gd name="connsiteY84" fmla="*/ 920338 h 2974769"/>
              <a:gd name="connsiteX85" fmla="*/ 118753 w 2155371"/>
              <a:gd name="connsiteY85" fmla="*/ 896587 h 2974769"/>
              <a:gd name="connsiteX86" fmla="*/ 106878 w 2155371"/>
              <a:gd name="connsiteY86" fmla="*/ 878774 h 2974769"/>
              <a:gd name="connsiteX87" fmla="*/ 95002 w 2155371"/>
              <a:gd name="connsiteY87" fmla="*/ 866899 h 2974769"/>
              <a:gd name="connsiteX88" fmla="*/ 89065 w 2155371"/>
              <a:gd name="connsiteY88" fmla="*/ 801584 h 2974769"/>
              <a:gd name="connsiteX89" fmla="*/ 83127 w 2155371"/>
              <a:gd name="connsiteY89" fmla="*/ 783771 h 2974769"/>
              <a:gd name="connsiteX90" fmla="*/ 71252 w 2155371"/>
              <a:gd name="connsiteY90" fmla="*/ 724395 h 2974769"/>
              <a:gd name="connsiteX91" fmla="*/ 83127 w 2155371"/>
              <a:gd name="connsiteY91" fmla="*/ 570016 h 2974769"/>
              <a:gd name="connsiteX92" fmla="*/ 77189 w 2155371"/>
              <a:gd name="connsiteY92" fmla="*/ 552203 h 2974769"/>
              <a:gd name="connsiteX93" fmla="*/ 65314 w 2155371"/>
              <a:gd name="connsiteY93" fmla="*/ 510639 h 2974769"/>
              <a:gd name="connsiteX94" fmla="*/ 83127 w 2155371"/>
              <a:gd name="connsiteY94" fmla="*/ 409699 h 2974769"/>
              <a:gd name="connsiteX95" fmla="*/ 95002 w 2155371"/>
              <a:gd name="connsiteY95" fmla="*/ 397823 h 2974769"/>
              <a:gd name="connsiteX96" fmla="*/ 89065 w 2155371"/>
              <a:gd name="connsiteY96" fmla="*/ 356260 h 2974769"/>
              <a:gd name="connsiteX97" fmla="*/ 83127 w 2155371"/>
              <a:gd name="connsiteY97" fmla="*/ 332509 h 2974769"/>
              <a:gd name="connsiteX98" fmla="*/ 77189 w 2155371"/>
              <a:gd name="connsiteY98" fmla="*/ 302821 h 2974769"/>
              <a:gd name="connsiteX99" fmla="*/ 89065 w 2155371"/>
              <a:gd name="connsiteY99" fmla="*/ 279070 h 2974769"/>
              <a:gd name="connsiteX100" fmla="*/ 100940 w 2155371"/>
              <a:gd name="connsiteY100" fmla="*/ 231569 h 2974769"/>
              <a:gd name="connsiteX101" fmla="*/ 95002 w 2155371"/>
              <a:gd name="connsiteY101" fmla="*/ 213756 h 2974769"/>
              <a:gd name="connsiteX102" fmla="*/ 77189 w 2155371"/>
              <a:gd name="connsiteY102" fmla="*/ 172192 h 2974769"/>
              <a:gd name="connsiteX103" fmla="*/ 71252 w 2155371"/>
              <a:gd name="connsiteY103" fmla="*/ 148442 h 2974769"/>
              <a:gd name="connsiteX104" fmla="*/ 53439 w 2155371"/>
              <a:gd name="connsiteY104" fmla="*/ 136566 h 2974769"/>
              <a:gd name="connsiteX105" fmla="*/ 23750 w 2155371"/>
              <a:gd name="connsiteY105" fmla="*/ 106878 h 2974769"/>
              <a:gd name="connsiteX106" fmla="*/ 11875 w 2155371"/>
              <a:gd name="connsiteY106" fmla="*/ 71252 h 2974769"/>
              <a:gd name="connsiteX107" fmla="*/ 5937 w 2155371"/>
              <a:gd name="connsiteY107" fmla="*/ 53439 h 2974769"/>
              <a:gd name="connsiteX108" fmla="*/ 0 w 2155371"/>
              <a:gd name="connsiteY108" fmla="*/ 0 h 2974769"/>
              <a:gd name="connsiteX0" fmla="*/ 2149434 w 2149434"/>
              <a:gd name="connsiteY0" fmla="*/ 2921330 h 2921330"/>
              <a:gd name="connsiteX1" fmla="*/ 2131621 w 2149434"/>
              <a:gd name="connsiteY1" fmla="*/ 2879766 h 2921330"/>
              <a:gd name="connsiteX2" fmla="*/ 2107870 w 2149434"/>
              <a:gd name="connsiteY2" fmla="*/ 2844140 h 2921330"/>
              <a:gd name="connsiteX3" fmla="*/ 2101933 w 2149434"/>
              <a:gd name="connsiteY3" fmla="*/ 2814452 h 2921330"/>
              <a:gd name="connsiteX4" fmla="*/ 2095995 w 2149434"/>
              <a:gd name="connsiteY4" fmla="*/ 2796639 h 2921330"/>
              <a:gd name="connsiteX5" fmla="*/ 2090057 w 2149434"/>
              <a:gd name="connsiteY5" fmla="*/ 2766951 h 2921330"/>
              <a:gd name="connsiteX6" fmla="*/ 2072244 w 2149434"/>
              <a:gd name="connsiteY6" fmla="*/ 2761013 h 2921330"/>
              <a:gd name="connsiteX7" fmla="*/ 2054431 w 2149434"/>
              <a:gd name="connsiteY7" fmla="*/ 2749138 h 2921330"/>
              <a:gd name="connsiteX8" fmla="*/ 2018805 w 2149434"/>
              <a:gd name="connsiteY8" fmla="*/ 2737262 h 2921330"/>
              <a:gd name="connsiteX9" fmla="*/ 2000992 w 2149434"/>
              <a:gd name="connsiteY9" fmla="*/ 2719449 h 2921330"/>
              <a:gd name="connsiteX10" fmla="*/ 1983179 w 2149434"/>
              <a:gd name="connsiteY10" fmla="*/ 2713512 h 2921330"/>
              <a:gd name="connsiteX11" fmla="*/ 1900052 w 2149434"/>
              <a:gd name="connsiteY11" fmla="*/ 2701636 h 2921330"/>
              <a:gd name="connsiteX12" fmla="*/ 1799112 w 2149434"/>
              <a:gd name="connsiteY12" fmla="*/ 2689761 h 2921330"/>
              <a:gd name="connsiteX13" fmla="*/ 1781299 w 2149434"/>
              <a:gd name="connsiteY13" fmla="*/ 2683823 h 2921330"/>
              <a:gd name="connsiteX14" fmla="*/ 1775361 w 2149434"/>
              <a:gd name="connsiteY14" fmla="*/ 2666010 h 2921330"/>
              <a:gd name="connsiteX15" fmla="*/ 1763486 w 2149434"/>
              <a:gd name="connsiteY15" fmla="*/ 2648197 h 2921330"/>
              <a:gd name="connsiteX16" fmla="*/ 1751611 w 2149434"/>
              <a:gd name="connsiteY16" fmla="*/ 2541319 h 2921330"/>
              <a:gd name="connsiteX17" fmla="*/ 1739735 w 2149434"/>
              <a:gd name="connsiteY17" fmla="*/ 2505694 h 2921330"/>
              <a:gd name="connsiteX18" fmla="*/ 1715985 w 2149434"/>
              <a:gd name="connsiteY18" fmla="*/ 2470068 h 2921330"/>
              <a:gd name="connsiteX19" fmla="*/ 1710047 w 2149434"/>
              <a:gd name="connsiteY19" fmla="*/ 2440379 h 2921330"/>
              <a:gd name="connsiteX20" fmla="*/ 1692234 w 2149434"/>
              <a:gd name="connsiteY20" fmla="*/ 2422566 h 2921330"/>
              <a:gd name="connsiteX21" fmla="*/ 1680359 w 2149434"/>
              <a:gd name="connsiteY21" fmla="*/ 2351314 h 2921330"/>
              <a:gd name="connsiteX22" fmla="*/ 1668483 w 2149434"/>
              <a:gd name="connsiteY22" fmla="*/ 2250374 h 2921330"/>
              <a:gd name="connsiteX23" fmla="*/ 1662546 w 2149434"/>
              <a:gd name="connsiteY23" fmla="*/ 2232561 h 2921330"/>
              <a:gd name="connsiteX24" fmla="*/ 1632857 w 2149434"/>
              <a:gd name="connsiteY24" fmla="*/ 2202873 h 2921330"/>
              <a:gd name="connsiteX25" fmla="*/ 1620982 w 2149434"/>
              <a:gd name="connsiteY25" fmla="*/ 2190997 h 2921330"/>
              <a:gd name="connsiteX26" fmla="*/ 1585356 w 2149434"/>
              <a:gd name="connsiteY26" fmla="*/ 2179122 h 2921330"/>
              <a:gd name="connsiteX27" fmla="*/ 1537855 w 2149434"/>
              <a:gd name="connsiteY27" fmla="*/ 2137558 h 2921330"/>
              <a:gd name="connsiteX28" fmla="*/ 1508166 w 2149434"/>
              <a:gd name="connsiteY28" fmla="*/ 2113808 h 2921330"/>
              <a:gd name="connsiteX29" fmla="*/ 1502229 w 2149434"/>
              <a:gd name="connsiteY29" fmla="*/ 2095995 h 2921330"/>
              <a:gd name="connsiteX30" fmla="*/ 1478478 w 2149434"/>
              <a:gd name="connsiteY30" fmla="*/ 2066307 h 2921330"/>
              <a:gd name="connsiteX31" fmla="*/ 1466603 w 2149434"/>
              <a:gd name="connsiteY31" fmla="*/ 2054431 h 2921330"/>
              <a:gd name="connsiteX32" fmla="*/ 1448790 w 2149434"/>
              <a:gd name="connsiteY32" fmla="*/ 2024743 h 2921330"/>
              <a:gd name="connsiteX33" fmla="*/ 1413164 w 2149434"/>
              <a:gd name="connsiteY33" fmla="*/ 2000992 h 2921330"/>
              <a:gd name="connsiteX34" fmla="*/ 1401289 w 2149434"/>
              <a:gd name="connsiteY34" fmla="*/ 1983179 h 2921330"/>
              <a:gd name="connsiteX35" fmla="*/ 1395351 w 2149434"/>
              <a:gd name="connsiteY35" fmla="*/ 1965366 h 2921330"/>
              <a:gd name="connsiteX36" fmla="*/ 1377538 w 2149434"/>
              <a:gd name="connsiteY36" fmla="*/ 1953491 h 2921330"/>
              <a:gd name="connsiteX37" fmla="*/ 1341912 w 2149434"/>
              <a:gd name="connsiteY37" fmla="*/ 1911927 h 2921330"/>
              <a:gd name="connsiteX38" fmla="*/ 1324099 w 2149434"/>
              <a:gd name="connsiteY38" fmla="*/ 1888177 h 2921330"/>
              <a:gd name="connsiteX39" fmla="*/ 1288473 w 2149434"/>
              <a:gd name="connsiteY39" fmla="*/ 1870364 h 2921330"/>
              <a:gd name="connsiteX40" fmla="*/ 1258785 w 2149434"/>
              <a:gd name="connsiteY40" fmla="*/ 1840675 h 2921330"/>
              <a:gd name="connsiteX41" fmla="*/ 1252847 w 2149434"/>
              <a:gd name="connsiteY41" fmla="*/ 1822862 h 2921330"/>
              <a:gd name="connsiteX42" fmla="*/ 1235034 w 2149434"/>
              <a:gd name="connsiteY42" fmla="*/ 1810987 h 2921330"/>
              <a:gd name="connsiteX43" fmla="*/ 1163782 w 2149434"/>
              <a:gd name="connsiteY43" fmla="*/ 1805049 h 2921330"/>
              <a:gd name="connsiteX44" fmla="*/ 1128156 w 2149434"/>
              <a:gd name="connsiteY44" fmla="*/ 1787236 h 2921330"/>
              <a:gd name="connsiteX45" fmla="*/ 1110343 w 2149434"/>
              <a:gd name="connsiteY45" fmla="*/ 1769423 h 2921330"/>
              <a:gd name="connsiteX46" fmla="*/ 1027216 w 2149434"/>
              <a:gd name="connsiteY46" fmla="*/ 1751610 h 2921330"/>
              <a:gd name="connsiteX47" fmla="*/ 991590 w 2149434"/>
              <a:gd name="connsiteY47" fmla="*/ 1739735 h 2921330"/>
              <a:gd name="connsiteX48" fmla="*/ 878774 w 2149434"/>
              <a:gd name="connsiteY48" fmla="*/ 1733797 h 2921330"/>
              <a:gd name="connsiteX49" fmla="*/ 837211 w 2149434"/>
              <a:gd name="connsiteY49" fmla="*/ 1710047 h 2921330"/>
              <a:gd name="connsiteX50" fmla="*/ 819398 w 2149434"/>
              <a:gd name="connsiteY50" fmla="*/ 1698171 h 2921330"/>
              <a:gd name="connsiteX51" fmla="*/ 795647 w 2149434"/>
              <a:gd name="connsiteY51" fmla="*/ 1692234 h 2921330"/>
              <a:gd name="connsiteX52" fmla="*/ 777834 w 2149434"/>
              <a:gd name="connsiteY52" fmla="*/ 1686296 h 2921330"/>
              <a:gd name="connsiteX53" fmla="*/ 765959 w 2149434"/>
              <a:gd name="connsiteY53" fmla="*/ 1668483 h 2921330"/>
              <a:gd name="connsiteX54" fmla="*/ 748146 w 2149434"/>
              <a:gd name="connsiteY54" fmla="*/ 1656608 h 2921330"/>
              <a:gd name="connsiteX55" fmla="*/ 736270 w 2149434"/>
              <a:gd name="connsiteY55" fmla="*/ 1620982 h 2921330"/>
              <a:gd name="connsiteX56" fmla="*/ 706582 w 2149434"/>
              <a:gd name="connsiteY56" fmla="*/ 1579418 h 2921330"/>
              <a:gd name="connsiteX57" fmla="*/ 688769 w 2149434"/>
              <a:gd name="connsiteY57" fmla="*/ 1567543 h 2921330"/>
              <a:gd name="connsiteX58" fmla="*/ 653143 w 2149434"/>
              <a:gd name="connsiteY58" fmla="*/ 1537855 h 2921330"/>
              <a:gd name="connsiteX59" fmla="*/ 611579 w 2149434"/>
              <a:gd name="connsiteY59" fmla="*/ 1525979 h 2921330"/>
              <a:gd name="connsiteX60" fmla="*/ 587829 w 2149434"/>
              <a:gd name="connsiteY60" fmla="*/ 1514104 h 2921330"/>
              <a:gd name="connsiteX61" fmla="*/ 558141 w 2149434"/>
              <a:gd name="connsiteY61" fmla="*/ 1478478 h 2921330"/>
              <a:gd name="connsiteX62" fmla="*/ 546265 w 2149434"/>
              <a:gd name="connsiteY62" fmla="*/ 1466603 h 2921330"/>
              <a:gd name="connsiteX63" fmla="*/ 540328 w 2149434"/>
              <a:gd name="connsiteY63" fmla="*/ 1448790 h 2921330"/>
              <a:gd name="connsiteX64" fmla="*/ 504702 w 2149434"/>
              <a:gd name="connsiteY64" fmla="*/ 1436914 h 2921330"/>
              <a:gd name="connsiteX65" fmla="*/ 492826 w 2149434"/>
              <a:gd name="connsiteY65" fmla="*/ 1425039 h 2921330"/>
              <a:gd name="connsiteX66" fmla="*/ 427512 w 2149434"/>
              <a:gd name="connsiteY66" fmla="*/ 1401288 h 2921330"/>
              <a:gd name="connsiteX67" fmla="*/ 391886 w 2149434"/>
              <a:gd name="connsiteY67" fmla="*/ 1365662 h 2921330"/>
              <a:gd name="connsiteX68" fmla="*/ 356260 w 2149434"/>
              <a:gd name="connsiteY68" fmla="*/ 1341912 h 2921330"/>
              <a:gd name="connsiteX69" fmla="*/ 332509 w 2149434"/>
              <a:gd name="connsiteY69" fmla="*/ 1318161 h 2921330"/>
              <a:gd name="connsiteX70" fmla="*/ 308759 w 2149434"/>
              <a:gd name="connsiteY70" fmla="*/ 1288473 h 2921330"/>
              <a:gd name="connsiteX71" fmla="*/ 290946 w 2149434"/>
              <a:gd name="connsiteY71" fmla="*/ 1270660 h 2921330"/>
              <a:gd name="connsiteX72" fmla="*/ 279070 w 2149434"/>
              <a:gd name="connsiteY72" fmla="*/ 1252847 h 2921330"/>
              <a:gd name="connsiteX73" fmla="*/ 261257 w 2149434"/>
              <a:gd name="connsiteY73" fmla="*/ 1246909 h 2921330"/>
              <a:gd name="connsiteX74" fmla="*/ 237507 w 2149434"/>
              <a:gd name="connsiteY74" fmla="*/ 1217221 h 2921330"/>
              <a:gd name="connsiteX75" fmla="*/ 225631 w 2149434"/>
              <a:gd name="connsiteY75" fmla="*/ 1205345 h 2921330"/>
              <a:gd name="connsiteX76" fmla="*/ 195943 w 2149434"/>
              <a:gd name="connsiteY76" fmla="*/ 1169719 h 2921330"/>
              <a:gd name="connsiteX77" fmla="*/ 190005 w 2149434"/>
              <a:gd name="connsiteY77" fmla="*/ 1151907 h 2921330"/>
              <a:gd name="connsiteX78" fmla="*/ 178130 w 2149434"/>
              <a:gd name="connsiteY78" fmla="*/ 1080655 h 2921330"/>
              <a:gd name="connsiteX79" fmla="*/ 172192 w 2149434"/>
              <a:gd name="connsiteY79" fmla="*/ 1062842 h 2921330"/>
              <a:gd name="connsiteX80" fmla="*/ 154379 w 2149434"/>
              <a:gd name="connsiteY80" fmla="*/ 1039091 h 2921330"/>
              <a:gd name="connsiteX81" fmla="*/ 142504 w 2149434"/>
              <a:gd name="connsiteY81" fmla="*/ 991590 h 2921330"/>
              <a:gd name="connsiteX82" fmla="*/ 148442 w 2149434"/>
              <a:gd name="connsiteY82" fmla="*/ 973777 h 2921330"/>
              <a:gd name="connsiteX83" fmla="*/ 142504 w 2149434"/>
              <a:gd name="connsiteY83" fmla="*/ 884712 h 2921330"/>
              <a:gd name="connsiteX84" fmla="*/ 130629 w 2149434"/>
              <a:gd name="connsiteY84" fmla="*/ 866899 h 2921330"/>
              <a:gd name="connsiteX85" fmla="*/ 112816 w 2149434"/>
              <a:gd name="connsiteY85" fmla="*/ 843148 h 2921330"/>
              <a:gd name="connsiteX86" fmla="*/ 100941 w 2149434"/>
              <a:gd name="connsiteY86" fmla="*/ 825335 h 2921330"/>
              <a:gd name="connsiteX87" fmla="*/ 89065 w 2149434"/>
              <a:gd name="connsiteY87" fmla="*/ 813460 h 2921330"/>
              <a:gd name="connsiteX88" fmla="*/ 83128 w 2149434"/>
              <a:gd name="connsiteY88" fmla="*/ 748145 h 2921330"/>
              <a:gd name="connsiteX89" fmla="*/ 77190 w 2149434"/>
              <a:gd name="connsiteY89" fmla="*/ 730332 h 2921330"/>
              <a:gd name="connsiteX90" fmla="*/ 65315 w 2149434"/>
              <a:gd name="connsiteY90" fmla="*/ 670956 h 2921330"/>
              <a:gd name="connsiteX91" fmla="*/ 77190 w 2149434"/>
              <a:gd name="connsiteY91" fmla="*/ 516577 h 2921330"/>
              <a:gd name="connsiteX92" fmla="*/ 71252 w 2149434"/>
              <a:gd name="connsiteY92" fmla="*/ 498764 h 2921330"/>
              <a:gd name="connsiteX93" fmla="*/ 59377 w 2149434"/>
              <a:gd name="connsiteY93" fmla="*/ 457200 h 2921330"/>
              <a:gd name="connsiteX94" fmla="*/ 77190 w 2149434"/>
              <a:gd name="connsiteY94" fmla="*/ 356260 h 2921330"/>
              <a:gd name="connsiteX95" fmla="*/ 89065 w 2149434"/>
              <a:gd name="connsiteY95" fmla="*/ 344384 h 2921330"/>
              <a:gd name="connsiteX96" fmla="*/ 83128 w 2149434"/>
              <a:gd name="connsiteY96" fmla="*/ 302821 h 2921330"/>
              <a:gd name="connsiteX97" fmla="*/ 77190 w 2149434"/>
              <a:gd name="connsiteY97" fmla="*/ 279070 h 2921330"/>
              <a:gd name="connsiteX98" fmla="*/ 71252 w 2149434"/>
              <a:gd name="connsiteY98" fmla="*/ 249382 h 2921330"/>
              <a:gd name="connsiteX99" fmla="*/ 83128 w 2149434"/>
              <a:gd name="connsiteY99" fmla="*/ 225631 h 2921330"/>
              <a:gd name="connsiteX100" fmla="*/ 95003 w 2149434"/>
              <a:gd name="connsiteY100" fmla="*/ 178130 h 2921330"/>
              <a:gd name="connsiteX101" fmla="*/ 89065 w 2149434"/>
              <a:gd name="connsiteY101" fmla="*/ 160317 h 2921330"/>
              <a:gd name="connsiteX102" fmla="*/ 71252 w 2149434"/>
              <a:gd name="connsiteY102" fmla="*/ 118753 h 2921330"/>
              <a:gd name="connsiteX103" fmla="*/ 65315 w 2149434"/>
              <a:gd name="connsiteY103" fmla="*/ 95003 h 2921330"/>
              <a:gd name="connsiteX104" fmla="*/ 47502 w 2149434"/>
              <a:gd name="connsiteY104" fmla="*/ 83127 h 2921330"/>
              <a:gd name="connsiteX105" fmla="*/ 17813 w 2149434"/>
              <a:gd name="connsiteY105" fmla="*/ 53439 h 2921330"/>
              <a:gd name="connsiteX106" fmla="*/ 5938 w 2149434"/>
              <a:gd name="connsiteY106" fmla="*/ 17813 h 2921330"/>
              <a:gd name="connsiteX107" fmla="*/ 0 w 2149434"/>
              <a:gd name="connsiteY107" fmla="*/ 0 h 2921330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59377 w 2143496"/>
              <a:gd name="connsiteY103" fmla="*/ 77190 h 2903517"/>
              <a:gd name="connsiteX104" fmla="*/ 41564 w 2143496"/>
              <a:gd name="connsiteY104" fmla="*/ 65314 h 2903517"/>
              <a:gd name="connsiteX105" fmla="*/ 11875 w 2143496"/>
              <a:gd name="connsiteY105" fmla="*/ 35626 h 2903517"/>
              <a:gd name="connsiteX106" fmla="*/ 0 w 2143496"/>
              <a:gd name="connsiteY10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59377 w 2143496"/>
              <a:gd name="connsiteY103" fmla="*/ 77190 h 2903517"/>
              <a:gd name="connsiteX104" fmla="*/ 11875 w 2143496"/>
              <a:gd name="connsiteY104" fmla="*/ 35626 h 2903517"/>
              <a:gd name="connsiteX105" fmla="*/ 0 w 2143496"/>
              <a:gd name="connsiteY10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11875 w 2143496"/>
              <a:gd name="connsiteY103" fmla="*/ 35626 h 2903517"/>
              <a:gd name="connsiteX104" fmla="*/ 0 w 2143496"/>
              <a:gd name="connsiteY10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89065 w 2143496"/>
              <a:gd name="connsiteY99" fmla="*/ 160317 h 2903517"/>
              <a:gd name="connsiteX100" fmla="*/ 83127 w 2143496"/>
              <a:gd name="connsiteY100" fmla="*/ 142504 h 2903517"/>
              <a:gd name="connsiteX101" fmla="*/ 65314 w 2143496"/>
              <a:gd name="connsiteY101" fmla="*/ 100940 h 2903517"/>
              <a:gd name="connsiteX102" fmla="*/ 11875 w 2143496"/>
              <a:gd name="connsiteY102" fmla="*/ 35626 h 2903517"/>
              <a:gd name="connsiteX103" fmla="*/ 0 w 2143496"/>
              <a:gd name="connsiteY10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89065 w 2143496"/>
              <a:gd name="connsiteY98" fmla="*/ 160317 h 2903517"/>
              <a:gd name="connsiteX99" fmla="*/ 83127 w 2143496"/>
              <a:gd name="connsiteY99" fmla="*/ 142504 h 2903517"/>
              <a:gd name="connsiteX100" fmla="*/ 65314 w 2143496"/>
              <a:gd name="connsiteY100" fmla="*/ 100940 h 2903517"/>
              <a:gd name="connsiteX101" fmla="*/ 11875 w 2143496"/>
              <a:gd name="connsiteY101" fmla="*/ 35626 h 2903517"/>
              <a:gd name="connsiteX102" fmla="*/ 0 w 2143496"/>
              <a:gd name="connsiteY10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89065 w 2143496"/>
              <a:gd name="connsiteY97" fmla="*/ 160317 h 2903517"/>
              <a:gd name="connsiteX98" fmla="*/ 83127 w 2143496"/>
              <a:gd name="connsiteY98" fmla="*/ 142504 h 2903517"/>
              <a:gd name="connsiteX99" fmla="*/ 65314 w 2143496"/>
              <a:gd name="connsiteY99" fmla="*/ 100940 h 2903517"/>
              <a:gd name="connsiteX100" fmla="*/ 11875 w 2143496"/>
              <a:gd name="connsiteY100" fmla="*/ 35626 h 2903517"/>
              <a:gd name="connsiteX101" fmla="*/ 0 w 2143496"/>
              <a:gd name="connsiteY10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89065 w 2143496"/>
              <a:gd name="connsiteY96" fmla="*/ 160317 h 2903517"/>
              <a:gd name="connsiteX97" fmla="*/ 83127 w 2143496"/>
              <a:gd name="connsiteY97" fmla="*/ 142504 h 2903517"/>
              <a:gd name="connsiteX98" fmla="*/ 65314 w 2143496"/>
              <a:gd name="connsiteY98" fmla="*/ 100940 h 2903517"/>
              <a:gd name="connsiteX99" fmla="*/ 11875 w 2143496"/>
              <a:gd name="connsiteY99" fmla="*/ 35626 h 2903517"/>
              <a:gd name="connsiteX100" fmla="*/ 0 w 2143496"/>
              <a:gd name="connsiteY10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9065 w 2143496"/>
              <a:gd name="connsiteY95" fmla="*/ 160317 h 2903517"/>
              <a:gd name="connsiteX96" fmla="*/ 83127 w 2143496"/>
              <a:gd name="connsiteY96" fmla="*/ 142504 h 2903517"/>
              <a:gd name="connsiteX97" fmla="*/ 65314 w 2143496"/>
              <a:gd name="connsiteY97" fmla="*/ 100940 h 2903517"/>
              <a:gd name="connsiteX98" fmla="*/ 11875 w 2143496"/>
              <a:gd name="connsiteY98" fmla="*/ 35626 h 2903517"/>
              <a:gd name="connsiteX99" fmla="*/ 0 w 2143496"/>
              <a:gd name="connsiteY9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9065 w 2143496"/>
              <a:gd name="connsiteY95" fmla="*/ 160317 h 2903517"/>
              <a:gd name="connsiteX96" fmla="*/ 65314 w 2143496"/>
              <a:gd name="connsiteY96" fmla="*/ 100940 h 2903517"/>
              <a:gd name="connsiteX97" fmla="*/ 11875 w 2143496"/>
              <a:gd name="connsiteY97" fmla="*/ 35626 h 2903517"/>
              <a:gd name="connsiteX98" fmla="*/ 0 w 2143496"/>
              <a:gd name="connsiteY9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65314 w 2143496"/>
              <a:gd name="connsiteY95" fmla="*/ 100940 h 2903517"/>
              <a:gd name="connsiteX96" fmla="*/ 11875 w 2143496"/>
              <a:gd name="connsiteY96" fmla="*/ 35626 h 2903517"/>
              <a:gd name="connsiteX97" fmla="*/ 0 w 2143496"/>
              <a:gd name="connsiteY9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53439 w 2143496"/>
              <a:gd name="connsiteY92" fmla="*/ 439387 h 2903517"/>
              <a:gd name="connsiteX93" fmla="*/ 71252 w 2143496"/>
              <a:gd name="connsiteY93" fmla="*/ 338447 h 2903517"/>
              <a:gd name="connsiteX94" fmla="*/ 65314 w 2143496"/>
              <a:gd name="connsiteY94" fmla="*/ 100940 h 2903517"/>
              <a:gd name="connsiteX95" fmla="*/ 11875 w 2143496"/>
              <a:gd name="connsiteY95" fmla="*/ 35626 h 2903517"/>
              <a:gd name="connsiteX96" fmla="*/ 0 w 2143496"/>
              <a:gd name="connsiteY9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53439 w 2143496"/>
              <a:gd name="connsiteY91" fmla="*/ 439387 h 2903517"/>
              <a:gd name="connsiteX92" fmla="*/ 71252 w 2143496"/>
              <a:gd name="connsiteY92" fmla="*/ 338447 h 2903517"/>
              <a:gd name="connsiteX93" fmla="*/ 65314 w 2143496"/>
              <a:gd name="connsiteY93" fmla="*/ 100940 h 2903517"/>
              <a:gd name="connsiteX94" fmla="*/ 11875 w 2143496"/>
              <a:gd name="connsiteY94" fmla="*/ 35626 h 2903517"/>
              <a:gd name="connsiteX95" fmla="*/ 0 w 2143496"/>
              <a:gd name="connsiteY9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77190 w 2143496"/>
              <a:gd name="connsiteY87" fmla="*/ 730332 h 2903517"/>
              <a:gd name="connsiteX88" fmla="*/ 71252 w 2143496"/>
              <a:gd name="connsiteY88" fmla="*/ 712519 h 2903517"/>
              <a:gd name="connsiteX89" fmla="*/ 59377 w 2143496"/>
              <a:gd name="connsiteY89" fmla="*/ 653143 h 2903517"/>
              <a:gd name="connsiteX90" fmla="*/ 53439 w 2143496"/>
              <a:gd name="connsiteY90" fmla="*/ 439387 h 2903517"/>
              <a:gd name="connsiteX91" fmla="*/ 71252 w 2143496"/>
              <a:gd name="connsiteY91" fmla="*/ 338447 h 2903517"/>
              <a:gd name="connsiteX92" fmla="*/ 65314 w 2143496"/>
              <a:gd name="connsiteY92" fmla="*/ 100940 h 2903517"/>
              <a:gd name="connsiteX93" fmla="*/ 11875 w 2143496"/>
              <a:gd name="connsiteY93" fmla="*/ 35626 h 2903517"/>
              <a:gd name="connsiteX94" fmla="*/ 0 w 2143496"/>
              <a:gd name="connsiteY9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77190 w 2143496"/>
              <a:gd name="connsiteY86" fmla="*/ 730332 h 2903517"/>
              <a:gd name="connsiteX87" fmla="*/ 71252 w 2143496"/>
              <a:gd name="connsiteY87" fmla="*/ 712519 h 2903517"/>
              <a:gd name="connsiteX88" fmla="*/ 59377 w 2143496"/>
              <a:gd name="connsiteY88" fmla="*/ 653143 h 2903517"/>
              <a:gd name="connsiteX89" fmla="*/ 53439 w 2143496"/>
              <a:gd name="connsiteY89" fmla="*/ 439387 h 2903517"/>
              <a:gd name="connsiteX90" fmla="*/ 71252 w 2143496"/>
              <a:gd name="connsiteY90" fmla="*/ 338447 h 2903517"/>
              <a:gd name="connsiteX91" fmla="*/ 65314 w 2143496"/>
              <a:gd name="connsiteY91" fmla="*/ 100940 h 2903517"/>
              <a:gd name="connsiteX92" fmla="*/ 11875 w 2143496"/>
              <a:gd name="connsiteY92" fmla="*/ 35626 h 2903517"/>
              <a:gd name="connsiteX93" fmla="*/ 0 w 2143496"/>
              <a:gd name="connsiteY9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77190 w 2143496"/>
              <a:gd name="connsiteY85" fmla="*/ 730332 h 2903517"/>
              <a:gd name="connsiteX86" fmla="*/ 71252 w 2143496"/>
              <a:gd name="connsiteY86" fmla="*/ 712519 h 2903517"/>
              <a:gd name="connsiteX87" fmla="*/ 59377 w 2143496"/>
              <a:gd name="connsiteY87" fmla="*/ 653143 h 2903517"/>
              <a:gd name="connsiteX88" fmla="*/ 53439 w 2143496"/>
              <a:gd name="connsiteY88" fmla="*/ 439387 h 2903517"/>
              <a:gd name="connsiteX89" fmla="*/ 71252 w 2143496"/>
              <a:gd name="connsiteY89" fmla="*/ 338447 h 2903517"/>
              <a:gd name="connsiteX90" fmla="*/ 65314 w 2143496"/>
              <a:gd name="connsiteY90" fmla="*/ 100940 h 2903517"/>
              <a:gd name="connsiteX91" fmla="*/ 11875 w 2143496"/>
              <a:gd name="connsiteY91" fmla="*/ 35626 h 2903517"/>
              <a:gd name="connsiteX92" fmla="*/ 0 w 2143496"/>
              <a:gd name="connsiteY9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72192 w 2143496"/>
              <a:gd name="connsiteY77" fmla="*/ 1062842 h 2903517"/>
              <a:gd name="connsiteX78" fmla="*/ 166254 w 2143496"/>
              <a:gd name="connsiteY78" fmla="*/ 1045029 h 2903517"/>
              <a:gd name="connsiteX79" fmla="*/ 148441 w 2143496"/>
              <a:gd name="connsiteY79" fmla="*/ 1021278 h 2903517"/>
              <a:gd name="connsiteX80" fmla="*/ 136566 w 2143496"/>
              <a:gd name="connsiteY80" fmla="*/ 973777 h 2903517"/>
              <a:gd name="connsiteX81" fmla="*/ 142504 w 2143496"/>
              <a:gd name="connsiteY81" fmla="*/ 955964 h 2903517"/>
              <a:gd name="connsiteX82" fmla="*/ 136566 w 2143496"/>
              <a:gd name="connsiteY82" fmla="*/ 866899 h 2903517"/>
              <a:gd name="connsiteX83" fmla="*/ 124691 w 2143496"/>
              <a:gd name="connsiteY83" fmla="*/ 849086 h 2903517"/>
              <a:gd name="connsiteX84" fmla="*/ 77190 w 2143496"/>
              <a:gd name="connsiteY84" fmla="*/ 730332 h 2903517"/>
              <a:gd name="connsiteX85" fmla="*/ 71252 w 2143496"/>
              <a:gd name="connsiteY85" fmla="*/ 712519 h 2903517"/>
              <a:gd name="connsiteX86" fmla="*/ 59377 w 2143496"/>
              <a:gd name="connsiteY86" fmla="*/ 653143 h 2903517"/>
              <a:gd name="connsiteX87" fmla="*/ 53439 w 2143496"/>
              <a:gd name="connsiteY87" fmla="*/ 439387 h 2903517"/>
              <a:gd name="connsiteX88" fmla="*/ 71252 w 2143496"/>
              <a:gd name="connsiteY88" fmla="*/ 338447 h 2903517"/>
              <a:gd name="connsiteX89" fmla="*/ 65314 w 2143496"/>
              <a:gd name="connsiteY89" fmla="*/ 100940 h 2903517"/>
              <a:gd name="connsiteX90" fmla="*/ 11875 w 2143496"/>
              <a:gd name="connsiteY90" fmla="*/ 35626 h 2903517"/>
              <a:gd name="connsiteX91" fmla="*/ 0 w 2143496"/>
              <a:gd name="connsiteY9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72192 w 2143496"/>
              <a:gd name="connsiteY76" fmla="*/ 1062842 h 2903517"/>
              <a:gd name="connsiteX77" fmla="*/ 166254 w 2143496"/>
              <a:gd name="connsiteY77" fmla="*/ 1045029 h 2903517"/>
              <a:gd name="connsiteX78" fmla="*/ 148441 w 2143496"/>
              <a:gd name="connsiteY78" fmla="*/ 1021278 h 2903517"/>
              <a:gd name="connsiteX79" fmla="*/ 136566 w 2143496"/>
              <a:gd name="connsiteY79" fmla="*/ 973777 h 2903517"/>
              <a:gd name="connsiteX80" fmla="*/ 142504 w 2143496"/>
              <a:gd name="connsiteY80" fmla="*/ 955964 h 2903517"/>
              <a:gd name="connsiteX81" fmla="*/ 136566 w 2143496"/>
              <a:gd name="connsiteY81" fmla="*/ 866899 h 2903517"/>
              <a:gd name="connsiteX82" fmla="*/ 124691 w 2143496"/>
              <a:gd name="connsiteY82" fmla="*/ 849086 h 2903517"/>
              <a:gd name="connsiteX83" fmla="*/ 77190 w 2143496"/>
              <a:gd name="connsiteY83" fmla="*/ 730332 h 2903517"/>
              <a:gd name="connsiteX84" fmla="*/ 71252 w 2143496"/>
              <a:gd name="connsiteY84" fmla="*/ 712519 h 2903517"/>
              <a:gd name="connsiteX85" fmla="*/ 59377 w 2143496"/>
              <a:gd name="connsiteY85" fmla="*/ 653143 h 2903517"/>
              <a:gd name="connsiteX86" fmla="*/ 53439 w 2143496"/>
              <a:gd name="connsiteY86" fmla="*/ 439387 h 2903517"/>
              <a:gd name="connsiteX87" fmla="*/ 71252 w 2143496"/>
              <a:gd name="connsiteY87" fmla="*/ 338447 h 2903517"/>
              <a:gd name="connsiteX88" fmla="*/ 65314 w 2143496"/>
              <a:gd name="connsiteY88" fmla="*/ 100940 h 2903517"/>
              <a:gd name="connsiteX89" fmla="*/ 11875 w 2143496"/>
              <a:gd name="connsiteY89" fmla="*/ 35626 h 2903517"/>
              <a:gd name="connsiteX90" fmla="*/ 0 w 2143496"/>
              <a:gd name="connsiteY9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19693 w 2143496"/>
              <a:gd name="connsiteY74" fmla="*/ 1187532 h 2903517"/>
              <a:gd name="connsiteX75" fmla="*/ 172192 w 2143496"/>
              <a:gd name="connsiteY75" fmla="*/ 1062842 h 2903517"/>
              <a:gd name="connsiteX76" fmla="*/ 166254 w 2143496"/>
              <a:gd name="connsiteY76" fmla="*/ 1045029 h 2903517"/>
              <a:gd name="connsiteX77" fmla="*/ 148441 w 2143496"/>
              <a:gd name="connsiteY77" fmla="*/ 1021278 h 2903517"/>
              <a:gd name="connsiteX78" fmla="*/ 136566 w 2143496"/>
              <a:gd name="connsiteY78" fmla="*/ 973777 h 2903517"/>
              <a:gd name="connsiteX79" fmla="*/ 142504 w 2143496"/>
              <a:gd name="connsiteY79" fmla="*/ 955964 h 2903517"/>
              <a:gd name="connsiteX80" fmla="*/ 136566 w 2143496"/>
              <a:gd name="connsiteY80" fmla="*/ 866899 h 2903517"/>
              <a:gd name="connsiteX81" fmla="*/ 124691 w 2143496"/>
              <a:gd name="connsiteY81" fmla="*/ 849086 h 2903517"/>
              <a:gd name="connsiteX82" fmla="*/ 77190 w 2143496"/>
              <a:gd name="connsiteY82" fmla="*/ 730332 h 2903517"/>
              <a:gd name="connsiteX83" fmla="*/ 71252 w 2143496"/>
              <a:gd name="connsiteY83" fmla="*/ 712519 h 2903517"/>
              <a:gd name="connsiteX84" fmla="*/ 59377 w 2143496"/>
              <a:gd name="connsiteY84" fmla="*/ 653143 h 2903517"/>
              <a:gd name="connsiteX85" fmla="*/ 53439 w 2143496"/>
              <a:gd name="connsiteY85" fmla="*/ 439387 h 2903517"/>
              <a:gd name="connsiteX86" fmla="*/ 71252 w 2143496"/>
              <a:gd name="connsiteY86" fmla="*/ 338447 h 2903517"/>
              <a:gd name="connsiteX87" fmla="*/ 65314 w 2143496"/>
              <a:gd name="connsiteY87" fmla="*/ 100940 h 2903517"/>
              <a:gd name="connsiteX88" fmla="*/ 11875 w 2143496"/>
              <a:gd name="connsiteY88" fmla="*/ 35626 h 2903517"/>
              <a:gd name="connsiteX89" fmla="*/ 0 w 2143496"/>
              <a:gd name="connsiteY8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73132 w 2143496"/>
              <a:gd name="connsiteY71" fmla="*/ 1235034 h 2903517"/>
              <a:gd name="connsiteX72" fmla="*/ 255319 w 2143496"/>
              <a:gd name="connsiteY72" fmla="*/ 1229096 h 2903517"/>
              <a:gd name="connsiteX73" fmla="*/ 219693 w 2143496"/>
              <a:gd name="connsiteY73" fmla="*/ 1187532 h 2903517"/>
              <a:gd name="connsiteX74" fmla="*/ 172192 w 2143496"/>
              <a:gd name="connsiteY74" fmla="*/ 1062842 h 2903517"/>
              <a:gd name="connsiteX75" fmla="*/ 166254 w 2143496"/>
              <a:gd name="connsiteY75" fmla="*/ 1045029 h 2903517"/>
              <a:gd name="connsiteX76" fmla="*/ 148441 w 2143496"/>
              <a:gd name="connsiteY76" fmla="*/ 1021278 h 2903517"/>
              <a:gd name="connsiteX77" fmla="*/ 136566 w 2143496"/>
              <a:gd name="connsiteY77" fmla="*/ 973777 h 2903517"/>
              <a:gd name="connsiteX78" fmla="*/ 142504 w 2143496"/>
              <a:gd name="connsiteY78" fmla="*/ 955964 h 2903517"/>
              <a:gd name="connsiteX79" fmla="*/ 136566 w 2143496"/>
              <a:gd name="connsiteY79" fmla="*/ 866899 h 2903517"/>
              <a:gd name="connsiteX80" fmla="*/ 124691 w 2143496"/>
              <a:gd name="connsiteY80" fmla="*/ 849086 h 2903517"/>
              <a:gd name="connsiteX81" fmla="*/ 77190 w 2143496"/>
              <a:gd name="connsiteY81" fmla="*/ 730332 h 2903517"/>
              <a:gd name="connsiteX82" fmla="*/ 71252 w 2143496"/>
              <a:gd name="connsiteY82" fmla="*/ 712519 h 2903517"/>
              <a:gd name="connsiteX83" fmla="*/ 59377 w 2143496"/>
              <a:gd name="connsiteY83" fmla="*/ 653143 h 2903517"/>
              <a:gd name="connsiteX84" fmla="*/ 53439 w 2143496"/>
              <a:gd name="connsiteY84" fmla="*/ 439387 h 2903517"/>
              <a:gd name="connsiteX85" fmla="*/ 71252 w 2143496"/>
              <a:gd name="connsiteY85" fmla="*/ 338447 h 2903517"/>
              <a:gd name="connsiteX86" fmla="*/ 65314 w 2143496"/>
              <a:gd name="connsiteY86" fmla="*/ 100940 h 2903517"/>
              <a:gd name="connsiteX87" fmla="*/ 11875 w 2143496"/>
              <a:gd name="connsiteY87" fmla="*/ 35626 h 2903517"/>
              <a:gd name="connsiteX88" fmla="*/ 0 w 2143496"/>
              <a:gd name="connsiteY8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02821 w 2143496"/>
              <a:gd name="connsiteY69" fmla="*/ 1270660 h 2903517"/>
              <a:gd name="connsiteX70" fmla="*/ 273132 w 2143496"/>
              <a:gd name="connsiteY70" fmla="*/ 1235034 h 2903517"/>
              <a:gd name="connsiteX71" fmla="*/ 255319 w 2143496"/>
              <a:gd name="connsiteY71" fmla="*/ 1229096 h 2903517"/>
              <a:gd name="connsiteX72" fmla="*/ 219693 w 2143496"/>
              <a:gd name="connsiteY72" fmla="*/ 1187532 h 2903517"/>
              <a:gd name="connsiteX73" fmla="*/ 172192 w 2143496"/>
              <a:gd name="connsiteY73" fmla="*/ 1062842 h 2903517"/>
              <a:gd name="connsiteX74" fmla="*/ 166254 w 2143496"/>
              <a:gd name="connsiteY74" fmla="*/ 1045029 h 2903517"/>
              <a:gd name="connsiteX75" fmla="*/ 148441 w 2143496"/>
              <a:gd name="connsiteY75" fmla="*/ 1021278 h 2903517"/>
              <a:gd name="connsiteX76" fmla="*/ 136566 w 2143496"/>
              <a:gd name="connsiteY76" fmla="*/ 973777 h 2903517"/>
              <a:gd name="connsiteX77" fmla="*/ 142504 w 2143496"/>
              <a:gd name="connsiteY77" fmla="*/ 955964 h 2903517"/>
              <a:gd name="connsiteX78" fmla="*/ 136566 w 2143496"/>
              <a:gd name="connsiteY78" fmla="*/ 866899 h 2903517"/>
              <a:gd name="connsiteX79" fmla="*/ 124691 w 2143496"/>
              <a:gd name="connsiteY79" fmla="*/ 849086 h 2903517"/>
              <a:gd name="connsiteX80" fmla="*/ 77190 w 2143496"/>
              <a:gd name="connsiteY80" fmla="*/ 730332 h 2903517"/>
              <a:gd name="connsiteX81" fmla="*/ 71252 w 2143496"/>
              <a:gd name="connsiteY81" fmla="*/ 712519 h 2903517"/>
              <a:gd name="connsiteX82" fmla="*/ 59377 w 2143496"/>
              <a:gd name="connsiteY82" fmla="*/ 653143 h 2903517"/>
              <a:gd name="connsiteX83" fmla="*/ 53439 w 2143496"/>
              <a:gd name="connsiteY83" fmla="*/ 439387 h 2903517"/>
              <a:gd name="connsiteX84" fmla="*/ 71252 w 2143496"/>
              <a:gd name="connsiteY84" fmla="*/ 338447 h 2903517"/>
              <a:gd name="connsiteX85" fmla="*/ 65314 w 2143496"/>
              <a:gd name="connsiteY85" fmla="*/ 100940 h 2903517"/>
              <a:gd name="connsiteX86" fmla="*/ 11875 w 2143496"/>
              <a:gd name="connsiteY86" fmla="*/ 35626 h 2903517"/>
              <a:gd name="connsiteX87" fmla="*/ 0 w 2143496"/>
              <a:gd name="connsiteY8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86888 w 2143496"/>
              <a:gd name="connsiteY64" fmla="*/ 1407226 h 2903517"/>
              <a:gd name="connsiteX65" fmla="*/ 421574 w 2143496"/>
              <a:gd name="connsiteY65" fmla="*/ 1383475 h 2903517"/>
              <a:gd name="connsiteX66" fmla="*/ 385948 w 2143496"/>
              <a:gd name="connsiteY66" fmla="*/ 1347849 h 2903517"/>
              <a:gd name="connsiteX67" fmla="*/ 350322 w 2143496"/>
              <a:gd name="connsiteY67" fmla="*/ 1324099 h 2903517"/>
              <a:gd name="connsiteX68" fmla="*/ 302821 w 2143496"/>
              <a:gd name="connsiteY68" fmla="*/ 1270660 h 2903517"/>
              <a:gd name="connsiteX69" fmla="*/ 273132 w 2143496"/>
              <a:gd name="connsiteY69" fmla="*/ 1235034 h 2903517"/>
              <a:gd name="connsiteX70" fmla="*/ 255319 w 2143496"/>
              <a:gd name="connsiteY70" fmla="*/ 1229096 h 2903517"/>
              <a:gd name="connsiteX71" fmla="*/ 219693 w 2143496"/>
              <a:gd name="connsiteY71" fmla="*/ 1187532 h 2903517"/>
              <a:gd name="connsiteX72" fmla="*/ 172192 w 2143496"/>
              <a:gd name="connsiteY72" fmla="*/ 1062842 h 2903517"/>
              <a:gd name="connsiteX73" fmla="*/ 166254 w 2143496"/>
              <a:gd name="connsiteY73" fmla="*/ 1045029 h 2903517"/>
              <a:gd name="connsiteX74" fmla="*/ 148441 w 2143496"/>
              <a:gd name="connsiteY74" fmla="*/ 1021278 h 2903517"/>
              <a:gd name="connsiteX75" fmla="*/ 136566 w 2143496"/>
              <a:gd name="connsiteY75" fmla="*/ 973777 h 2903517"/>
              <a:gd name="connsiteX76" fmla="*/ 142504 w 2143496"/>
              <a:gd name="connsiteY76" fmla="*/ 955964 h 2903517"/>
              <a:gd name="connsiteX77" fmla="*/ 136566 w 2143496"/>
              <a:gd name="connsiteY77" fmla="*/ 866899 h 2903517"/>
              <a:gd name="connsiteX78" fmla="*/ 124691 w 2143496"/>
              <a:gd name="connsiteY78" fmla="*/ 849086 h 2903517"/>
              <a:gd name="connsiteX79" fmla="*/ 77190 w 2143496"/>
              <a:gd name="connsiteY79" fmla="*/ 730332 h 2903517"/>
              <a:gd name="connsiteX80" fmla="*/ 71252 w 2143496"/>
              <a:gd name="connsiteY80" fmla="*/ 712519 h 2903517"/>
              <a:gd name="connsiteX81" fmla="*/ 59377 w 2143496"/>
              <a:gd name="connsiteY81" fmla="*/ 653143 h 2903517"/>
              <a:gd name="connsiteX82" fmla="*/ 53439 w 2143496"/>
              <a:gd name="connsiteY82" fmla="*/ 439387 h 2903517"/>
              <a:gd name="connsiteX83" fmla="*/ 71252 w 2143496"/>
              <a:gd name="connsiteY83" fmla="*/ 338447 h 2903517"/>
              <a:gd name="connsiteX84" fmla="*/ 65314 w 2143496"/>
              <a:gd name="connsiteY84" fmla="*/ 100940 h 2903517"/>
              <a:gd name="connsiteX85" fmla="*/ 11875 w 2143496"/>
              <a:gd name="connsiteY85" fmla="*/ 35626 h 2903517"/>
              <a:gd name="connsiteX86" fmla="*/ 0 w 2143496"/>
              <a:gd name="connsiteY8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486888 w 2143496"/>
              <a:gd name="connsiteY63" fmla="*/ 1407226 h 2903517"/>
              <a:gd name="connsiteX64" fmla="*/ 421574 w 2143496"/>
              <a:gd name="connsiteY64" fmla="*/ 1383475 h 2903517"/>
              <a:gd name="connsiteX65" fmla="*/ 385948 w 2143496"/>
              <a:gd name="connsiteY65" fmla="*/ 1347849 h 2903517"/>
              <a:gd name="connsiteX66" fmla="*/ 350322 w 2143496"/>
              <a:gd name="connsiteY66" fmla="*/ 1324099 h 2903517"/>
              <a:gd name="connsiteX67" fmla="*/ 302821 w 2143496"/>
              <a:gd name="connsiteY67" fmla="*/ 1270660 h 2903517"/>
              <a:gd name="connsiteX68" fmla="*/ 273132 w 2143496"/>
              <a:gd name="connsiteY68" fmla="*/ 1235034 h 2903517"/>
              <a:gd name="connsiteX69" fmla="*/ 255319 w 2143496"/>
              <a:gd name="connsiteY69" fmla="*/ 1229096 h 2903517"/>
              <a:gd name="connsiteX70" fmla="*/ 219693 w 2143496"/>
              <a:gd name="connsiteY70" fmla="*/ 1187532 h 2903517"/>
              <a:gd name="connsiteX71" fmla="*/ 172192 w 2143496"/>
              <a:gd name="connsiteY71" fmla="*/ 1062842 h 2903517"/>
              <a:gd name="connsiteX72" fmla="*/ 166254 w 2143496"/>
              <a:gd name="connsiteY72" fmla="*/ 1045029 h 2903517"/>
              <a:gd name="connsiteX73" fmla="*/ 148441 w 2143496"/>
              <a:gd name="connsiteY73" fmla="*/ 1021278 h 2903517"/>
              <a:gd name="connsiteX74" fmla="*/ 136566 w 2143496"/>
              <a:gd name="connsiteY74" fmla="*/ 973777 h 2903517"/>
              <a:gd name="connsiteX75" fmla="*/ 142504 w 2143496"/>
              <a:gd name="connsiteY75" fmla="*/ 955964 h 2903517"/>
              <a:gd name="connsiteX76" fmla="*/ 136566 w 2143496"/>
              <a:gd name="connsiteY76" fmla="*/ 866899 h 2903517"/>
              <a:gd name="connsiteX77" fmla="*/ 124691 w 2143496"/>
              <a:gd name="connsiteY77" fmla="*/ 849086 h 2903517"/>
              <a:gd name="connsiteX78" fmla="*/ 77190 w 2143496"/>
              <a:gd name="connsiteY78" fmla="*/ 730332 h 2903517"/>
              <a:gd name="connsiteX79" fmla="*/ 71252 w 2143496"/>
              <a:gd name="connsiteY79" fmla="*/ 712519 h 2903517"/>
              <a:gd name="connsiteX80" fmla="*/ 59377 w 2143496"/>
              <a:gd name="connsiteY80" fmla="*/ 653143 h 2903517"/>
              <a:gd name="connsiteX81" fmla="*/ 53439 w 2143496"/>
              <a:gd name="connsiteY81" fmla="*/ 439387 h 2903517"/>
              <a:gd name="connsiteX82" fmla="*/ 71252 w 2143496"/>
              <a:gd name="connsiteY82" fmla="*/ 338447 h 2903517"/>
              <a:gd name="connsiteX83" fmla="*/ 65314 w 2143496"/>
              <a:gd name="connsiteY83" fmla="*/ 100940 h 2903517"/>
              <a:gd name="connsiteX84" fmla="*/ 11875 w 2143496"/>
              <a:gd name="connsiteY84" fmla="*/ 35626 h 2903517"/>
              <a:gd name="connsiteX85" fmla="*/ 0 w 2143496"/>
              <a:gd name="connsiteY8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52203 w 2143496"/>
              <a:gd name="connsiteY60" fmla="*/ 1460665 h 2903517"/>
              <a:gd name="connsiteX61" fmla="*/ 540327 w 2143496"/>
              <a:gd name="connsiteY61" fmla="*/ 1448790 h 2903517"/>
              <a:gd name="connsiteX62" fmla="*/ 486888 w 2143496"/>
              <a:gd name="connsiteY62" fmla="*/ 1407226 h 2903517"/>
              <a:gd name="connsiteX63" fmla="*/ 421574 w 2143496"/>
              <a:gd name="connsiteY63" fmla="*/ 1383475 h 2903517"/>
              <a:gd name="connsiteX64" fmla="*/ 385948 w 2143496"/>
              <a:gd name="connsiteY64" fmla="*/ 1347849 h 2903517"/>
              <a:gd name="connsiteX65" fmla="*/ 350322 w 2143496"/>
              <a:gd name="connsiteY65" fmla="*/ 1324099 h 2903517"/>
              <a:gd name="connsiteX66" fmla="*/ 302821 w 2143496"/>
              <a:gd name="connsiteY66" fmla="*/ 1270660 h 2903517"/>
              <a:gd name="connsiteX67" fmla="*/ 273132 w 2143496"/>
              <a:gd name="connsiteY67" fmla="*/ 1235034 h 2903517"/>
              <a:gd name="connsiteX68" fmla="*/ 255319 w 2143496"/>
              <a:gd name="connsiteY68" fmla="*/ 1229096 h 2903517"/>
              <a:gd name="connsiteX69" fmla="*/ 219693 w 2143496"/>
              <a:gd name="connsiteY69" fmla="*/ 1187532 h 2903517"/>
              <a:gd name="connsiteX70" fmla="*/ 172192 w 2143496"/>
              <a:gd name="connsiteY70" fmla="*/ 1062842 h 2903517"/>
              <a:gd name="connsiteX71" fmla="*/ 166254 w 2143496"/>
              <a:gd name="connsiteY71" fmla="*/ 1045029 h 2903517"/>
              <a:gd name="connsiteX72" fmla="*/ 148441 w 2143496"/>
              <a:gd name="connsiteY72" fmla="*/ 1021278 h 2903517"/>
              <a:gd name="connsiteX73" fmla="*/ 136566 w 2143496"/>
              <a:gd name="connsiteY73" fmla="*/ 973777 h 2903517"/>
              <a:gd name="connsiteX74" fmla="*/ 142504 w 2143496"/>
              <a:gd name="connsiteY74" fmla="*/ 955964 h 2903517"/>
              <a:gd name="connsiteX75" fmla="*/ 136566 w 2143496"/>
              <a:gd name="connsiteY75" fmla="*/ 866899 h 2903517"/>
              <a:gd name="connsiteX76" fmla="*/ 124691 w 2143496"/>
              <a:gd name="connsiteY76" fmla="*/ 849086 h 2903517"/>
              <a:gd name="connsiteX77" fmla="*/ 77190 w 2143496"/>
              <a:gd name="connsiteY77" fmla="*/ 730332 h 2903517"/>
              <a:gd name="connsiteX78" fmla="*/ 71252 w 2143496"/>
              <a:gd name="connsiteY78" fmla="*/ 712519 h 2903517"/>
              <a:gd name="connsiteX79" fmla="*/ 59377 w 2143496"/>
              <a:gd name="connsiteY79" fmla="*/ 653143 h 2903517"/>
              <a:gd name="connsiteX80" fmla="*/ 53439 w 2143496"/>
              <a:gd name="connsiteY80" fmla="*/ 439387 h 2903517"/>
              <a:gd name="connsiteX81" fmla="*/ 71252 w 2143496"/>
              <a:gd name="connsiteY81" fmla="*/ 338447 h 2903517"/>
              <a:gd name="connsiteX82" fmla="*/ 65314 w 2143496"/>
              <a:gd name="connsiteY82" fmla="*/ 100940 h 2903517"/>
              <a:gd name="connsiteX83" fmla="*/ 11875 w 2143496"/>
              <a:gd name="connsiteY83" fmla="*/ 35626 h 2903517"/>
              <a:gd name="connsiteX84" fmla="*/ 0 w 2143496"/>
              <a:gd name="connsiteY8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05641 w 2143496"/>
              <a:gd name="connsiteY58" fmla="*/ 1508166 h 2903517"/>
              <a:gd name="connsiteX59" fmla="*/ 552203 w 2143496"/>
              <a:gd name="connsiteY59" fmla="*/ 1460665 h 2903517"/>
              <a:gd name="connsiteX60" fmla="*/ 540327 w 2143496"/>
              <a:gd name="connsiteY60" fmla="*/ 1448790 h 2903517"/>
              <a:gd name="connsiteX61" fmla="*/ 486888 w 2143496"/>
              <a:gd name="connsiteY61" fmla="*/ 1407226 h 2903517"/>
              <a:gd name="connsiteX62" fmla="*/ 421574 w 2143496"/>
              <a:gd name="connsiteY62" fmla="*/ 1383475 h 2903517"/>
              <a:gd name="connsiteX63" fmla="*/ 385948 w 2143496"/>
              <a:gd name="connsiteY63" fmla="*/ 1347849 h 2903517"/>
              <a:gd name="connsiteX64" fmla="*/ 350322 w 2143496"/>
              <a:gd name="connsiteY64" fmla="*/ 1324099 h 2903517"/>
              <a:gd name="connsiteX65" fmla="*/ 302821 w 2143496"/>
              <a:gd name="connsiteY65" fmla="*/ 1270660 h 2903517"/>
              <a:gd name="connsiteX66" fmla="*/ 273132 w 2143496"/>
              <a:gd name="connsiteY66" fmla="*/ 1235034 h 2903517"/>
              <a:gd name="connsiteX67" fmla="*/ 255319 w 2143496"/>
              <a:gd name="connsiteY67" fmla="*/ 1229096 h 2903517"/>
              <a:gd name="connsiteX68" fmla="*/ 219693 w 2143496"/>
              <a:gd name="connsiteY68" fmla="*/ 1187532 h 2903517"/>
              <a:gd name="connsiteX69" fmla="*/ 172192 w 2143496"/>
              <a:gd name="connsiteY69" fmla="*/ 1062842 h 2903517"/>
              <a:gd name="connsiteX70" fmla="*/ 166254 w 2143496"/>
              <a:gd name="connsiteY70" fmla="*/ 1045029 h 2903517"/>
              <a:gd name="connsiteX71" fmla="*/ 148441 w 2143496"/>
              <a:gd name="connsiteY71" fmla="*/ 1021278 h 2903517"/>
              <a:gd name="connsiteX72" fmla="*/ 136566 w 2143496"/>
              <a:gd name="connsiteY72" fmla="*/ 973777 h 2903517"/>
              <a:gd name="connsiteX73" fmla="*/ 142504 w 2143496"/>
              <a:gd name="connsiteY73" fmla="*/ 955964 h 2903517"/>
              <a:gd name="connsiteX74" fmla="*/ 136566 w 2143496"/>
              <a:gd name="connsiteY74" fmla="*/ 866899 h 2903517"/>
              <a:gd name="connsiteX75" fmla="*/ 124691 w 2143496"/>
              <a:gd name="connsiteY75" fmla="*/ 849086 h 2903517"/>
              <a:gd name="connsiteX76" fmla="*/ 77190 w 2143496"/>
              <a:gd name="connsiteY76" fmla="*/ 730332 h 2903517"/>
              <a:gd name="connsiteX77" fmla="*/ 71252 w 2143496"/>
              <a:gd name="connsiteY77" fmla="*/ 712519 h 2903517"/>
              <a:gd name="connsiteX78" fmla="*/ 59377 w 2143496"/>
              <a:gd name="connsiteY78" fmla="*/ 653143 h 2903517"/>
              <a:gd name="connsiteX79" fmla="*/ 53439 w 2143496"/>
              <a:gd name="connsiteY79" fmla="*/ 439387 h 2903517"/>
              <a:gd name="connsiteX80" fmla="*/ 71252 w 2143496"/>
              <a:gd name="connsiteY80" fmla="*/ 338447 h 2903517"/>
              <a:gd name="connsiteX81" fmla="*/ 65314 w 2143496"/>
              <a:gd name="connsiteY81" fmla="*/ 100940 h 2903517"/>
              <a:gd name="connsiteX82" fmla="*/ 11875 w 2143496"/>
              <a:gd name="connsiteY82" fmla="*/ 35626 h 2903517"/>
              <a:gd name="connsiteX83" fmla="*/ 0 w 2143496"/>
              <a:gd name="connsiteY8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05641 w 2143496"/>
              <a:gd name="connsiteY57" fmla="*/ 1508166 h 2903517"/>
              <a:gd name="connsiteX58" fmla="*/ 552203 w 2143496"/>
              <a:gd name="connsiteY58" fmla="*/ 1460665 h 2903517"/>
              <a:gd name="connsiteX59" fmla="*/ 540327 w 2143496"/>
              <a:gd name="connsiteY59" fmla="*/ 1448790 h 2903517"/>
              <a:gd name="connsiteX60" fmla="*/ 486888 w 2143496"/>
              <a:gd name="connsiteY60" fmla="*/ 1407226 h 2903517"/>
              <a:gd name="connsiteX61" fmla="*/ 421574 w 2143496"/>
              <a:gd name="connsiteY61" fmla="*/ 1383475 h 2903517"/>
              <a:gd name="connsiteX62" fmla="*/ 385948 w 2143496"/>
              <a:gd name="connsiteY62" fmla="*/ 1347849 h 2903517"/>
              <a:gd name="connsiteX63" fmla="*/ 350322 w 2143496"/>
              <a:gd name="connsiteY63" fmla="*/ 1324099 h 2903517"/>
              <a:gd name="connsiteX64" fmla="*/ 302821 w 2143496"/>
              <a:gd name="connsiteY64" fmla="*/ 1270660 h 2903517"/>
              <a:gd name="connsiteX65" fmla="*/ 273132 w 2143496"/>
              <a:gd name="connsiteY65" fmla="*/ 1235034 h 2903517"/>
              <a:gd name="connsiteX66" fmla="*/ 255319 w 2143496"/>
              <a:gd name="connsiteY66" fmla="*/ 1229096 h 2903517"/>
              <a:gd name="connsiteX67" fmla="*/ 219693 w 2143496"/>
              <a:gd name="connsiteY67" fmla="*/ 1187532 h 2903517"/>
              <a:gd name="connsiteX68" fmla="*/ 172192 w 2143496"/>
              <a:gd name="connsiteY68" fmla="*/ 1062842 h 2903517"/>
              <a:gd name="connsiteX69" fmla="*/ 166254 w 2143496"/>
              <a:gd name="connsiteY69" fmla="*/ 1045029 h 2903517"/>
              <a:gd name="connsiteX70" fmla="*/ 148441 w 2143496"/>
              <a:gd name="connsiteY70" fmla="*/ 1021278 h 2903517"/>
              <a:gd name="connsiteX71" fmla="*/ 136566 w 2143496"/>
              <a:gd name="connsiteY71" fmla="*/ 973777 h 2903517"/>
              <a:gd name="connsiteX72" fmla="*/ 142504 w 2143496"/>
              <a:gd name="connsiteY72" fmla="*/ 955964 h 2903517"/>
              <a:gd name="connsiteX73" fmla="*/ 136566 w 2143496"/>
              <a:gd name="connsiteY73" fmla="*/ 866899 h 2903517"/>
              <a:gd name="connsiteX74" fmla="*/ 124691 w 2143496"/>
              <a:gd name="connsiteY74" fmla="*/ 849086 h 2903517"/>
              <a:gd name="connsiteX75" fmla="*/ 77190 w 2143496"/>
              <a:gd name="connsiteY75" fmla="*/ 730332 h 2903517"/>
              <a:gd name="connsiteX76" fmla="*/ 71252 w 2143496"/>
              <a:gd name="connsiteY76" fmla="*/ 712519 h 2903517"/>
              <a:gd name="connsiteX77" fmla="*/ 59377 w 2143496"/>
              <a:gd name="connsiteY77" fmla="*/ 653143 h 2903517"/>
              <a:gd name="connsiteX78" fmla="*/ 53439 w 2143496"/>
              <a:gd name="connsiteY78" fmla="*/ 439387 h 2903517"/>
              <a:gd name="connsiteX79" fmla="*/ 71252 w 2143496"/>
              <a:gd name="connsiteY79" fmla="*/ 338447 h 2903517"/>
              <a:gd name="connsiteX80" fmla="*/ 65314 w 2143496"/>
              <a:gd name="connsiteY80" fmla="*/ 100940 h 2903517"/>
              <a:gd name="connsiteX81" fmla="*/ 11875 w 2143496"/>
              <a:gd name="connsiteY81" fmla="*/ 35626 h 2903517"/>
              <a:gd name="connsiteX82" fmla="*/ 0 w 2143496"/>
              <a:gd name="connsiteY8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00644 w 2143496"/>
              <a:gd name="connsiteY55" fmla="*/ 1561605 h 2903517"/>
              <a:gd name="connsiteX56" fmla="*/ 605641 w 2143496"/>
              <a:gd name="connsiteY56" fmla="*/ 1508166 h 2903517"/>
              <a:gd name="connsiteX57" fmla="*/ 552203 w 2143496"/>
              <a:gd name="connsiteY57" fmla="*/ 1460665 h 2903517"/>
              <a:gd name="connsiteX58" fmla="*/ 540327 w 2143496"/>
              <a:gd name="connsiteY58" fmla="*/ 1448790 h 2903517"/>
              <a:gd name="connsiteX59" fmla="*/ 486888 w 2143496"/>
              <a:gd name="connsiteY59" fmla="*/ 1407226 h 2903517"/>
              <a:gd name="connsiteX60" fmla="*/ 421574 w 2143496"/>
              <a:gd name="connsiteY60" fmla="*/ 1383475 h 2903517"/>
              <a:gd name="connsiteX61" fmla="*/ 385948 w 2143496"/>
              <a:gd name="connsiteY61" fmla="*/ 1347849 h 2903517"/>
              <a:gd name="connsiteX62" fmla="*/ 350322 w 2143496"/>
              <a:gd name="connsiteY62" fmla="*/ 1324099 h 2903517"/>
              <a:gd name="connsiteX63" fmla="*/ 302821 w 2143496"/>
              <a:gd name="connsiteY63" fmla="*/ 1270660 h 2903517"/>
              <a:gd name="connsiteX64" fmla="*/ 273132 w 2143496"/>
              <a:gd name="connsiteY64" fmla="*/ 1235034 h 2903517"/>
              <a:gd name="connsiteX65" fmla="*/ 255319 w 2143496"/>
              <a:gd name="connsiteY65" fmla="*/ 1229096 h 2903517"/>
              <a:gd name="connsiteX66" fmla="*/ 219693 w 2143496"/>
              <a:gd name="connsiteY66" fmla="*/ 1187532 h 2903517"/>
              <a:gd name="connsiteX67" fmla="*/ 172192 w 2143496"/>
              <a:gd name="connsiteY67" fmla="*/ 1062842 h 2903517"/>
              <a:gd name="connsiteX68" fmla="*/ 166254 w 2143496"/>
              <a:gd name="connsiteY68" fmla="*/ 1045029 h 2903517"/>
              <a:gd name="connsiteX69" fmla="*/ 148441 w 2143496"/>
              <a:gd name="connsiteY69" fmla="*/ 1021278 h 2903517"/>
              <a:gd name="connsiteX70" fmla="*/ 136566 w 2143496"/>
              <a:gd name="connsiteY70" fmla="*/ 973777 h 2903517"/>
              <a:gd name="connsiteX71" fmla="*/ 142504 w 2143496"/>
              <a:gd name="connsiteY71" fmla="*/ 955964 h 2903517"/>
              <a:gd name="connsiteX72" fmla="*/ 136566 w 2143496"/>
              <a:gd name="connsiteY72" fmla="*/ 866899 h 2903517"/>
              <a:gd name="connsiteX73" fmla="*/ 124691 w 2143496"/>
              <a:gd name="connsiteY73" fmla="*/ 849086 h 2903517"/>
              <a:gd name="connsiteX74" fmla="*/ 77190 w 2143496"/>
              <a:gd name="connsiteY74" fmla="*/ 730332 h 2903517"/>
              <a:gd name="connsiteX75" fmla="*/ 71252 w 2143496"/>
              <a:gd name="connsiteY75" fmla="*/ 712519 h 2903517"/>
              <a:gd name="connsiteX76" fmla="*/ 59377 w 2143496"/>
              <a:gd name="connsiteY76" fmla="*/ 653143 h 2903517"/>
              <a:gd name="connsiteX77" fmla="*/ 53439 w 2143496"/>
              <a:gd name="connsiteY77" fmla="*/ 439387 h 2903517"/>
              <a:gd name="connsiteX78" fmla="*/ 71252 w 2143496"/>
              <a:gd name="connsiteY78" fmla="*/ 338447 h 2903517"/>
              <a:gd name="connsiteX79" fmla="*/ 65314 w 2143496"/>
              <a:gd name="connsiteY79" fmla="*/ 100940 h 2903517"/>
              <a:gd name="connsiteX80" fmla="*/ 11875 w 2143496"/>
              <a:gd name="connsiteY80" fmla="*/ 35626 h 2903517"/>
              <a:gd name="connsiteX81" fmla="*/ 0 w 2143496"/>
              <a:gd name="connsiteY8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00644 w 2143496"/>
              <a:gd name="connsiteY54" fmla="*/ 1561605 h 2903517"/>
              <a:gd name="connsiteX55" fmla="*/ 605641 w 2143496"/>
              <a:gd name="connsiteY55" fmla="*/ 1508166 h 2903517"/>
              <a:gd name="connsiteX56" fmla="*/ 552203 w 2143496"/>
              <a:gd name="connsiteY56" fmla="*/ 1460665 h 2903517"/>
              <a:gd name="connsiteX57" fmla="*/ 540327 w 2143496"/>
              <a:gd name="connsiteY57" fmla="*/ 1448790 h 2903517"/>
              <a:gd name="connsiteX58" fmla="*/ 486888 w 2143496"/>
              <a:gd name="connsiteY58" fmla="*/ 1407226 h 2903517"/>
              <a:gd name="connsiteX59" fmla="*/ 421574 w 2143496"/>
              <a:gd name="connsiteY59" fmla="*/ 1383475 h 2903517"/>
              <a:gd name="connsiteX60" fmla="*/ 385948 w 2143496"/>
              <a:gd name="connsiteY60" fmla="*/ 1347849 h 2903517"/>
              <a:gd name="connsiteX61" fmla="*/ 350322 w 2143496"/>
              <a:gd name="connsiteY61" fmla="*/ 1324099 h 2903517"/>
              <a:gd name="connsiteX62" fmla="*/ 302821 w 2143496"/>
              <a:gd name="connsiteY62" fmla="*/ 1270660 h 2903517"/>
              <a:gd name="connsiteX63" fmla="*/ 273132 w 2143496"/>
              <a:gd name="connsiteY63" fmla="*/ 1235034 h 2903517"/>
              <a:gd name="connsiteX64" fmla="*/ 255319 w 2143496"/>
              <a:gd name="connsiteY64" fmla="*/ 1229096 h 2903517"/>
              <a:gd name="connsiteX65" fmla="*/ 219693 w 2143496"/>
              <a:gd name="connsiteY65" fmla="*/ 1187532 h 2903517"/>
              <a:gd name="connsiteX66" fmla="*/ 172192 w 2143496"/>
              <a:gd name="connsiteY66" fmla="*/ 1062842 h 2903517"/>
              <a:gd name="connsiteX67" fmla="*/ 166254 w 2143496"/>
              <a:gd name="connsiteY67" fmla="*/ 1045029 h 2903517"/>
              <a:gd name="connsiteX68" fmla="*/ 148441 w 2143496"/>
              <a:gd name="connsiteY68" fmla="*/ 1021278 h 2903517"/>
              <a:gd name="connsiteX69" fmla="*/ 136566 w 2143496"/>
              <a:gd name="connsiteY69" fmla="*/ 973777 h 2903517"/>
              <a:gd name="connsiteX70" fmla="*/ 142504 w 2143496"/>
              <a:gd name="connsiteY70" fmla="*/ 955964 h 2903517"/>
              <a:gd name="connsiteX71" fmla="*/ 136566 w 2143496"/>
              <a:gd name="connsiteY71" fmla="*/ 866899 h 2903517"/>
              <a:gd name="connsiteX72" fmla="*/ 124691 w 2143496"/>
              <a:gd name="connsiteY72" fmla="*/ 849086 h 2903517"/>
              <a:gd name="connsiteX73" fmla="*/ 77190 w 2143496"/>
              <a:gd name="connsiteY73" fmla="*/ 730332 h 2903517"/>
              <a:gd name="connsiteX74" fmla="*/ 71252 w 2143496"/>
              <a:gd name="connsiteY74" fmla="*/ 712519 h 2903517"/>
              <a:gd name="connsiteX75" fmla="*/ 59377 w 2143496"/>
              <a:gd name="connsiteY75" fmla="*/ 653143 h 2903517"/>
              <a:gd name="connsiteX76" fmla="*/ 53439 w 2143496"/>
              <a:gd name="connsiteY76" fmla="*/ 439387 h 2903517"/>
              <a:gd name="connsiteX77" fmla="*/ 71252 w 2143496"/>
              <a:gd name="connsiteY77" fmla="*/ 338447 h 2903517"/>
              <a:gd name="connsiteX78" fmla="*/ 65314 w 2143496"/>
              <a:gd name="connsiteY78" fmla="*/ 100940 h 2903517"/>
              <a:gd name="connsiteX79" fmla="*/ 11875 w 2143496"/>
              <a:gd name="connsiteY79" fmla="*/ 35626 h 2903517"/>
              <a:gd name="connsiteX80" fmla="*/ 0 w 2143496"/>
              <a:gd name="connsiteY8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60021 w 2143496"/>
              <a:gd name="connsiteY52" fmla="*/ 1650670 h 2903517"/>
              <a:gd name="connsiteX53" fmla="*/ 700644 w 2143496"/>
              <a:gd name="connsiteY53" fmla="*/ 1561605 h 2903517"/>
              <a:gd name="connsiteX54" fmla="*/ 605641 w 2143496"/>
              <a:gd name="connsiteY54" fmla="*/ 1508166 h 2903517"/>
              <a:gd name="connsiteX55" fmla="*/ 552203 w 2143496"/>
              <a:gd name="connsiteY55" fmla="*/ 1460665 h 2903517"/>
              <a:gd name="connsiteX56" fmla="*/ 540327 w 2143496"/>
              <a:gd name="connsiteY56" fmla="*/ 1448790 h 2903517"/>
              <a:gd name="connsiteX57" fmla="*/ 486888 w 2143496"/>
              <a:gd name="connsiteY57" fmla="*/ 1407226 h 2903517"/>
              <a:gd name="connsiteX58" fmla="*/ 421574 w 2143496"/>
              <a:gd name="connsiteY58" fmla="*/ 1383475 h 2903517"/>
              <a:gd name="connsiteX59" fmla="*/ 385948 w 2143496"/>
              <a:gd name="connsiteY59" fmla="*/ 1347849 h 2903517"/>
              <a:gd name="connsiteX60" fmla="*/ 350322 w 2143496"/>
              <a:gd name="connsiteY60" fmla="*/ 1324099 h 2903517"/>
              <a:gd name="connsiteX61" fmla="*/ 302821 w 2143496"/>
              <a:gd name="connsiteY61" fmla="*/ 1270660 h 2903517"/>
              <a:gd name="connsiteX62" fmla="*/ 273132 w 2143496"/>
              <a:gd name="connsiteY62" fmla="*/ 1235034 h 2903517"/>
              <a:gd name="connsiteX63" fmla="*/ 255319 w 2143496"/>
              <a:gd name="connsiteY63" fmla="*/ 1229096 h 2903517"/>
              <a:gd name="connsiteX64" fmla="*/ 219693 w 2143496"/>
              <a:gd name="connsiteY64" fmla="*/ 1187532 h 2903517"/>
              <a:gd name="connsiteX65" fmla="*/ 172192 w 2143496"/>
              <a:gd name="connsiteY65" fmla="*/ 1062842 h 2903517"/>
              <a:gd name="connsiteX66" fmla="*/ 166254 w 2143496"/>
              <a:gd name="connsiteY66" fmla="*/ 1045029 h 2903517"/>
              <a:gd name="connsiteX67" fmla="*/ 148441 w 2143496"/>
              <a:gd name="connsiteY67" fmla="*/ 1021278 h 2903517"/>
              <a:gd name="connsiteX68" fmla="*/ 136566 w 2143496"/>
              <a:gd name="connsiteY68" fmla="*/ 973777 h 2903517"/>
              <a:gd name="connsiteX69" fmla="*/ 142504 w 2143496"/>
              <a:gd name="connsiteY69" fmla="*/ 955964 h 2903517"/>
              <a:gd name="connsiteX70" fmla="*/ 136566 w 2143496"/>
              <a:gd name="connsiteY70" fmla="*/ 866899 h 2903517"/>
              <a:gd name="connsiteX71" fmla="*/ 124691 w 2143496"/>
              <a:gd name="connsiteY71" fmla="*/ 849086 h 2903517"/>
              <a:gd name="connsiteX72" fmla="*/ 77190 w 2143496"/>
              <a:gd name="connsiteY72" fmla="*/ 730332 h 2903517"/>
              <a:gd name="connsiteX73" fmla="*/ 71252 w 2143496"/>
              <a:gd name="connsiteY73" fmla="*/ 712519 h 2903517"/>
              <a:gd name="connsiteX74" fmla="*/ 59377 w 2143496"/>
              <a:gd name="connsiteY74" fmla="*/ 653143 h 2903517"/>
              <a:gd name="connsiteX75" fmla="*/ 53439 w 2143496"/>
              <a:gd name="connsiteY75" fmla="*/ 439387 h 2903517"/>
              <a:gd name="connsiteX76" fmla="*/ 71252 w 2143496"/>
              <a:gd name="connsiteY76" fmla="*/ 338447 h 2903517"/>
              <a:gd name="connsiteX77" fmla="*/ 65314 w 2143496"/>
              <a:gd name="connsiteY77" fmla="*/ 100940 h 2903517"/>
              <a:gd name="connsiteX78" fmla="*/ 11875 w 2143496"/>
              <a:gd name="connsiteY78" fmla="*/ 35626 h 2903517"/>
              <a:gd name="connsiteX79" fmla="*/ 0 w 2143496"/>
              <a:gd name="connsiteY7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00644 w 2143496"/>
              <a:gd name="connsiteY52" fmla="*/ 1561605 h 2903517"/>
              <a:gd name="connsiteX53" fmla="*/ 605641 w 2143496"/>
              <a:gd name="connsiteY53" fmla="*/ 1508166 h 2903517"/>
              <a:gd name="connsiteX54" fmla="*/ 552203 w 2143496"/>
              <a:gd name="connsiteY54" fmla="*/ 1460665 h 2903517"/>
              <a:gd name="connsiteX55" fmla="*/ 540327 w 2143496"/>
              <a:gd name="connsiteY55" fmla="*/ 1448790 h 2903517"/>
              <a:gd name="connsiteX56" fmla="*/ 486888 w 2143496"/>
              <a:gd name="connsiteY56" fmla="*/ 1407226 h 2903517"/>
              <a:gd name="connsiteX57" fmla="*/ 421574 w 2143496"/>
              <a:gd name="connsiteY57" fmla="*/ 1383475 h 2903517"/>
              <a:gd name="connsiteX58" fmla="*/ 385948 w 2143496"/>
              <a:gd name="connsiteY58" fmla="*/ 1347849 h 2903517"/>
              <a:gd name="connsiteX59" fmla="*/ 350322 w 2143496"/>
              <a:gd name="connsiteY59" fmla="*/ 1324099 h 2903517"/>
              <a:gd name="connsiteX60" fmla="*/ 302821 w 2143496"/>
              <a:gd name="connsiteY60" fmla="*/ 1270660 h 2903517"/>
              <a:gd name="connsiteX61" fmla="*/ 273132 w 2143496"/>
              <a:gd name="connsiteY61" fmla="*/ 1235034 h 2903517"/>
              <a:gd name="connsiteX62" fmla="*/ 255319 w 2143496"/>
              <a:gd name="connsiteY62" fmla="*/ 1229096 h 2903517"/>
              <a:gd name="connsiteX63" fmla="*/ 219693 w 2143496"/>
              <a:gd name="connsiteY63" fmla="*/ 1187532 h 2903517"/>
              <a:gd name="connsiteX64" fmla="*/ 172192 w 2143496"/>
              <a:gd name="connsiteY64" fmla="*/ 1062842 h 2903517"/>
              <a:gd name="connsiteX65" fmla="*/ 166254 w 2143496"/>
              <a:gd name="connsiteY65" fmla="*/ 1045029 h 2903517"/>
              <a:gd name="connsiteX66" fmla="*/ 148441 w 2143496"/>
              <a:gd name="connsiteY66" fmla="*/ 1021278 h 2903517"/>
              <a:gd name="connsiteX67" fmla="*/ 136566 w 2143496"/>
              <a:gd name="connsiteY67" fmla="*/ 973777 h 2903517"/>
              <a:gd name="connsiteX68" fmla="*/ 142504 w 2143496"/>
              <a:gd name="connsiteY68" fmla="*/ 955964 h 2903517"/>
              <a:gd name="connsiteX69" fmla="*/ 136566 w 2143496"/>
              <a:gd name="connsiteY69" fmla="*/ 866899 h 2903517"/>
              <a:gd name="connsiteX70" fmla="*/ 124691 w 2143496"/>
              <a:gd name="connsiteY70" fmla="*/ 849086 h 2903517"/>
              <a:gd name="connsiteX71" fmla="*/ 77190 w 2143496"/>
              <a:gd name="connsiteY71" fmla="*/ 730332 h 2903517"/>
              <a:gd name="connsiteX72" fmla="*/ 71252 w 2143496"/>
              <a:gd name="connsiteY72" fmla="*/ 712519 h 2903517"/>
              <a:gd name="connsiteX73" fmla="*/ 59377 w 2143496"/>
              <a:gd name="connsiteY73" fmla="*/ 653143 h 2903517"/>
              <a:gd name="connsiteX74" fmla="*/ 53439 w 2143496"/>
              <a:gd name="connsiteY74" fmla="*/ 439387 h 2903517"/>
              <a:gd name="connsiteX75" fmla="*/ 71252 w 2143496"/>
              <a:gd name="connsiteY75" fmla="*/ 338447 h 2903517"/>
              <a:gd name="connsiteX76" fmla="*/ 65314 w 2143496"/>
              <a:gd name="connsiteY76" fmla="*/ 100940 h 2903517"/>
              <a:gd name="connsiteX77" fmla="*/ 11875 w 2143496"/>
              <a:gd name="connsiteY77" fmla="*/ 35626 h 2903517"/>
              <a:gd name="connsiteX78" fmla="*/ 0 w 2143496"/>
              <a:gd name="connsiteY7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00644 w 2143496"/>
              <a:gd name="connsiteY52" fmla="*/ 1561605 h 2903517"/>
              <a:gd name="connsiteX53" fmla="*/ 605641 w 2143496"/>
              <a:gd name="connsiteY53" fmla="*/ 1508166 h 2903517"/>
              <a:gd name="connsiteX54" fmla="*/ 552203 w 2143496"/>
              <a:gd name="connsiteY54" fmla="*/ 1460665 h 2903517"/>
              <a:gd name="connsiteX55" fmla="*/ 540327 w 2143496"/>
              <a:gd name="connsiteY55" fmla="*/ 1448790 h 2903517"/>
              <a:gd name="connsiteX56" fmla="*/ 486888 w 2143496"/>
              <a:gd name="connsiteY56" fmla="*/ 1407226 h 2903517"/>
              <a:gd name="connsiteX57" fmla="*/ 421574 w 2143496"/>
              <a:gd name="connsiteY57" fmla="*/ 1383475 h 2903517"/>
              <a:gd name="connsiteX58" fmla="*/ 385948 w 2143496"/>
              <a:gd name="connsiteY58" fmla="*/ 1347849 h 2903517"/>
              <a:gd name="connsiteX59" fmla="*/ 350322 w 2143496"/>
              <a:gd name="connsiteY59" fmla="*/ 1324099 h 2903517"/>
              <a:gd name="connsiteX60" fmla="*/ 302821 w 2143496"/>
              <a:gd name="connsiteY60" fmla="*/ 1270660 h 2903517"/>
              <a:gd name="connsiteX61" fmla="*/ 273132 w 2143496"/>
              <a:gd name="connsiteY61" fmla="*/ 1235034 h 2903517"/>
              <a:gd name="connsiteX62" fmla="*/ 255319 w 2143496"/>
              <a:gd name="connsiteY62" fmla="*/ 1229096 h 2903517"/>
              <a:gd name="connsiteX63" fmla="*/ 219693 w 2143496"/>
              <a:gd name="connsiteY63" fmla="*/ 1187532 h 2903517"/>
              <a:gd name="connsiteX64" fmla="*/ 172192 w 2143496"/>
              <a:gd name="connsiteY64" fmla="*/ 1062842 h 2903517"/>
              <a:gd name="connsiteX65" fmla="*/ 166254 w 2143496"/>
              <a:gd name="connsiteY65" fmla="*/ 1045029 h 2903517"/>
              <a:gd name="connsiteX66" fmla="*/ 148441 w 2143496"/>
              <a:gd name="connsiteY66" fmla="*/ 1021278 h 2903517"/>
              <a:gd name="connsiteX67" fmla="*/ 136566 w 2143496"/>
              <a:gd name="connsiteY67" fmla="*/ 973777 h 2903517"/>
              <a:gd name="connsiteX68" fmla="*/ 136566 w 2143496"/>
              <a:gd name="connsiteY68" fmla="*/ 866899 h 2903517"/>
              <a:gd name="connsiteX69" fmla="*/ 124691 w 2143496"/>
              <a:gd name="connsiteY69" fmla="*/ 849086 h 2903517"/>
              <a:gd name="connsiteX70" fmla="*/ 77190 w 2143496"/>
              <a:gd name="connsiteY70" fmla="*/ 730332 h 2903517"/>
              <a:gd name="connsiteX71" fmla="*/ 71252 w 2143496"/>
              <a:gd name="connsiteY71" fmla="*/ 712519 h 2903517"/>
              <a:gd name="connsiteX72" fmla="*/ 59377 w 2143496"/>
              <a:gd name="connsiteY72" fmla="*/ 653143 h 2903517"/>
              <a:gd name="connsiteX73" fmla="*/ 53439 w 2143496"/>
              <a:gd name="connsiteY73" fmla="*/ 439387 h 2903517"/>
              <a:gd name="connsiteX74" fmla="*/ 71252 w 2143496"/>
              <a:gd name="connsiteY74" fmla="*/ 338447 h 2903517"/>
              <a:gd name="connsiteX75" fmla="*/ 65314 w 2143496"/>
              <a:gd name="connsiteY75" fmla="*/ 100940 h 2903517"/>
              <a:gd name="connsiteX76" fmla="*/ 11875 w 2143496"/>
              <a:gd name="connsiteY76" fmla="*/ 35626 h 2903517"/>
              <a:gd name="connsiteX77" fmla="*/ 0 w 2143496"/>
              <a:gd name="connsiteY7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22218 w 2143496"/>
              <a:gd name="connsiteY43" fmla="*/ 1769423 h 2903517"/>
              <a:gd name="connsiteX44" fmla="*/ 1104405 w 2143496"/>
              <a:gd name="connsiteY44" fmla="*/ 1751610 h 2903517"/>
              <a:gd name="connsiteX45" fmla="*/ 1021278 w 2143496"/>
              <a:gd name="connsiteY45" fmla="*/ 1733797 h 2903517"/>
              <a:gd name="connsiteX46" fmla="*/ 985652 w 2143496"/>
              <a:gd name="connsiteY46" fmla="*/ 1721922 h 2903517"/>
              <a:gd name="connsiteX47" fmla="*/ 872836 w 2143496"/>
              <a:gd name="connsiteY47" fmla="*/ 1715984 h 2903517"/>
              <a:gd name="connsiteX48" fmla="*/ 831273 w 2143496"/>
              <a:gd name="connsiteY48" fmla="*/ 1692234 h 2903517"/>
              <a:gd name="connsiteX49" fmla="*/ 813460 w 2143496"/>
              <a:gd name="connsiteY49" fmla="*/ 1680358 h 2903517"/>
              <a:gd name="connsiteX50" fmla="*/ 789709 w 2143496"/>
              <a:gd name="connsiteY50" fmla="*/ 1674421 h 2903517"/>
              <a:gd name="connsiteX51" fmla="*/ 700644 w 2143496"/>
              <a:gd name="connsiteY51" fmla="*/ 1561605 h 2903517"/>
              <a:gd name="connsiteX52" fmla="*/ 605641 w 2143496"/>
              <a:gd name="connsiteY52" fmla="*/ 1508166 h 2903517"/>
              <a:gd name="connsiteX53" fmla="*/ 552203 w 2143496"/>
              <a:gd name="connsiteY53" fmla="*/ 1460665 h 2903517"/>
              <a:gd name="connsiteX54" fmla="*/ 540327 w 2143496"/>
              <a:gd name="connsiteY54" fmla="*/ 1448790 h 2903517"/>
              <a:gd name="connsiteX55" fmla="*/ 486888 w 2143496"/>
              <a:gd name="connsiteY55" fmla="*/ 1407226 h 2903517"/>
              <a:gd name="connsiteX56" fmla="*/ 421574 w 2143496"/>
              <a:gd name="connsiteY56" fmla="*/ 1383475 h 2903517"/>
              <a:gd name="connsiteX57" fmla="*/ 385948 w 2143496"/>
              <a:gd name="connsiteY57" fmla="*/ 1347849 h 2903517"/>
              <a:gd name="connsiteX58" fmla="*/ 350322 w 2143496"/>
              <a:gd name="connsiteY58" fmla="*/ 1324099 h 2903517"/>
              <a:gd name="connsiteX59" fmla="*/ 302821 w 2143496"/>
              <a:gd name="connsiteY59" fmla="*/ 1270660 h 2903517"/>
              <a:gd name="connsiteX60" fmla="*/ 273132 w 2143496"/>
              <a:gd name="connsiteY60" fmla="*/ 1235034 h 2903517"/>
              <a:gd name="connsiteX61" fmla="*/ 255319 w 2143496"/>
              <a:gd name="connsiteY61" fmla="*/ 1229096 h 2903517"/>
              <a:gd name="connsiteX62" fmla="*/ 219693 w 2143496"/>
              <a:gd name="connsiteY62" fmla="*/ 1187532 h 2903517"/>
              <a:gd name="connsiteX63" fmla="*/ 172192 w 2143496"/>
              <a:gd name="connsiteY63" fmla="*/ 1062842 h 2903517"/>
              <a:gd name="connsiteX64" fmla="*/ 166254 w 2143496"/>
              <a:gd name="connsiteY64" fmla="*/ 1045029 h 2903517"/>
              <a:gd name="connsiteX65" fmla="*/ 148441 w 2143496"/>
              <a:gd name="connsiteY65" fmla="*/ 1021278 h 2903517"/>
              <a:gd name="connsiteX66" fmla="*/ 136566 w 2143496"/>
              <a:gd name="connsiteY66" fmla="*/ 973777 h 2903517"/>
              <a:gd name="connsiteX67" fmla="*/ 136566 w 2143496"/>
              <a:gd name="connsiteY67" fmla="*/ 866899 h 2903517"/>
              <a:gd name="connsiteX68" fmla="*/ 124691 w 2143496"/>
              <a:gd name="connsiteY68" fmla="*/ 849086 h 2903517"/>
              <a:gd name="connsiteX69" fmla="*/ 77190 w 2143496"/>
              <a:gd name="connsiteY69" fmla="*/ 730332 h 2903517"/>
              <a:gd name="connsiteX70" fmla="*/ 71252 w 2143496"/>
              <a:gd name="connsiteY70" fmla="*/ 712519 h 2903517"/>
              <a:gd name="connsiteX71" fmla="*/ 59377 w 2143496"/>
              <a:gd name="connsiteY71" fmla="*/ 653143 h 2903517"/>
              <a:gd name="connsiteX72" fmla="*/ 53439 w 2143496"/>
              <a:gd name="connsiteY72" fmla="*/ 439387 h 2903517"/>
              <a:gd name="connsiteX73" fmla="*/ 71252 w 2143496"/>
              <a:gd name="connsiteY73" fmla="*/ 338447 h 2903517"/>
              <a:gd name="connsiteX74" fmla="*/ 65314 w 2143496"/>
              <a:gd name="connsiteY74" fmla="*/ 100940 h 2903517"/>
              <a:gd name="connsiteX75" fmla="*/ 11875 w 2143496"/>
              <a:gd name="connsiteY75" fmla="*/ 35626 h 2903517"/>
              <a:gd name="connsiteX76" fmla="*/ 0 w 2143496"/>
              <a:gd name="connsiteY7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985652 w 2143496"/>
              <a:gd name="connsiteY45" fmla="*/ 1721922 h 2903517"/>
              <a:gd name="connsiteX46" fmla="*/ 872836 w 2143496"/>
              <a:gd name="connsiteY46" fmla="*/ 1715984 h 2903517"/>
              <a:gd name="connsiteX47" fmla="*/ 831273 w 2143496"/>
              <a:gd name="connsiteY47" fmla="*/ 1692234 h 2903517"/>
              <a:gd name="connsiteX48" fmla="*/ 813460 w 2143496"/>
              <a:gd name="connsiteY48" fmla="*/ 1680358 h 2903517"/>
              <a:gd name="connsiteX49" fmla="*/ 789709 w 2143496"/>
              <a:gd name="connsiteY49" fmla="*/ 1674421 h 2903517"/>
              <a:gd name="connsiteX50" fmla="*/ 700644 w 2143496"/>
              <a:gd name="connsiteY50" fmla="*/ 1561605 h 2903517"/>
              <a:gd name="connsiteX51" fmla="*/ 605641 w 2143496"/>
              <a:gd name="connsiteY51" fmla="*/ 1508166 h 2903517"/>
              <a:gd name="connsiteX52" fmla="*/ 552203 w 2143496"/>
              <a:gd name="connsiteY52" fmla="*/ 1460665 h 2903517"/>
              <a:gd name="connsiteX53" fmla="*/ 540327 w 2143496"/>
              <a:gd name="connsiteY53" fmla="*/ 1448790 h 2903517"/>
              <a:gd name="connsiteX54" fmla="*/ 486888 w 2143496"/>
              <a:gd name="connsiteY54" fmla="*/ 1407226 h 2903517"/>
              <a:gd name="connsiteX55" fmla="*/ 421574 w 2143496"/>
              <a:gd name="connsiteY55" fmla="*/ 1383475 h 2903517"/>
              <a:gd name="connsiteX56" fmla="*/ 385948 w 2143496"/>
              <a:gd name="connsiteY56" fmla="*/ 1347849 h 2903517"/>
              <a:gd name="connsiteX57" fmla="*/ 350322 w 2143496"/>
              <a:gd name="connsiteY57" fmla="*/ 1324099 h 2903517"/>
              <a:gd name="connsiteX58" fmla="*/ 302821 w 2143496"/>
              <a:gd name="connsiteY58" fmla="*/ 1270660 h 2903517"/>
              <a:gd name="connsiteX59" fmla="*/ 273132 w 2143496"/>
              <a:gd name="connsiteY59" fmla="*/ 1235034 h 2903517"/>
              <a:gd name="connsiteX60" fmla="*/ 255319 w 2143496"/>
              <a:gd name="connsiteY60" fmla="*/ 1229096 h 2903517"/>
              <a:gd name="connsiteX61" fmla="*/ 219693 w 2143496"/>
              <a:gd name="connsiteY61" fmla="*/ 1187532 h 2903517"/>
              <a:gd name="connsiteX62" fmla="*/ 172192 w 2143496"/>
              <a:gd name="connsiteY62" fmla="*/ 1062842 h 2903517"/>
              <a:gd name="connsiteX63" fmla="*/ 166254 w 2143496"/>
              <a:gd name="connsiteY63" fmla="*/ 1045029 h 2903517"/>
              <a:gd name="connsiteX64" fmla="*/ 148441 w 2143496"/>
              <a:gd name="connsiteY64" fmla="*/ 1021278 h 2903517"/>
              <a:gd name="connsiteX65" fmla="*/ 136566 w 2143496"/>
              <a:gd name="connsiteY65" fmla="*/ 973777 h 2903517"/>
              <a:gd name="connsiteX66" fmla="*/ 136566 w 2143496"/>
              <a:gd name="connsiteY66" fmla="*/ 866899 h 2903517"/>
              <a:gd name="connsiteX67" fmla="*/ 124691 w 2143496"/>
              <a:gd name="connsiteY67" fmla="*/ 849086 h 2903517"/>
              <a:gd name="connsiteX68" fmla="*/ 77190 w 2143496"/>
              <a:gd name="connsiteY68" fmla="*/ 730332 h 2903517"/>
              <a:gd name="connsiteX69" fmla="*/ 71252 w 2143496"/>
              <a:gd name="connsiteY69" fmla="*/ 712519 h 2903517"/>
              <a:gd name="connsiteX70" fmla="*/ 59377 w 2143496"/>
              <a:gd name="connsiteY70" fmla="*/ 653143 h 2903517"/>
              <a:gd name="connsiteX71" fmla="*/ 53439 w 2143496"/>
              <a:gd name="connsiteY71" fmla="*/ 439387 h 2903517"/>
              <a:gd name="connsiteX72" fmla="*/ 71252 w 2143496"/>
              <a:gd name="connsiteY72" fmla="*/ 338447 h 2903517"/>
              <a:gd name="connsiteX73" fmla="*/ 65314 w 2143496"/>
              <a:gd name="connsiteY73" fmla="*/ 100940 h 2903517"/>
              <a:gd name="connsiteX74" fmla="*/ 11875 w 2143496"/>
              <a:gd name="connsiteY74" fmla="*/ 35626 h 2903517"/>
              <a:gd name="connsiteX75" fmla="*/ 0 w 2143496"/>
              <a:gd name="connsiteY7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872836 w 2143496"/>
              <a:gd name="connsiteY45" fmla="*/ 1715984 h 2903517"/>
              <a:gd name="connsiteX46" fmla="*/ 831273 w 2143496"/>
              <a:gd name="connsiteY46" fmla="*/ 1692234 h 2903517"/>
              <a:gd name="connsiteX47" fmla="*/ 813460 w 2143496"/>
              <a:gd name="connsiteY47" fmla="*/ 1680358 h 2903517"/>
              <a:gd name="connsiteX48" fmla="*/ 789709 w 2143496"/>
              <a:gd name="connsiteY48" fmla="*/ 1674421 h 2903517"/>
              <a:gd name="connsiteX49" fmla="*/ 700644 w 2143496"/>
              <a:gd name="connsiteY49" fmla="*/ 1561605 h 2903517"/>
              <a:gd name="connsiteX50" fmla="*/ 605641 w 2143496"/>
              <a:gd name="connsiteY50" fmla="*/ 1508166 h 2903517"/>
              <a:gd name="connsiteX51" fmla="*/ 552203 w 2143496"/>
              <a:gd name="connsiteY51" fmla="*/ 1460665 h 2903517"/>
              <a:gd name="connsiteX52" fmla="*/ 540327 w 2143496"/>
              <a:gd name="connsiteY52" fmla="*/ 1448790 h 2903517"/>
              <a:gd name="connsiteX53" fmla="*/ 486888 w 2143496"/>
              <a:gd name="connsiteY53" fmla="*/ 1407226 h 2903517"/>
              <a:gd name="connsiteX54" fmla="*/ 421574 w 2143496"/>
              <a:gd name="connsiteY54" fmla="*/ 1383475 h 2903517"/>
              <a:gd name="connsiteX55" fmla="*/ 385948 w 2143496"/>
              <a:gd name="connsiteY55" fmla="*/ 1347849 h 2903517"/>
              <a:gd name="connsiteX56" fmla="*/ 350322 w 2143496"/>
              <a:gd name="connsiteY56" fmla="*/ 1324099 h 2903517"/>
              <a:gd name="connsiteX57" fmla="*/ 302821 w 2143496"/>
              <a:gd name="connsiteY57" fmla="*/ 1270660 h 2903517"/>
              <a:gd name="connsiteX58" fmla="*/ 273132 w 2143496"/>
              <a:gd name="connsiteY58" fmla="*/ 1235034 h 2903517"/>
              <a:gd name="connsiteX59" fmla="*/ 255319 w 2143496"/>
              <a:gd name="connsiteY59" fmla="*/ 1229096 h 2903517"/>
              <a:gd name="connsiteX60" fmla="*/ 219693 w 2143496"/>
              <a:gd name="connsiteY60" fmla="*/ 1187532 h 2903517"/>
              <a:gd name="connsiteX61" fmla="*/ 172192 w 2143496"/>
              <a:gd name="connsiteY61" fmla="*/ 1062842 h 2903517"/>
              <a:gd name="connsiteX62" fmla="*/ 166254 w 2143496"/>
              <a:gd name="connsiteY62" fmla="*/ 1045029 h 2903517"/>
              <a:gd name="connsiteX63" fmla="*/ 148441 w 2143496"/>
              <a:gd name="connsiteY63" fmla="*/ 1021278 h 2903517"/>
              <a:gd name="connsiteX64" fmla="*/ 136566 w 2143496"/>
              <a:gd name="connsiteY64" fmla="*/ 973777 h 2903517"/>
              <a:gd name="connsiteX65" fmla="*/ 136566 w 2143496"/>
              <a:gd name="connsiteY65" fmla="*/ 866899 h 2903517"/>
              <a:gd name="connsiteX66" fmla="*/ 124691 w 2143496"/>
              <a:gd name="connsiteY66" fmla="*/ 849086 h 2903517"/>
              <a:gd name="connsiteX67" fmla="*/ 77190 w 2143496"/>
              <a:gd name="connsiteY67" fmla="*/ 730332 h 2903517"/>
              <a:gd name="connsiteX68" fmla="*/ 71252 w 2143496"/>
              <a:gd name="connsiteY68" fmla="*/ 712519 h 2903517"/>
              <a:gd name="connsiteX69" fmla="*/ 59377 w 2143496"/>
              <a:gd name="connsiteY69" fmla="*/ 653143 h 2903517"/>
              <a:gd name="connsiteX70" fmla="*/ 53439 w 2143496"/>
              <a:gd name="connsiteY70" fmla="*/ 439387 h 2903517"/>
              <a:gd name="connsiteX71" fmla="*/ 71252 w 2143496"/>
              <a:gd name="connsiteY71" fmla="*/ 338447 h 2903517"/>
              <a:gd name="connsiteX72" fmla="*/ 65314 w 2143496"/>
              <a:gd name="connsiteY72" fmla="*/ 100940 h 2903517"/>
              <a:gd name="connsiteX73" fmla="*/ 11875 w 2143496"/>
              <a:gd name="connsiteY73" fmla="*/ 35626 h 2903517"/>
              <a:gd name="connsiteX74" fmla="*/ 0 w 2143496"/>
              <a:gd name="connsiteY7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831273 w 2143496"/>
              <a:gd name="connsiteY45" fmla="*/ 1692234 h 2903517"/>
              <a:gd name="connsiteX46" fmla="*/ 813460 w 2143496"/>
              <a:gd name="connsiteY46" fmla="*/ 1680358 h 2903517"/>
              <a:gd name="connsiteX47" fmla="*/ 789709 w 2143496"/>
              <a:gd name="connsiteY47" fmla="*/ 1674421 h 2903517"/>
              <a:gd name="connsiteX48" fmla="*/ 700644 w 2143496"/>
              <a:gd name="connsiteY48" fmla="*/ 1561605 h 2903517"/>
              <a:gd name="connsiteX49" fmla="*/ 605641 w 2143496"/>
              <a:gd name="connsiteY49" fmla="*/ 1508166 h 2903517"/>
              <a:gd name="connsiteX50" fmla="*/ 552203 w 2143496"/>
              <a:gd name="connsiteY50" fmla="*/ 1460665 h 2903517"/>
              <a:gd name="connsiteX51" fmla="*/ 540327 w 2143496"/>
              <a:gd name="connsiteY51" fmla="*/ 1448790 h 2903517"/>
              <a:gd name="connsiteX52" fmla="*/ 486888 w 2143496"/>
              <a:gd name="connsiteY52" fmla="*/ 1407226 h 2903517"/>
              <a:gd name="connsiteX53" fmla="*/ 421574 w 2143496"/>
              <a:gd name="connsiteY53" fmla="*/ 1383475 h 2903517"/>
              <a:gd name="connsiteX54" fmla="*/ 385948 w 2143496"/>
              <a:gd name="connsiteY54" fmla="*/ 1347849 h 2903517"/>
              <a:gd name="connsiteX55" fmla="*/ 350322 w 2143496"/>
              <a:gd name="connsiteY55" fmla="*/ 1324099 h 2903517"/>
              <a:gd name="connsiteX56" fmla="*/ 302821 w 2143496"/>
              <a:gd name="connsiteY56" fmla="*/ 1270660 h 2903517"/>
              <a:gd name="connsiteX57" fmla="*/ 273132 w 2143496"/>
              <a:gd name="connsiteY57" fmla="*/ 1235034 h 2903517"/>
              <a:gd name="connsiteX58" fmla="*/ 255319 w 2143496"/>
              <a:gd name="connsiteY58" fmla="*/ 1229096 h 2903517"/>
              <a:gd name="connsiteX59" fmla="*/ 219693 w 2143496"/>
              <a:gd name="connsiteY59" fmla="*/ 1187532 h 2903517"/>
              <a:gd name="connsiteX60" fmla="*/ 172192 w 2143496"/>
              <a:gd name="connsiteY60" fmla="*/ 1062842 h 2903517"/>
              <a:gd name="connsiteX61" fmla="*/ 166254 w 2143496"/>
              <a:gd name="connsiteY61" fmla="*/ 1045029 h 2903517"/>
              <a:gd name="connsiteX62" fmla="*/ 148441 w 2143496"/>
              <a:gd name="connsiteY62" fmla="*/ 1021278 h 2903517"/>
              <a:gd name="connsiteX63" fmla="*/ 136566 w 2143496"/>
              <a:gd name="connsiteY63" fmla="*/ 973777 h 2903517"/>
              <a:gd name="connsiteX64" fmla="*/ 136566 w 2143496"/>
              <a:gd name="connsiteY64" fmla="*/ 866899 h 2903517"/>
              <a:gd name="connsiteX65" fmla="*/ 124691 w 2143496"/>
              <a:gd name="connsiteY65" fmla="*/ 849086 h 2903517"/>
              <a:gd name="connsiteX66" fmla="*/ 77190 w 2143496"/>
              <a:gd name="connsiteY66" fmla="*/ 730332 h 2903517"/>
              <a:gd name="connsiteX67" fmla="*/ 71252 w 2143496"/>
              <a:gd name="connsiteY67" fmla="*/ 712519 h 2903517"/>
              <a:gd name="connsiteX68" fmla="*/ 59377 w 2143496"/>
              <a:gd name="connsiteY68" fmla="*/ 653143 h 2903517"/>
              <a:gd name="connsiteX69" fmla="*/ 53439 w 2143496"/>
              <a:gd name="connsiteY69" fmla="*/ 439387 h 2903517"/>
              <a:gd name="connsiteX70" fmla="*/ 71252 w 2143496"/>
              <a:gd name="connsiteY70" fmla="*/ 338447 h 2903517"/>
              <a:gd name="connsiteX71" fmla="*/ 65314 w 2143496"/>
              <a:gd name="connsiteY71" fmla="*/ 100940 h 2903517"/>
              <a:gd name="connsiteX72" fmla="*/ 11875 w 2143496"/>
              <a:gd name="connsiteY72" fmla="*/ 35626 h 2903517"/>
              <a:gd name="connsiteX73" fmla="*/ 0 w 2143496"/>
              <a:gd name="connsiteY7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157844 w 2143496"/>
              <a:gd name="connsiteY41" fmla="*/ 1787236 h 2903517"/>
              <a:gd name="connsiteX42" fmla="*/ 1104405 w 2143496"/>
              <a:gd name="connsiteY42" fmla="*/ 1751610 h 2903517"/>
              <a:gd name="connsiteX43" fmla="*/ 1021278 w 2143496"/>
              <a:gd name="connsiteY43" fmla="*/ 1733797 h 2903517"/>
              <a:gd name="connsiteX44" fmla="*/ 831273 w 2143496"/>
              <a:gd name="connsiteY44" fmla="*/ 1692234 h 2903517"/>
              <a:gd name="connsiteX45" fmla="*/ 813460 w 2143496"/>
              <a:gd name="connsiteY45" fmla="*/ 1680358 h 2903517"/>
              <a:gd name="connsiteX46" fmla="*/ 789709 w 2143496"/>
              <a:gd name="connsiteY46" fmla="*/ 1674421 h 2903517"/>
              <a:gd name="connsiteX47" fmla="*/ 700644 w 2143496"/>
              <a:gd name="connsiteY47" fmla="*/ 1561605 h 2903517"/>
              <a:gd name="connsiteX48" fmla="*/ 605641 w 2143496"/>
              <a:gd name="connsiteY48" fmla="*/ 1508166 h 2903517"/>
              <a:gd name="connsiteX49" fmla="*/ 552203 w 2143496"/>
              <a:gd name="connsiteY49" fmla="*/ 1460665 h 2903517"/>
              <a:gd name="connsiteX50" fmla="*/ 540327 w 2143496"/>
              <a:gd name="connsiteY50" fmla="*/ 1448790 h 2903517"/>
              <a:gd name="connsiteX51" fmla="*/ 486888 w 2143496"/>
              <a:gd name="connsiteY51" fmla="*/ 1407226 h 2903517"/>
              <a:gd name="connsiteX52" fmla="*/ 421574 w 2143496"/>
              <a:gd name="connsiteY52" fmla="*/ 1383475 h 2903517"/>
              <a:gd name="connsiteX53" fmla="*/ 385948 w 2143496"/>
              <a:gd name="connsiteY53" fmla="*/ 1347849 h 2903517"/>
              <a:gd name="connsiteX54" fmla="*/ 350322 w 2143496"/>
              <a:gd name="connsiteY54" fmla="*/ 1324099 h 2903517"/>
              <a:gd name="connsiteX55" fmla="*/ 302821 w 2143496"/>
              <a:gd name="connsiteY55" fmla="*/ 1270660 h 2903517"/>
              <a:gd name="connsiteX56" fmla="*/ 273132 w 2143496"/>
              <a:gd name="connsiteY56" fmla="*/ 1235034 h 2903517"/>
              <a:gd name="connsiteX57" fmla="*/ 255319 w 2143496"/>
              <a:gd name="connsiteY57" fmla="*/ 1229096 h 2903517"/>
              <a:gd name="connsiteX58" fmla="*/ 219693 w 2143496"/>
              <a:gd name="connsiteY58" fmla="*/ 1187532 h 2903517"/>
              <a:gd name="connsiteX59" fmla="*/ 172192 w 2143496"/>
              <a:gd name="connsiteY59" fmla="*/ 1062842 h 2903517"/>
              <a:gd name="connsiteX60" fmla="*/ 166254 w 2143496"/>
              <a:gd name="connsiteY60" fmla="*/ 1045029 h 2903517"/>
              <a:gd name="connsiteX61" fmla="*/ 148441 w 2143496"/>
              <a:gd name="connsiteY61" fmla="*/ 1021278 h 2903517"/>
              <a:gd name="connsiteX62" fmla="*/ 136566 w 2143496"/>
              <a:gd name="connsiteY62" fmla="*/ 973777 h 2903517"/>
              <a:gd name="connsiteX63" fmla="*/ 136566 w 2143496"/>
              <a:gd name="connsiteY63" fmla="*/ 866899 h 2903517"/>
              <a:gd name="connsiteX64" fmla="*/ 124691 w 2143496"/>
              <a:gd name="connsiteY64" fmla="*/ 849086 h 2903517"/>
              <a:gd name="connsiteX65" fmla="*/ 77190 w 2143496"/>
              <a:gd name="connsiteY65" fmla="*/ 730332 h 2903517"/>
              <a:gd name="connsiteX66" fmla="*/ 71252 w 2143496"/>
              <a:gd name="connsiteY66" fmla="*/ 712519 h 2903517"/>
              <a:gd name="connsiteX67" fmla="*/ 59377 w 2143496"/>
              <a:gd name="connsiteY67" fmla="*/ 653143 h 2903517"/>
              <a:gd name="connsiteX68" fmla="*/ 53439 w 2143496"/>
              <a:gd name="connsiteY68" fmla="*/ 439387 h 2903517"/>
              <a:gd name="connsiteX69" fmla="*/ 71252 w 2143496"/>
              <a:gd name="connsiteY69" fmla="*/ 338447 h 2903517"/>
              <a:gd name="connsiteX70" fmla="*/ 65314 w 2143496"/>
              <a:gd name="connsiteY70" fmla="*/ 100940 h 2903517"/>
              <a:gd name="connsiteX71" fmla="*/ 11875 w 2143496"/>
              <a:gd name="connsiteY71" fmla="*/ 35626 h 2903517"/>
              <a:gd name="connsiteX72" fmla="*/ 0 w 2143496"/>
              <a:gd name="connsiteY7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282535 w 2143496"/>
              <a:gd name="connsiteY38" fmla="*/ 1852551 h 2903517"/>
              <a:gd name="connsiteX39" fmla="*/ 1252847 w 2143496"/>
              <a:gd name="connsiteY39" fmla="*/ 1822862 h 2903517"/>
              <a:gd name="connsiteX40" fmla="*/ 1157844 w 2143496"/>
              <a:gd name="connsiteY40" fmla="*/ 1787236 h 2903517"/>
              <a:gd name="connsiteX41" fmla="*/ 1104405 w 2143496"/>
              <a:gd name="connsiteY41" fmla="*/ 1751610 h 2903517"/>
              <a:gd name="connsiteX42" fmla="*/ 1021278 w 2143496"/>
              <a:gd name="connsiteY42" fmla="*/ 1733797 h 2903517"/>
              <a:gd name="connsiteX43" fmla="*/ 831273 w 2143496"/>
              <a:gd name="connsiteY43" fmla="*/ 1692234 h 2903517"/>
              <a:gd name="connsiteX44" fmla="*/ 813460 w 2143496"/>
              <a:gd name="connsiteY44" fmla="*/ 1680358 h 2903517"/>
              <a:gd name="connsiteX45" fmla="*/ 789709 w 2143496"/>
              <a:gd name="connsiteY45" fmla="*/ 1674421 h 2903517"/>
              <a:gd name="connsiteX46" fmla="*/ 700644 w 2143496"/>
              <a:gd name="connsiteY46" fmla="*/ 1561605 h 2903517"/>
              <a:gd name="connsiteX47" fmla="*/ 605641 w 2143496"/>
              <a:gd name="connsiteY47" fmla="*/ 1508166 h 2903517"/>
              <a:gd name="connsiteX48" fmla="*/ 552203 w 2143496"/>
              <a:gd name="connsiteY48" fmla="*/ 1460665 h 2903517"/>
              <a:gd name="connsiteX49" fmla="*/ 540327 w 2143496"/>
              <a:gd name="connsiteY49" fmla="*/ 1448790 h 2903517"/>
              <a:gd name="connsiteX50" fmla="*/ 486888 w 2143496"/>
              <a:gd name="connsiteY50" fmla="*/ 1407226 h 2903517"/>
              <a:gd name="connsiteX51" fmla="*/ 421574 w 2143496"/>
              <a:gd name="connsiteY51" fmla="*/ 1383475 h 2903517"/>
              <a:gd name="connsiteX52" fmla="*/ 385948 w 2143496"/>
              <a:gd name="connsiteY52" fmla="*/ 1347849 h 2903517"/>
              <a:gd name="connsiteX53" fmla="*/ 350322 w 2143496"/>
              <a:gd name="connsiteY53" fmla="*/ 1324099 h 2903517"/>
              <a:gd name="connsiteX54" fmla="*/ 302821 w 2143496"/>
              <a:gd name="connsiteY54" fmla="*/ 1270660 h 2903517"/>
              <a:gd name="connsiteX55" fmla="*/ 273132 w 2143496"/>
              <a:gd name="connsiteY55" fmla="*/ 1235034 h 2903517"/>
              <a:gd name="connsiteX56" fmla="*/ 255319 w 2143496"/>
              <a:gd name="connsiteY56" fmla="*/ 1229096 h 2903517"/>
              <a:gd name="connsiteX57" fmla="*/ 219693 w 2143496"/>
              <a:gd name="connsiteY57" fmla="*/ 1187532 h 2903517"/>
              <a:gd name="connsiteX58" fmla="*/ 172192 w 2143496"/>
              <a:gd name="connsiteY58" fmla="*/ 1062842 h 2903517"/>
              <a:gd name="connsiteX59" fmla="*/ 166254 w 2143496"/>
              <a:gd name="connsiteY59" fmla="*/ 1045029 h 2903517"/>
              <a:gd name="connsiteX60" fmla="*/ 148441 w 2143496"/>
              <a:gd name="connsiteY60" fmla="*/ 1021278 h 2903517"/>
              <a:gd name="connsiteX61" fmla="*/ 136566 w 2143496"/>
              <a:gd name="connsiteY61" fmla="*/ 973777 h 2903517"/>
              <a:gd name="connsiteX62" fmla="*/ 136566 w 2143496"/>
              <a:gd name="connsiteY62" fmla="*/ 866899 h 2903517"/>
              <a:gd name="connsiteX63" fmla="*/ 124691 w 2143496"/>
              <a:gd name="connsiteY63" fmla="*/ 849086 h 2903517"/>
              <a:gd name="connsiteX64" fmla="*/ 77190 w 2143496"/>
              <a:gd name="connsiteY64" fmla="*/ 730332 h 2903517"/>
              <a:gd name="connsiteX65" fmla="*/ 71252 w 2143496"/>
              <a:gd name="connsiteY65" fmla="*/ 712519 h 2903517"/>
              <a:gd name="connsiteX66" fmla="*/ 59377 w 2143496"/>
              <a:gd name="connsiteY66" fmla="*/ 653143 h 2903517"/>
              <a:gd name="connsiteX67" fmla="*/ 53439 w 2143496"/>
              <a:gd name="connsiteY67" fmla="*/ 439387 h 2903517"/>
              <a:gd name="connsiteX68" fmla="*/ 71252 w 2143496"/>
              <a:gd name="connsiteY68" fmla="*/ 338447 h 2903517"/>
              <a:gd name="connsiteX69" fmla="*/ 65314 w 2143496"/>
              <a:gd name="connsiteY69" fmla="*/ 100940 h 2903517"/>
              <a:gd name="connsiteX70" fmla="*/ 11875 w 2143496"/>
              <a:gd name="connsiteY70" fmla="*/ 35626 h 2903517"/>
              <a:gd name="connsiteX71" fmla="*/ 0 w 2143496"/>
              <a:gd name="connsiteY7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35974 w 2143496"/>
              <a:gd name="connsiteY36" fmla="*/ 1894114 h 2903517"/>
              <a:gd name="connsiteX37" fmla="*/ 1282535 w 2143496"/>
              <a:gd name="connsiteY37" fmla="*/ 1852551 h 2903517"/>
              <a:gd name="connsiteX38" fmla="*/ 1252847 w 2143496"/>
              <a:gd name="connsiteY38" fmla="*/ 1822862 h 2903517"/>
              <a:gd name="connsiteX39" fmla="*/ 1157844 w 2143496"/>
              <a:gd name="connsiteY39" fmla="*/ 1787236 h 2903517"/>
              <a:gd name="connsiteX40" fmla="*/ 1104405 w 2143496"/>
              <a:gd name="connsiteY40" fmla="*/ 1751610 h 2903517"/>
              <a:gd name="connsiteX41" fmla="*/ 1021278 w 2143496"/>
              <a:gd name="connsiteY41" fmla="*/ 1733797 h 2903517"/>
              <a:gd name="connsiteX42" fmla="*/ 831273 w 2143496"/>
              <a:gd name="connsiteY42" fmla="*/ 1692234 h 2903517"/>
              <a:gd name="connsiteX43" fmla="*/ 813460 w 2143496"/>
              <a:gd name="connsiteY43" fmla="*/ 1680358 h 2903517"/>
              <a:gd name="connsiteX44" fmla="*/ 789709 w 2143496"/>
              <a:gd name="connsiteY44" fmla="*/ 1674421 h 2903517"/>
              <a:gd name="connsiteX45" fmla="*/ 700644 w 2143496"/>
              <a:gd name="connsiteY45" fmla="*/ 1561605 h 2903517"/>
              <a:gd name="connsiteX46" fmla="*/ 605641 w 2143496"/>
              <a:gd name="connsiteY46" fmla="*/ 1508166 h 2903517"/>
              <a:gd name="connsiteX47" fmla="*/ 552203 w 2143496"/>
              <a:gd name="connsiteY47" fmla="*/ 1460665 h 2903517"/>
              <a:gd name="connsiteX48" fmla="*/ 540327 w 2143496"/>
              <a:gd name="connsiteY48" fmla="*/ 1448790 h 2903517"/>
              <a:gd name="connsiteX49" fmla="*/ 486888 w 2143496"/>
              <a:gd name="connsiteY49" fmla="*/ 1407226 h 2903517"/>
              <a:gd name="connsiteX50" fmla="*/ 421574 w 2143496"/>
              <a:gd name="connsiteY50" fmla="*/ 1383475 h 2903517"/>
              <a:gd name="connsiteX51" fmla="*/ 385948 w 2143496"/>
              <a:gd name="connsiteY51" fmla="*/ 1347849 h 2903517"/>
              <a:gd name="connsiteX52" fmla="*/ 350322 w 2143496"/>
              <a:gd name="connsiteY52" fmla="*/ 1324099 h 2903517"/>
              <a:gd name="connsiteX53" fmla="*/ 302821 w 2143496"/>
              <a:gd name="connsiteY53" fmla="*/ 1270660 h 2903517"/>
              <a:gd name="connsiteX54" fmla="*/ 273132 w 2143496"/>
              <a:gd name="connsiteY54" fmla="*/ 1235034 h 2903517"/>
              <a:gd name="connsiteX55" fmla="*/ 255319 w 2143496"/>
              <a:gd name="connsiteY55" fmla="*/ 1229096 h 2903517"/>
              <a:gd name="connsiteX56" fmla="*/ 219693 w 2143496"/>
              <a:gd name="connsiteY56" fmla="*/ 1187532 h 2903517"/>
              <a:gd name="connsiteX57" fmla="*/ 172192 w 2143496"/>
              <a:gd name="connsiteY57" fmla="*/ 1062842 h 2903517"/>
              <a:gd name="connsiteX58" fmla="*/ 166254 w 2143496"/>
              <a:gd name="connsiteY58" fmla="*/ 1045029 h 2903517"/>
              <a:gd name="connsiteX59" fmla="*/ 148441 w 2143496"/>
              <a:gd name="connsiteY59" fmla="*/ 1021278 h 2903517"/>
              <a:gd name="connsiteX60" fmla="*/ 136566 w 2143496"/>
              <a:gd name="connsiteY60" fmla="*/ 973777 h 2903517"/>
              <a:gd name="connsiteX61" fmla="*/ 136566 w 2143496"/>
              <a:gd name="connsiteY61" fmla="*/ 866899 h 2903517"/>
              <a:gd name="connsiteX62" fmla="*/ 124691 w 2143496"/>
              <a:gd name="connsiteY62" fmla="*/ 849086 h 2903517"/>
              <a:gd name="connsiteX63" fmla="*/ 77190 w 2143496"/>
              <a:gd name="connsiteY63" fmla="*/ 730332 h 2903517"/>
              <a:gd name="connsiteX64" fmla="*/ 71252 w 2143496"/>
              <a:gd name="connsiteY64" fmla="*/ 712519 h 2903517"/>
              <a:gd name="connsiteX65" fmla="*/ 59377 w 2143496"/>
              <a:gd name="connsiteY65" fmla="*/ 653143 h 2903517"/>
              <a:gd name="connsiteX66" fmla="*/ 53439 w 2143496"/>
              <a:gd name="connsiteY66" fmla="*/ 439387 h 2903517"/>
              <a:gd name="connsiteX67" fmla="*/ 71252 w 2143496"/>
              <a:gd name="connsiteY67" fmla="*/ 338447 h 2903517"/>
              <a:gd name="connsiteX68" fmla="*/ 65314 w 2143496"/>
              <a:gd name="connsiteY68" fmla="*/ 100940 h 2903517"/>
              <a:gd name="connsiteX69" fmla="*/ 11875 w 2143496"/>
              <a:gd name="connsiteY69" fmla="*/ 35626 h 2903517"/>
              <a:gd name="connsiteX70" fmla="*/ 0 w 2143496"/>
              <a:gd name="connsiteY7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579418 w 2143496"/>
              <a:gd name="connsiteY25" fmla="*/ 2161309 h 2903517"/>
              <a:gd name="connsiteX26" fmla="*/ 1531917 w 2143496"/>
              <a:gd name="connsiteY26" fmla="*/ 2119745 h 2903517"/>
              <a:gd name="connsiteX27" fmla="*/ 1502228 w 2143496"/>
              <a:gd name="connsiteY27" fmla="*/ 2095995 h 2903517"/>
              <a:gd name="connsiteX28" fmla="*/ 1496291 w 2143496"/>
              <a:gd name="connsiteY28" fmla="*/ 2078182 h 2903517"/>
              <a:gd name="connsiteX29" fmla="*/ 1472540 w 2143496"/>
              <a:gd name="connsiteY29" fmla="*/ 2048494 h 2903517"/>
              <a:gd name="connsiteX30" fmla="*/ 1460665 w 2143496"/>
              <a:gd name="connsiteY30" fmla="*/ 2036618 h 2903517"/>
              <a:gd name="connsiteX31" fmla="*/ 1442852 w 2143496"/>
              <a:gd name="connsiteY31" fmla="*/ 2006930 h 2903517"/>
              <a:gd name="connsiteX32" fmla="*/ 1407226 w 2143496"/>
              <a:gd name="connsiteY32" fmla="*/ 1983179 h 2903517"/>
              <a:gd name="connsiteX33" fmla="*/ 1395351 w 2143496"/>
              <a:gd name="connsiteY33" fmla="*/ 1965366 h 2903517"/>
              <a:gd name="connsiteX34" fmla="*/ 1389413 w 2143496"/>
              <a:gd name="connsiteY34" fmla="*/ 1947553 h 2903517"/>
              <a:gd name="connsiteX35" fmla="*/ 1335974 w 2143496"/>
              <a:gd name="connsiteY35" fmla="*/ 1894114 h 2903517"/>
              <a:gd name="connsiteX36" fmla="*/ 1282535 w 2143496"/>
              <a:gd name="connsiteY36" fmla="*/ 1852551 h 2903517"/>
              <a:gd name="connsiteX37" fmla="*/ 1252847 w 2143496"/>
              <a:gd name="connsiteY37" fmla="*/ 1822862 h 2903517"/>
              <a:gd name="connsiteX38" fmla="*/ 1157844 w 2143496"/>
              <a:gd name="connsiteY38" fmla="*/ 1787236 h 2903517"/>
              <a:gd name="connsiteX39" fmla="*/ 1104405 w 2143496"/>
              <a:gd name="connsiteY39" fmla="*/ 1751610 h 2903517"/>
              <a:gd name="connsiteX40" fmla="*/ 1021278 w 2143496"/>
              <a:gd name="connsiteY40" fmla="*/ 1733797 h 2903517"/>
              <a:gd name="connsiteX41" fmla="*/ 831273 w 2143496"/>
              <a:gd name="connsiteY41" fmla="*/ 1692234 h 2903517"/>
              <a:gd name="connsiteX42" fmla="*/ 813460 w 2143496"/>
              <a:gd name="connsiteY42" fmla="*/ 1680358 h 2903517"/>
              <a:gd name="connsiteX43" fmla="*/ 789709 w 2143496"/>
              <a:gd name="connsiteY43" fmla="*/ 1674421 h 2903517"/>
              <a:gd name="connsiteX44" fmla="*/ 700644 w 2143496"/>
              <a:gd name="connsiteY44" fmla="*/ 1561605 h 2903517"/>
              <a:gd name="connsiteX45" fmla="*/ 605641 w 2143496"/>
              <a:gd name="connsiteY45" fmla="*/ 1508166 h 2903517"/>
              <a:gd name="connsiteX46" fmla="*/ 552203 w 2143496"/>
              <a:gd name="connsiteY46" fmla="*/ 1460665 h 2903517"/>
              <a:gd name="connsiteX47" fmla="*/ 540327 w 2143496"/>
              <a:gd name="connsiteY47" fmla="*/ 1448790 h 2903517"/>
              <a:gd name="connsiteX48" fmla="*/ 486888 w 2143496"/>
              <a:gd name="connsiteY48" fmla="*/ 1407226 h 2903517"/>
              <a:gd name="connsiteX49" fmla="*/ 421574 w 2143496"/>
              <a:gd name="connsiteY49" fmla="*/ 1383475 h 2903517"/>
              <a:gd name="connsiteX50" fmla="*/ 385948 w 2143496"/>
              <a:gd name="connsiteY50" fmla="*/ 1347849 h 2903517"/>
              <a:gd name="connsiteX51" fmla="*/ 350322 w 2143496"/>
              <a:gd name="connsiteY51" fmla="*/ 1324099 h 2903517"/>
              <a:gd name="connsiteX52" fmla="*/ 302821 w 2143496"/>
              <a:gd name="connsiteY52" fmla="*/ 1270660 h 2903517"/>
              <a:gd name="connsiteX53" fmla="*/ 273132 w 2143496"/>
              <a:gd name="connsiteY53" fmla="*/ 1235034 h 2903517"/>
              <a:gd name="connsiteX54" fmla="*/ 255319 w 2143496"/>
              <a:gd name="connsiteY54" fmla="*/ 1229096 h 2903517"/>
              <a:gd name="connsiteX55" fmla="*/ 219693 w 2143496"/>
              <a:gd name="connsiteY55" fmla="*/ 1187532 h 2903517"/>
              <a:gd name="connsiteX56" fmla="*/ 172192 w 2143496"/>
              <a:gd name="connsiteY56" fmla="*/ 1062842 h 2903517"/>
              <a:gd name="connsiteX57" fmla="*/ 166254 w 2143496"/>
              <a:gd name="connsiteY57" fmla="*/ 1045029 h 2903517"/>
              <a:gd name="connsiteX58" fmla="*/ 148441 w 2143496"/>
              <a:gd name="connsiteY58" fmla="*/ 1021278 h 2903517"/>
              <a:gd name="connsiteX59" fmla="*/ 136566 w 2143496"/>
              <a:gd name="connsiteY59" fmla="*/ 973777 h 2903517"/>
              <a:gd name="connsiteX60" fmla="*/ 136566 w 2143496"/>
              <a:gd name="connsiteY60" fmla="*/ 866899 h 2903517"/>
              <a:gd name="connsiteX61" fmla="*/ 124691 w 2143496"/>
              <a:gd name="connsiteY61" fmla="*/ 849086 h 2903517"/>
              <a:gd name="connsiteX62" fmla="*/ 77190 w 2143496"/>
              <a:gd name="connsiteY62" fmla="*/ 730332 h 2903517"/>
              <a:gd name="connsiteX63" fmla="*/ 71252 w 2143496"/>
              <a:gd name="connsiteY63" fmla="*/ 712519 h 2903517"/>
              <a:gd name="connsiteX64" fmla="*/ 59377 w 2143496"/>
              <a:gd name="connsiteY64" fmla="*/ 653143 h 2903517"/>
              <a:gd name="connsiteX65" fmla="*/ 53439 w 2143496"/>
              <a:gd name="connsiteY65" fmla="*/ 439387 h 2903517"/>
              <a:gd name="connsiteX66" fmla="*/ 71252 w 2143496"/>
              <a:gd name="connsiteY66" fmla="*/ 338447 h 2903517"/>
              <a:gd name="connsiteX67" fmla="*/ 65314 w 2143496"/>
              <a:gd name="connsiteY67" fmla="*/ 100940 h 2903517"/>
              <a:gd name="connsiteX68" fmla="*/ 11875 w 2143496"/>
              <a:gd name="connsiteY68" fmla="*/ 35626 h 2903517"/>
              <a:gd name="connsiteX69" fmla="*/ 0 w 2143496"/>
              <a:gd name="connsiteY6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579418 w 2143496"/>
              <a:gd name="connsiteY24" fmla="*/ 2161309 h 2903517"/>
              <a:gd name="connsiteX25" fmla="*/ 1531917 w 2143496"/>
              <a:gd name="connsiteY25" fmla="*/ 2119745 h 2903517"/>
              <a:gd name="connsiteX26" fmla="*/ 1502228 w 2143496"/>
              <a:gd name="connsiteY26" fmla="*/ 2095995 h 2903517"/>
              <a:gd name="connsiteX27" fmla="*/ 1496291 w 2143496"/>
              <a:gd name="connsiteY27" fmla="*/ 2078182 h 2903517"/>
              <a:gd name="connsiteX28" fmla="*/ 1472540 w 2143496"/>
              <a:gd name="connsiteY28" fmla="*/ 2048494 h 2903517"/>
              <a:gd name="connsiteX29" fmla="*/ 1460665 w 2143496"/>
              <a:gd name="connsiteY29" fmla="*/ 2036618 h 2903517"/>
              <a:gd name="connsiteX30" fmla="*/ 1442852 w 2143496"/>
              <a:gd name="connsiteY30" fmla="*/ 2006930 h 2903517"/>
              <a:gd name="connsiteX31" fmla="*/ 1407226 w 2143496"/>
              <a:gd name="connsiteY31" fmla="*/ 1983179 h 2903517"/>
              <a:gd name="connsiteX32" fmla="*/ 1395351 w 2143496"/>
              <a:gd name="connsiteY32" fmla="*/ 1965366 h 2903517"/>
              <a:gd name="connsiteX33" fmla="*/ 1389413 w 2143496"/>
              <a:gd name="connsiteY33" fmla="*/ 1947553 h 2903517"/>
              <a:gd name="connsiteX34" fmla="*/ 1335974 w 2143496"/>
              <a:gd name="connsiteY34" fmla="*/ 1894114 h 2903517"/>
              <a:gd name="connsiteX35" fmla="*/ 1282535 w 2143496"/>
              <a:gd name="connsiteY35" fmla="*/ 1852551 h 2903517"/>
              <a:gd name="connsiteX36" fmla="*/ 1252847 w 2143496"/>
              <a:gd name="connsiteY36" fmla="*/ 1822862 h 2903517"/>
              <a:gd name="connsiteX37" fmla="*/ 1157844 w 2143496"/>
              <a:gd name="connsiteY37" fmla="*/ 1787236 h 2903517"/>
              <a:gd name="connsiteX38" fmla="*/ 1104405 w 2143496"/>
              <a:gd name="connsiteY38" fmla="*/ 1751610 h 2903517"/>
              <a:gd name="connsiteX39" fmla="*/ 1021278 w 2143496"/>
              <a:gd name="connsiteY39" fmla="*/ 1733797 h 2903517"/>
              <a:gd name="connsiteX40" fmla="*/ 831273 w 2143496"/>
              <a:gd name="connsiteY40" fmla="*/ 1692234 h 2903517"/>
              <a:gd name="connsiteX41" fmla="*/ 813460 w 2143496"/>
              <a:gd name="connsiteY41" fmla="*/ 1680358 h 2903517"/>
              <a:gd name="connsiteX42" fmla="*/ 789709 w 2143496"/>
              <a:gd name="connsiteY42" fmla="*/ 1674421 h 2903517"/>
              <a:gd name="connsiteX43" fmla="*/ 700644 w 2143496"/>
              <a:gd name="connsiteY43" fmla="*/ 1561605 h 2903517"/>
              <a:gd name="connsiteX44" fmla="*/ 605641 w 2143496"/>
              <a:gd name="connsiteY44" fmla="*/ 1508166 h 2903517"/>
              <a:gd name="connsiteX45" fmla="*/ 552203 w 2143496"/>
              <a:gd name="connsiteY45" fmla="*/ 1460665 h 2903517"/>
              <a:gd name="connsiteX46" fmla="*/ 540327 w 2143496"/>
              <a:gd name="connsiteY46" fmla="*/ 1448790 h 2903517"/>
              <a:gd name="connsiteX47" fmla="*/ 486888 w 2143496"/>
              <a:gd name="connsiteY47" fmla="*/ 1407226 h 2903517"/>
              <a:gd name="connsiteX48" fmla="*/ 421574 w 2143496"/>
              <a:gd name="connsiteY48" fmla="*/ 1383475 h 2903517"/>
              <a:gd name="connsiteX49" fmla="*/ 385948 w 2143496"/>
              <a:gd name="connsiteY49" fmla="*/ 1347849 h 2903517"/>
              <a:gd name="connsiteX50" fmla="*/ 350322 w 2143496"/>
              <a:gd name="connsiteY50" fmla="*/ 1324099 h 2903517"/>
              <a:gd name="connsiteX51" fmla="*/ 302821 w 2143496"/>
              <a:gd name="connsiteY51" fmla="*/ 1270660 h 2903517"/>
              <a:gd name="connsiteX52" fmla="*/ 273132 w 2143496"/>
              <a:gd name="connsiteY52" fmla="*/ 1235034 h 2903517"/>
              <a:gd name="connsiteX53" fmla="*/ 255319 w 2143496"/>
              <a:gd name="connsiteY53" fmla="*/ 1229096 h 2903517"/>
              <a:gd name="connsiteX54" fmla="*/ 219693 w 2143496"/>
              <a:gd name="connsiteY54" fmla="*/ 1187532 h 2903517"/>
              <a:gd name="connsiteX55" fmla="*/ 172192 w 2143496"/>
              <a:gd name="connsiteY55" fmla="*/ 1062842 h 2903517"/>
              <a:gd name="connsiteX56" fmla="*/ 166254 w 2143496"/>
              <a:gd name="connsiteY56" fmla="*/ 1045029 h 2903517"/>
              <a:gd name="connsiteX57" fmla="*/ 148441 w 2143496"/>
              <a:gd name="connsiteY57" fmla="*/ 1021278 h 2903517"/>
              <a:gd name="connsiteX58" fmla="*/ 136566 w 2143496"/>
              <a:gd name="connsiteY58" fmla="*/ 973777 h 2903517"/>
              <a:gd name="connsiteX59" fmla="*/ 136566 w 2143496"/>
              <a:gd name="connsiteY59" fmla="*/ 866899 h 2903517"/>
              <a:gd name="connsiteX60" fmla="*/ 124691 w 2143496"/>
              <a:gd name="connsiteY60" fmla="*/ 849086 h 2903517"/>
              <a:gd name="connsiteX61" fmla="*/ 77190 w 2143496"/>
              <a:gd name="connsiteY61" fmla="*/ 730332 h 2903517"/>
              <a:gd name="connsiteX62" fmla="*/ 71252 w 2143496"/>
              <a:gd name="connsiteY62" fmla="*/ 712519 h 2903517"/>
              <a:gd name="connsiteX63" fmla="*/ 59377 w 2143496"/>
              <a:gd name="connsiteY63" fmla="*/ 653143 h 2903517"/>
              <a:gd name="connsiteX64" fmla="*/ 53439 w 2143496"/>
              <a:gd name="connsiteY64" fmla="*/ 439387 h 2903517"/>
              <a:gd name="connsiteX65" fmla="*/ 71252 w 2143496"/>
              <a:gd name="connsiteY65" fmla="*/ 338447 h 2903517"/>
              <a:gd name="connsiteX66" fmla="*/ 65314 w 2143496"/>
              <a:gd name="connsiteY66" fmla="*/ 100940 h 2903517"/>
              <a:gd name="connsiteX67" fmla="*/ 11875 w 2143496"/>
              <a:gd name="connsiteY67" fmla="*/ 35626 h 2903517"/>
              <a:gd name="connsiteX68" fmla="*/ 0 w 2143496"/>
              <a:gd name="connsiteY6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579418 w 2143496"/>
              <a:gd name="connsiteY24" fmla="*/ 2161309 h 2903517"/>
              <a:gd name="connsiteX25" fmla="*/ 1531917 w 2143496"/>
              <a:gd name="connsiteY25" fmla="*/ 2119745 h 2903517"/>
              <a:gd name="connsiteX26" fmla="*/ 1502228 w 2143496"/>
              <a:gd name="connsiteY26" fmla="*/ 2095995 h 2903517"/>
              <a:gd name="connsiteX27" fmla="*/ 1496291 w 2143496"/>
              <a:gd name="connsiteY27" fmla="*/ 2078182 h 2903517"/>
              <a:gd name="connsiteX28" fmla="*/ 1472540 w 2143496"/>
              <a:gd name="connsiteY28" fmla="*/ 2048494 h 2903517"/>
              <a:gd name="connsiteX29" fmla="*/ 1460665 w 2143496"/>
              <a:gd name="connsiteY29" fmla="*/ 2036618 h 2903517"/>
              <a:gd name="connsiteX30" fmla="*/ 1407226 w 2143496"/>
              <a:gd name="connsiteY30" fmla="*/ 1983179 h 2903517"/>
              <a:gd name="connsiteX31" fmla="*/ 1395351 w 2143496"/>
              <a:gd name="connsiteY31" fmla="*/ 1965366 h 2903517"/>
              <a:gd name="connsiteX32" fmla="*/ 1389413 w 2143496"/>
              <a:gd name="connsiteY32" fmla="*/ 1947553 h 2903517"/>
              <a:gd name="connsiteX33" fmla="*/ 1335974 w 2143496"/>
              <a:gd name="connsiteY33" fmla="*/ 1894114 h 2903517"/>
              <a:gd name="connsiteX34" fmla="*/ 1282535 w 2143496"/>
              <a:gd name="connsiteY34" fmla="*/ 1852551 h 2903517"/>
              <a:gd name="connsiteX35" fmla="*/ 1252847 w 2143496"/>
              <a:gd name="connsiteY35" fmla="*/ 1822862 h 2903517"/>
              <a:gd name="connsiteX36" fmla="*/ 1157844 w 2143496"/>
              <a:gd name="connsiteY36" fmla="*/ 1787236 h 2903517"/>
              <a:gd name="connsiteX37" fmla="*/ 1104405 w 2143496"/>
              <a:gd name="connsiteY37" fmla="*/ 1751610 h 2903517"/>
              <a:gd name="connsiteX38" fmla="*/ 1021278 w 2143496"/>
              <a:gd name="connsiteY38" fmla="*/ 1733797 h 2903517"/>
              <a:gd name="connsiteX39" fmla="*/ 831273 w 2143496"/>
              <a:gd name="connsiteY39" fmla="*/ 1692234 h 2903517"/>
              <a:gd name="connsiteX40" fmla="*/ 813460 w 2143496"/>
              <a:gd name="connsiteY40" fmla="*/ 1680358 h 2903517"/>
              <a:gd name="connsiteX41" fmla="*/ 789709 w 2143496"/>
              <a:gd name="connsiteY41" fmla="*/ 1674421 h 2903517"/>
              <a:gd name="connsiteX42" fmla="*/ 700644 w 2143496"/>
              <a:gd name="connsiteY42" fmla="*/ 1561605 h 2903517"/>
              <a:gd name="connsiteX43" fmla="*/ 605641 w 2143496"/>
              <a:gd name="connsiteY43" fmla="*/ 1508166 h 2903517"/>
              <a:gd name="connsiteX44" fmla="*/ 552203 w 2143496"/>
              <a:gd name="connsiteY44" fmla="*/ 1460665 h 2903517"/>
              <a:gd name="connsiteX45" fmla="*/ 540327 w 2143496"/>
              <a:gd name="connsiteY45" fmla="*/ 1448790 h 2903517"/>
              <a:gd name="connsiteX46" fmla="*/ 486888 w 2143496"/>
              <a:gd name="connsiteY46" fmla="*/ 1407226 h 2903517"/>
              <a:gd name="connsiteX47" fmla="*/ 421574 w 2143496"/>
              <a:gd name="connsiteY47" fmla="*/ 1383475 h 2903517"/>
              <a:gd name="connsiteX48" fmla="*/ 385948 w 2143496"/>
              <a:gd name="connsiteY48" fmla="*/ 1347849 h 2903517"/>
              <a:gd name="connsiteX49" fmla="*/ 350322 w 2143496"/>
              <a:gd name="connsiteY49" fmla="*/ 1324099 h 2903517"/>
              <a:gd name="connsiteX50" fmla="*/ 302821 w 2143496"/>
              <a:gd name="connsiteY50" fmla="*/ 1270660 h 2903517"/>
              <a:gd name="connsiteX51" fmla="*/ 273132 w 2143496"/>
              <a:gd name="connsiteY51" fmla="*/ 1235034 h 2903517"/>
              <a:gd name="connsiteX52" fmla="*/ 255319 w 2143496"/>
              <a:gd name="connsiteY52" fmla="*/ 1229096 h 2903517"/>
              <a:gd name="connsiteX53" fmla="*/ 219693 w 2143496"/>
              <a:gd name="connsiteY53" fmla="*/ 1187532 h 2903517"/>
              <a:gd name="connsiteX54" fmla="*/ 172192 w 2143496"/>
              <a:gd name="connsiteY54" fmla="*/ 1062842 h 2903517"/>
              <a:gd name="connsiteX55" fmla="*/ 166254 w 2143496"/>
              <a:gd name="connsiteY55" fmla="*/ 1045029 h 2903517"/>
              <a:gd name="connsiteX56" fmla="*/ 148441 w 2143496"/>
              <a:gd name="connsiteY56" fmla="*/ 1021278 h 2903517"/>
              <a:gd name="connsiteX57" fmla="*/ 136566 w 2143496"/>
              <a:gd name="connsiteY57" fmla="*/ 973777 h 2903517"/>
              <a:gd name="connsiteX58" fmla="*/ 136566 w 2143496"/>
              <a:gd name="connsiteY58" fmla="*/ 866899 h 2903517"/>
              <a:gd name="connsiteX59" fmla="*/ 124691 w 2143496"/>
              <a:gd name="connsiteY59" fmla="*/ 849086 h 2903517"/>
              <a:gd name="connsiteX60" fmla="*/ 77190 w 2143496"/>
              <a:gd name="connsiteY60" fmla="*/ 730332 h 2903517"/>
              <a:gd name="connsiteX61" fmla="*/ 71252 w 2143496"/>
              <a:gd name="connsiteY61" fmla="*/ 712519 h 2903517"/>
              <a:gd name="connsiteX62" fmla="*/ 59377 w 2143496"/>
              <a:gd name="connsiteY62" fmla="*/ 653143 h 2903517"/>
              <a:gd name="connsiteX63" fmla="*/ 53439 w 2143496"/>
              <a:gd name="connsiteY63" fmla="*/ 439387 h 2903517"/>
              <a:gd name="connsiteX64" fmla="*/ 71252 w 2143496"/>
              <a:gd name="connsiteY64" fmla="*/ 338447 h 2903517"/>
              <a:gd name="connsiteX65" fmla="*/ 65314 w 2143496"/>
              <a:gd name="connsiteY65" fmla="*/ 100940 h 2903517"/>
              <a:gd name="connsiteX66" fmla="*/ 11875 w 2143496"/>
              <a:gd name="connsiteY66" fmla="*/ 35626 h 2903517"/>
              <a:gd name="connsiteX67" fmla="*/ 0 w 2143496"/>
              <a:gd name="connsiteY6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74421 w 2143496"/>
              <a:gd name="connsiteY20" fmla="*/ 2333501 h 2903517"/>
              <a:gd name="connsiteX21" fmla="*/ 1662545 w 2143496"/>
              <a:gd name="connsiteY21" fmla="*/ 2232561 h 2903517"/>
              <a:gd name="connsiteX22" fmla="*/ 1656608 w 2143496"/>
              <a:gd name="connsiteY22" fmla="*/ 2214748 h 2903517"/>
              <a:gd name="connsiteX23" fmla="*/ 1579418 w 2143496"/>
              <a:gd name="connsiteY23" fmla="*/ 2161309 h 2903517"/>
              <a:gd name="connsiteX24" fmla="*/ 1531917 w 2143496"/>
              <a:gd name="connsiteY24" fmla="*/ 2119745 h 2903517"/>
              <a:gd name="connsiteX25" fmla="*/ 1502228 w 2143496"/>
              <a:gd name="connsiteY25" fmla="*/ 2095995 h 2903517"/>
              <a:gd name="connsiteX26" fmla="*/ 1496291 w 2143496"/>
              <a:gd name="connsiteY26" fmla="*/ 2078182 h 2903517"/>
              <a:gd name="connsiteX27" fmla="*/ 1472540 w 2143496"/>
              <a:gd name="connsiteY27" fmla="*/ 2048494 h 2903517"/>
              <a:gd name="connsiteX28" fmla="*/ 1460665 w 2143496"/>
              <a:gd name="connsiteY28" fmla="*/ 2036618 h 2903517"/>
              <a:gd name="connsiteX29" fmla="*/ 1407226 w 2143496"/>
              <a:gd name="connsiteY29" fmla="*/ 1983179 h 2903517"/>
              <a:gd name="connsiteX30" fmla="*/ 1395351 w 2143496"/>
              <a:gd name="connsiteY30" fmla="*/ 1965366 h 2903517"/>
              <a:gd name="connsiteX31" fmla="*/ 1389413 w 2143496"/>
              <a:gd name="connsiteY31" fmla="*/ 1947553 h 2903517"/>
              <a:gd name="connsiteX32" fmla="*/ 1335974 w 2143496"/>
              <a:gd name="connsiteY32" fmla="*/ 1894114 h 2903517"/>
              <a:gd name="connsiteX33" fmla="*/ 1282535 w 2143496"/>
              <a:gd name="connsiteY33" fmla="*/ 1852551 h 2903517"/>
              <a:gd name="connsiteX34" fmla="*/ 1252847 w 2143496"/>
              <a:gd name="connsiteY34" fmla="*/ 1822862 h 2903517"/>
              <a:gd name="connsiteX35" fmla="*/ 1157844 w 2143496"/>
              <a:gd name="connsiteY35" fmla="*/ 1787236 h 2903517"/>
              <a:gd name="connsiteX36" fmla="*/ 1104405 w 2143496"/>
              <a:gd name="connsiteY36" fmla="*/ 1751610 h 2903517"/>
              <a:gd name="connsiteX37" fmla="*/ 1021278 w 2143496"/>
              <a:gd name="connsiteY37" fmla="*/ 1733797 h 2903517"/>
              <a:gd name="connsiteX38" fmla="*/ 831273 w 2143496"/>
              <a:gd name="connsiteY38" fmla="*/ 1692234 h 2903517"/>
              <a:gd name="connsiteX39" fmla="*/ 813460 w 2143496"/>
              <a:gd name="connsiteY39" fmla="*/ 1680358 h 2903517"/>
              <a:gd name="connsiteX40" fmla="*/ 789709 w 2143496"/>
              <a:gd name="connsiteY40" fmla="*/ 1674421 h 2903517"/>
              <a:gd name="connsiteX41" fmla="*/ 700644 w 2143496"/>
              <a:gd name="connsiteY41" fmla="*/ 1561605 h 2903517"/>
              <a:gd name="connsiteX42" fmla="*/ 605641 w 2143496"/>
              <a:gd name="connsiteY42" fmla="*/ 1508166 h 2903517"/>
              <a:gd name="connsiteX43" fmla="*/ 552203 w 2143496"/>
              <a:gd name="connsiteY43" fmla="*/ 1460665 h 2903517"/>
              <a:gd name="connsiteX44" fmla="*/ 540327 w 2143496"/>
              <a:gd name="connsiteY44" fmla="*/ 1448790 h 2903517"/>
              <a:gd name="connsiteX45" fmla="*/ 486888 w 2143496"/>
              <a:gd name="connsiteY45" fmla="*/ 1407226 h 2903517"/>
              <a:gd name="connsiteX46" fmla="*/ 421574 w 2143496"/>
              <a:gd name="connsiteY46" fmla="*/ 1383475 h 2903517"/>
              <a:gd name="connsiteX47" fmla="*/ 385948 w 2143496"/>
              <a:gd name="connsiteY47" fmla="*/ 1347849 h 2903517"/>
              <a:gd name="connsiteX48" fmla="*/ 350322 w 2143496"/>
              <a:gd name="connsiteY48" fmla="*/ 1324099 h 2903517"/>
              <a:gd name="connsiteX49" fmla="*/ 302821 w 2143496"/>
              <a:gd name="connsiteY49" fmla="*/ 1270660 h 2903517"/>
              <a:gd name="connsiteX50" fmla="*/ 273132 w 2143496"/>
              <a:gd name="connsiteY50" fmla="*/ 1235034 h 2903517"/>
              <a:gd name="connsiteX51" fmla="*/ 255319 w 2143496"/>
              <a:gd name="connsiteY51" fmla="*/ 1229096 h 2903517"/>
              <a:gd name="connsiteX52" fmla="*/ 219693 w 2143496"/>
              <a:gd name="connsiteY52" fmla="*/ 1187532 h 2903517"/>
              <a:gd name="connsiteX53" fmla="*/ 172192 w 2143496"/>
              <a:gd name="connsiteY53" fmla="*/ 1062842 h 2903517"/>
              <a:gd name="connsiteX54" fmla="*/ 166254 w 2143496"/>
              <a:gd name="connsiteY54" fmla="*/ 1045029 h 2903517"/>
              <a:gd name="connsiteX55" fmla="*/ 148441 w 2143496"/>
              <a:gd name="connsiteY55" fmla="*/ 1021278 h 2903517"/>
              <a:gd name="connsiteX56" fmla="*/ 136566 w 2143496"/>
              <a:gd name="connsiteY56" fmla="*/ 973777 h 2903517"/>
              <a:gd name="connsiteX57" fmla="*/ 136566 w 2143496"/>
              <a:gd name="connsiteY57" fmla="*/ 866899 h 2903517"/>
              <a:gd name="connsiteX58" fmla="*/ 124691 w 2143496"/>
              <a:gd name="connsiteY58" fmla="*/ 849086 h 2903517"/>
              <a:gd name="connsiteX59" fmla="*/ 77190 w 2143496"/>
              <a:gd name="connsiteY59" fmla="*/ 730332 h 2903517"/>
              <a:gd name="connsiteX60" fmla="*/ 71252 w 2143496"/>
              <a:gd name="connsiteY60" fmla="*/ 712519 h 2903517"/>
              <a:gd name="connsiteX61" fmla="*/ 59377 w 2143496"/>
              <a:gd name="connsiteY61" fmla="*/ 653143 h 2903517"/>
              <a:gd name="connsiteX62" fmla="*/ 53439 w 2143496"/>
              <a:gd name="connsiteY62" fmla="*/ 439387 h 2903517"/>
              <a:gd name="connsiteX63" fmla="*/ 71252 w 2143496"/>
              <a:gd name="connsiteY63" fmla="*/ 338447 h 2903517"/>
              <a:gd name="connsiteX64" fmla="*/ 65314 w 2143496"/>
              <a:gd name="connsiteY64" fmla="*/ 100940 h 2903517"/>
              <a:gd name="connsiteX65" fmla="*/ 11875 w 2143496"/>
              <a:gd name="connsiteY65" fmla="*/ 35626 h 2903517"/>
              <a:gd name="connsiteX66" fmla="*/ 0 w 2143496"/>
              <a:gd name="connsiteY6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674421 w 2143496"/>
              <a:gd name="connsiteY19" fmla="*/ 2333501 h 2903517"/>
              <a:gd name="connsiteX20" fmla="*/ 1662545 w 2143496"/>
              <a:gd name="connsiteY20" fmla="*/ 2232561 h 2903517"/>
              <a:gd name="connsiteX21" fmla="*/ 1656608 w 2143496"/>
              <a:gd name="connsiteY21" fmla="*/ 2214748 h 2903517"/>
              <a:gd name="connsiteX22" fmla="*/ 1579418 w 2143496"/>
              <a:gd name="connsiteY22" fmla="*/ 2161309 h 2903517"/>
              <a:gd name="connsiteX23" fmla="*/ 1531917 w 2143496"/>
              <a:gd name="connsiteY23" fmla="*/ 2119745 h 2903517"/>
              <a:gd name="connsiteX24" fmla="*/ 1502228 w 2143496"/>
              <a:gd name="connsiteY24" fmla="*/ 2095995 h 2903517"/>
              <a:gd name="connsiteX25" fmla="*/ 1496291 w 2143496"/>
              <a:gd name="connsiteY25" fmla="*/ 2078182 h 2903517"/>
              <a:gd name="connsiteX26" fmla="*/ 1472540 w 2143496"/>
              <a:gd name="connsiteY26" fmla="*/ 2048494 h 2903517"/>
              <a:gd name="connsiteX27" fmla="*/ 1460665 w 2143496"/>
              <a:gd name="connsiteY27" fmla="*/ 2036618 h 2903517"/>
              <a:gd name="connsiteX28" fmla="*/ 1407226 w 2143496"/>
              <a:gd name="connsiteY28" fmla="*/ 1983179 h 2903517"/>
              <a:gd name="connsiteX29" fmla="*/ 1395351 w 2143496"/>
              <a:gd name="connsiteY29" fmla="*/ 1965366 h 2903517"/>
              <a:gd name="connsiteX30" fmla="*/ 1389413 w 2143496"/>
              <a:gd name="connsiteY30" fmla="*/ 1947553 h 2903517"/>
              <a:gd name="connsiteX31" fmla="*/ 1335974 w 2143496"/>
              <a:gd name="connsiteY31" fmla="*/ 1894114 h 2903517"/>
              <a:gd name="connsiteX32" fmla="*/ 1282535 w 2143496"/>
              <a:gd name="connsiteY32" fmla="*/ 1852551 h 2903517"/>
              <a:gd name="connsiteX33" fmla="*/ 1252847 w 2143496"/>
              <a:gd name="connsiteY33" fmla="*/ 1822862 h 2903517"/>
              <a:gd name="connsiteX34" fmla="*/ 1157844 w 2143496"/>
              <a:gd name="connsiteY34" fmla="*/ 1787236 h 2903517"/>
              <a:gd name="connsiteX35" fmla="*/ 1104405 w 2143496"/>
              <a:gd name="connsiteY35" fmla="*/ 1751610 h 2903517"/>
              <a:gd name="connsiteX36" fmla="*/ 1021278 w 2143496"/>
              <a:gd name="connsiteY36" fmla="*/ 1733797 h 2903517"/>
              <a:gd name="connsiteX37" fmla="*/ 831273 w 2143496"/>
              <a:gd name="connsiteY37" fmla="*/ 1692234 h 2903517"/>
              <a:gd name="connsiteX38" fmla="*/ 813460 w 2143496"/>
              <a:gd name="connsiteY38" fmla="*/ 1680358 h 2903517"/>
              <a:gd name="connsiteX39" fmla="*/ 789709 w 2143496"/>
              <a:gd name="connsiteY39" fmla="*/ 1674421 h 2903517"/>
              <a:gd name="connsiteX40" fmla="*/ 700644 w 2143496"/>
              <a:gd name="connsiteY40" fmla="*/ 1561605 h 2903517"/>
              <a:gd name="connsiteX41" fmla="*/ 605641 w 2143496"/>
              <a:gd name="connsiteY41" fmla="*/ 1508166 h 2903517"/>
              <a:gd name="connsiteX42" fmla="*/ 552203 w 2143496"/>
              <a:gd name="connsiteY42" fmla="*/ 1460665 h 2903517"/>
              <a:gd name="connsiteX43" fmla="*/ 540327 w 2143496"/>
              <a:gd name="connsiteY43" fmla="*/ 1448790 h 2903517"/>
              <a:gd name="connsiteX44" fmla="*/ 486888 w 2143496"/>
              <a:gd name="connsiteY44" fmla="*/ 1407226 h 2903517"/>
              <a:gd name="connsiteX45" fmla="*/ 421574 w 2143496"/>
              <a:gd name="connsiteY45" fmla="*/ 1383475 h 2903517"/>
              <a:gd name="connsiteX46" fmla="*/ 385948 w 2143496"/>
              <a:gd name="connsiteY46" fmla="*/ 1347849 h 2903517"/>
              <a:gd name="connsiteX47" fmla="*/ 350322 w 2143496"/>
              <a:gd name="connsiteY47" fmla="*/ 1324099 h 2903517"/>
              <a:gd name="connsiteX48" fmla="*/ 302821 w 2143496"/>
              <a:gd name="connsiteY48" fmla="*/ 1270660 h 2903517"/>
              <a:gd name="connsiteX49" fmla="*/ 273132 w 2143496"/>
              <a:gd name="connsiteY49" fmla="*/ 1235034 h 2903517"/>
              <a:gd name="connsiteX50" fmla="*/ 255319 w 2143496"/>
              <a:gd name="connsiteY50" fmla="*/ 1229096 h 2903517"/>
              <a:gd name="connsiteX51" fmla="*/ 219693 w 2143496"/>
              <a:gd name="connsiteY51" fmla="*/ 1187532 h 2903517"/>
              <a:gd name="connsiteX52" fmla="*/ 172192 w 2143496"/>
              <a:gd name="connsiteY52" fmla="*/ 1062842 h 2903517"/>
              <a:gd name="connsiteX53" fmla="*/ 166254 w 2143496"/>
              <a:gd name="connsiteY53" fmla="*/ 1045029 h 2903517"/>
              <a:gd name="connsiteX54" fmla="*/ 148441 w 2143496"/>
              <a:gd name="connsiteY54" fmla="*/ 1021278 h 2903517"/>
              <a:gd name="connsiteX55" fmla="*/ 136566 w 2143496"/>
              <a:gd name="connsiteY55" fmla="*/ 973777 h 2903517"/>
              <a:gd name="connsiteX56" fmla="*/ 136566 w 2143496"/>
              <a:gd name="connsiteY56" fmla="*/ 866899 h 2903517"/>
              <a:gd name="connsiteX57" fmla="*/ 124691 w 2143496"/>
              <a:gd name="connsiteY57" fmla="*/ 849086 h 2903517"/>
              <a:gd name="connsiteX58" fmla="*/ 77190 w 2143496"/>
              <a:gd name="connsiteY58" fmla="*/ 730332 h 2903517"/>
              <a:gd name="connsiteX59" fmla="*/ 71252 w 2143496"/>
              <a:gd name="connsiteY59" fmla="*/ 712519 h 2903517"/>
              <a:gd name="connsiteX60" fmla="*/ 59377 w 2143496"/>
              <a:gd name="connsiteY60" fmla="*/ 653143 h 2903517"/>
              <a:gd name="connsiteX61" fmla="*/ 53439 w 2143496"/>
              <a:gd name="connsiteY61" fmla="*/ 439387 h 2903517"/>
              <a:gd name="connsiteX62" fmla="*/ 71252 w 2143496"/>
              <a:gd name="connsiteY62" fmla="*/ 338447 h 2903517"/>
              <a:gd name="connsiteX63" fmla="*/ 65314 w 2143496"/>
              <a:gd name="connsiteY63" fmla="*/ 100940 h 2903517"/>
              <a:gd name="connsiteX64" fmla="*/ 11875 w 2143496"/>
              <a:gd name="connsiteY64" fmla="*/ 35626 h 2903517"/>
              <a:gd name="connsiteX65" fmla="*/ 0 w 2143496"/>
              <a:gd name="connsiteY6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45673 w 2143496"/>
              <a:gd name="connsiteY15" fmla="*/ 2523506 h 2903517"/>
              <a:gd name="connsiteX16" fmla="*/ 1733797 w 2143496"/>
              <a:gd name="connsiteY16" fmla="*/ 2487881 h 2903517"/>
              <a:gd name="connsiteX17" fmla="*/ 1710047 w 2143496"/>
              <a:gd name="connsiteY17" fmla="*/ 2452255 h 2903517"/>
              <a:gd name="connsiteX18" fmla="*/ 1674421 w 2143496"/>
              <a:gd name="connsiteY18" fmla="*/ 2333501 h 2903517"/>
              <a:gd name="connsiteX19" fmla="*/ 1662545 w 2143496"/>
              <a:gd name="connsiteY19" fmla="*/ 2232561 h 2903517"/>
              <a:gd name="connsiteX20" fmla="*/ 1656608 w 2143496"/>
              <a:gd name="connsiteY20" fmla="*/ 2214748 h 2903517"/>
              <a:gd name="connsiteX21" fmla="*/ 1579418 w 2143496"/>
              <a:gd name="connsiteY21" fmla="*/ 2161309 h 2903517"/>
              <a:gd name="connsiteX22" fmla="*/ 1531917 w 2143496"/>
              <a:gd name="connsiteY22" fmla="*/ 2119745 h 2903517"/>
              <a:gd name="connsiteX23" fmla="*/ 1502228 w 2143496"/>
              <a:gd name="connsiteY23" fmla="*/ 2095995 h 2903517"/>
              <a:gd name="connsiteX24" fmla="*/ 1496291 w 2143496"/>
              <a:gd name="connsiteY24" fmla="*/ 2078182 h 2903517"/>
              <a:gd name="connsiteX25" fmla="*/ 1472540 w 2143496"/>
              <a:gd name="connsiteY25" fmla="*/ 2048494 h 2903517"/>
              <a:gd name="connsiteX26" fmla="*/ 1460665 w 2143496"/>
              <a:gd name="connsiteY26" fmla="*/ 2036618 h 2903517"/>
              <a:gd name="connsiteX27" fmla="*/ 1407226 w 2143496"/>
              <a:gd name="connsiteY27" fmla="*/ 1983179 h 2903517"/>
              <a:gd name="connsiteX28" fmla="*/ 1395351 w 2143496"/>
              <a:gd name="connsiteY28" fmla="*/ 1965366 h 2903517"/>
              <a:gd name="connsiteX29" fmla="*/ 1389413 w 2143496"/>
              <a:gd name="connsiteY29" fmla="*/ 1947553 h 2903517"/>
              <a:gd name="connsiteX30" fmla="*/ 1335974 w 2143496"/>
              <a:gd name="connsiteY30" fmla="*/ 1894114 h 2903517"/>
              <a:gd name="connsiteX31" fmla="*/ 1282535 w 2143496"/>
              <a:gd name="connsiteY31" fmla="*/ 1852551 h 2903517"/>
              <a:gd name="connsiteX32" fmla="*/ 1252847 w 2143496"/>
              <a:gd name="connsiteY32" fmla="*/ 1822862 h 2903517"/>
              <a:gd name="connsiteX33" fmla="*/ 1157844 w 2143496"/>
              <a:gd name="connsiteY33" fmla="*/ 1787236 h 2903517"/>
              <a:gd name="connsiteX34" fmla="*/ 1104405 w 2143496"/>
              <a:gd name="connsiteY34" fmla="*/ 1751610 h 2903517"/>
              <a:gd name="connsiteX35" fmla="*/ 1021278 w 2143496"/>
              <a:gd name="connsiteY35" fmla="*/ 1733797 h 2903517"/>
              <a:gd name="connsiteX36" fmla="*/ 831273 w 2143496"/>
              <a:gd name="connsiteY36" fmla="*/ 1692234 h 2903517"/>
              <a:gd name="connsiteX37" fmla="*/ 813460 w 2143496"/>
              <a:gd name="connsiteY37" fmla="*/ 1680358 h 2903517"/>
              <a:gd name="connsiteX38" fmla="*/ 789709 w 2143496"/>
              <a:gd name="connsiteY38" fmla="*/ 1674421 h 2903517"/>
              <a:gd name="connsiteX39" fmla="*/ 700644 w 2143496"/>
              <a:gd name="connsiteY39" fmla="*/ 1561605 h 2903517"/>
              <a:gd name="connsiteX40" fmla="*/ 605641 w 2143496"/>
              <a:gd name="connsiteY40" fmla="*/ 1508166 h 2903517"/>
              <a:gd name="connsiteX41" fmla="*/ 552203 w 2143496"/>
              <a:gd name="connsiteY41" fmla="*/ 1460665 h 2903517"/>
              <a:gd name="connsiteX42" fmla="*/ 540327 w 2143496"/>
              <a:gd name="connsiteY42" fmla="*/ 1448790 h 2903517"/>
              <a:gd name="connsiteX43" fmla="*/ 486888 w 2143496"/>
              <a:gd name="connsiteY43" fmla="*/ 1407226 h 2903517"/>
              <a:gd name="connsiteX44" fmla="*/ 421574 w 2143496"/>
              <a:gd name="connsiteY44" fmla="*/ 1383475 h 2903517"/>
              <a:gd name="connsiteX45" fmla="*/ 385948 w 2143496"/>
              <a:gd name="connsiteY45" fmla="*/ 1347849 h 2903517"/>
              <a:gd name="connsiteX46" fmla="*/ 350322 w 2143496"/>
              <a:gd name="connsiteY46" fmla="*/ 1324099 h 2903517"/>
              <a:gd name="connsiteX47" fmla="*/ 302821 w 2143496"/>
              <a:gd name="connsiteY47" fmla="*/ 1270660 h 2903517"/>
              <a:gd name="connsiteX48" fmla="*/ 273132 w 2143496"/>
              <a:gd name="connsiteY48" fmla="*/ 1235034 h 2903517"/>
              <a:gd name="connsiteX49" fmla="*/ 255319 w 2143496"/>
              <a:gd name="connsiteY49" fmla="*/ 1229096 h 2903517"/>
              <a:gd name="connsiteX50" fmla="*/ 219693 w 2143496"/>
              <a:gd name="connsiteY50" fmla="*/ 1187532 h 2903517"/>
              <a:gd name="connsiteX51" fmla="*/ 172192 w 2143496"/>
              <a:gd name="connsiteY51" fmla="*/ 1062842 h 2903517"/>
              <a:gd name="connsiteX52" fmla="*/ 166254 w 2143496"/>
              <a:gd name="connsiteY52" fmla="*/ 1045029 h 2903517"/>
              <a:gd name="connsiteX53" fmla="*/ 148441 w 2143496"/>
              <a:gd name="connsiteY53" fmla="*/ 1021278 h 2903517"/>
              <a:gd name="connsiteX54" fmla="*/ 136566 w 2143496"/>
              <a:gd name="connsiteY54" fmla="*/ 973777 h 2903517"/>
              <a:gd name="connsiteX55" fmla="*/ 136566 w 2143496"/>
              <a:gd name="connsiteY55" fmla="*/ 866899 h 2903517"/>
              <a:gd name="connsiteX56" fmla="*/ 124691 w 2143496"/>
              <a:gd name="connsiteY56" fmla="*/ 849086 h 2903517"/>
              <a:gd name="connsiteX57" fmla="*/ 77190 w 2143496"/>
              <a:gd name="connsiteY57" fmla="*/ 730332 h 2903517"/>
              <a:gd name="connsiteX58" fmla="*/ 71252 w 2143496"/>
              <a:gd name="connsiteY58" fmla="*/ 712519 h 2903517"/>
              <a:gd name="connsiteX59" fmla="*/ 59377 w 2143496"/>
              <a:gd name="connsiteY59" fmla="*/ 653143 h 2903517"/>
              <a:gd name="connsiteX60" fmla="*/ 53439 w 2143496"/>
              <a:gd name="connsiteY60" fmla="*/ 439387 h 2903517"/>
              <a:gd name="connsiteX61" fmla="*/ 71252 w 2143496"/>
              <a:gd name="connsiteY61" fmla="*/ 338447 h 2903517"/>
              <a:gd name="connsiteX62" fmla="*/ 65314 w 2143496"/>
              <a:gd name="connsiteY62" fmla="*/ 100940 h 2903517"/>
              <a:gd name="connsiteX63" fmla="*/ 11875 w 2143496"/>
              <a:gd name="connsiteY63" fmla="*/ 35626 h 2903517"/>
              <a:gd name="connsiteX64" fmla="*/ 0 w 2143496"/>
              <a:gd name="connsiteY6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45673 w 2143496"/>
              <a:gd name="connsiteY14" fmla="*/ 2523506 h 2903517"/>
              <a:gd name="connsiteX15" fmla="*/ 1733797 w 2143496"/>
              <a:gd name="connsiteY15" fmla="*/ 2487881 h 2903517"/>
              <a:gd name="connsiteX16" fmla="*/ 1710047 w 2143496"/>
              <a:gd name="connsiteY16" fmla="*/ 2452255 h 2903517"/>
              <a:gd name="connsiteX17" fmla="*/ 1674421 w 2143496"/>
              <a:gd name="connsiteY17" fmla="*/ 2333501 h 2903517"/>
              <a:gd name="connsiteX18" fmla="*/ 1662545 w 2143496"/>
              <a:gd name="connsiteY18" fmla="*/ 2232561 h 2903517"/>
              <a:gd name="connsiteX19" fmla="*/ 1656608 w 2143496"/>
              <a:gd name="connsiteY19" fmla="*/ 2214748 h 2903517"/>
              <a:gd name="connsiteX20" fmla="*/ 1579418 w 2143496"/>
              <a:gd name="connsiteY20" fmla="*/ 2161309 h 2903517"/>
              <a:gd name="connsiteX21" fmla="*/ 1531917 w 2143496"/>
              <a:gd name="connsiteY21" fmla="*/ 2119745 h 2903517"/>
              <a:gd name="connsiteX22" fmla="*/ 1502228 w 2143496"/>
              <a:gd name="connsiteY22" fmla="*/ 2095995 h 2903517"/>
              <a:gd name="connsiteX23" fmla="*/ 1496291 w 2143496"/>
              <a:gd name="connsiteY23" fmla="*/ 2078182 h 2903517"/>
              <a:gd name="connsiteX24" fmla="*/ 1472540 w 2143496"/>
              <a:gd name="connsiteY24" fmla="*/ 2048494 h 2903517"/>
              <a:gd name="connsiteX25" fmla="*/ 1460665 w 2143496"/>
              <a:gd name="connsiteY25" fmla="*/ 2036618 h 2903517"/>
              <a:gd name="connsiteX26" fmla="*/ 1407226 w 2143496"/>
              <a:gd name="connsiteY26" fmla="*/ 1983179 h 2903517"/>
              <a:gd name="connsiteX27" fmla="*/ 1395351 w 2143496"/>
              <a:gd name="connsiteY27" fmla="*/ 1965366 h 2903517"/>
              <a:gd name="connsiteX28" fmla="*/ 1389413 w 2143496"/>
              <a:gd name="connsiteY28" fmla="*/ 1947553 h 2903517"/>
              <a:gd name="connsiteX29" fmla="*/ 1335974 w 2143496"/>
              <a:gd name="connsiteY29" fmla="*/ 1894114 h 2903517"/>
              <a:gd name="connsiteX30" fmla="*/ 1282535 w 2143496"/>
              <a:gd name="connsiteY30" fmla="*/ 1852551 h 2903517"/>
              <a:gd name="connsiteX31" fmla="*/ 1252847 w 2143496"/>
              <a:gd name="connsiteY31" fmla="*/ 1822862 h 2903517"/>
              <a:gd name="connsiteX32" fmla="*/ 1157844 w 2143496"/>
              <a:gd name="connsiteY32" fmla="*/ 1787236 h 2903517"/>
              <a:gd name="connsiteX33" fmla="*/ 1104405 w 2143496"/>
              <a:gd name="connsiteY33" fmla="*/ 1751610 h 2903517"/>
              <a:gd name="connsiteX34" fmla="*/ 1021278 w 2143496"/>
              <a:gd name="connsiteY34" fmla="*/ 1733797 h 2903517"/>
              <a:gd name="connsiteX35" fmla="*/ 831273 w 2143496"/>
              <a:gd name="connsiteY35" fmla="*/ 1692234 h 2903517"/>
              <a:gd name="connsiteX36" fmla="*/ 813460 w 2143496"/>
              <a:gd name="connsiteY36" fmla="*/ 1680358 h 2903517"/>
              <a:gd name="connsiteX37" fmla="*/ 789709 w 2143496"/>
              <a:gd name="connsiteY37" fmla="*/ 1674421 h 2903517"/>
              <a:gd name="connsiteX38" fmla="*/ 700644 w 2143496"/>
              <a:gd name="connsiteY38" fmla="*/ 1561605 h 2903517"/>
              <a:gd name="connsiteX39" fmla="*/ 605641 w 2143496"/>
              <a:gd name="connsiteY39" fmla="*/ 1508166 h 2903517"/>
              <a:gd name="connsiteX40" fmla="*/ 552203 w 2143496"/>
              <a:gd name="connsiteY40" fmla="*/ 1460665 h 2903517"/>
              <a:gd name="connsiteX41" fmla="*/ 540327 w 2143496"/>
              <a:gd name="connsiteY41" fmla="*/ 1448790 h 2903517"/>
              <a:gd name="connsiteX42" fmla="*/ 486888 w 2143496"/>
              <a:gd name="connsiteY42" fmla="*/ 1407226 h 2903517"/>
              <a:gd name="connsiteX43" fmla="*/ 421574 w 2143496"/>
              <a:gd name="connsiteY43" fmla="*/ 1383475 h 2903517"/>
              <a:gd name="connsiteX44" fmla="*/ 385948 w 2143496"/>
              <a:gd name="connsiteY44" fmla="*/ 1347849 h 2903517"/>
              <a:gd name="connsiteX45" fmla="*/ 350322 w 2143496"/>
              <a:gd name="connsiteY45" fmla="*/ 1324099 h 2903517"/>
              <a:gd name="connsiteX46" fmla="*/ 302821 w 2143496"/>
              <a:gd name="connsiteY46" fmla="*/ 1270660 h 2903517"/>
              <a:gd name="connsiteX47" fmla="*/ 273132 w 2143496"/>
              <a:gd name="connsiteY47" fmla="*/ 1235034 h 2903517"/>
              <a:gd name="connsiteX48" fmla="*/ 255319 w 2143496"/>
              <a:gd name="connsiteY48" fmla="*/ 1229096 h 2903517"/>
              <a:gd name="connsiteX49" fmla="*/ 219693 w 2143496"/>
              <a:gd name="connsiteY49" fmla="*/ 1187532 h 2903517"/>
              <a:gd name="connsiteX50" fmla="*/ 172192 w 2143496"/>
              <a:gd name="connsiteY50" fmla="*/ 1062842 h 2903517"/>
              <a:gd name="connsiteX51" fmla="*/ 166254 w 2143496"/>
              <a:gd name="connsiteY51" fmla="*/ 1045029 h 2903517"/>
              <a:gd name="connsiteX52" fmla="*/ 148441 w 2143496"/>
              <a:gd name="connsiteY52" fmla="*/ 1021278 h 2903517"/>
              <a:gd name="connsiteX53" fmla="*/ 136566 w 2143496"/>
              <a:gd name="connsiteY53" fmla="*/ 973777 h 2903517"/>
              <a:gd name="connsiteX54" fmla="*/ 136566 w 2143496"/>
              <a:gd name="connsiteY54" fmla="*/ 866899 h 2903517"/>
              <a:gd name="connsiteX55" fmla="*/ 124691 w 2143496"/>
              <a:gd name="connsiteY55" fmla="*/ 849086 h 2903517"/>
              <a:gd name="connsiteX56" fmla="*/ 77190 w 2143496"/>
              <a:gd name="connsiteY56" fmla="*/ 730332 h 2903517"/>
              <a:gd name="connsiteX57" fmla="*/ 71252 w 2143496"/>
              <a:gd name="connsiteY57" fmla="*/ 712519 h 2903517"/>
              <a:gd name="connsiteX58" fmla="*/ 59377 w 2143496"/>
              <a:gd name="connsiteY58" fmla="*/ 653143 h 2903517"/>
              <a:gd name="connsiteX59" fmla="*/ 53439 w 2143496"/>
              <a:gd name="connsiteY59" fmla="*/ 439387 h 2903517"/>
              <a:gd name="connsiteX60" fmla="*/ 71252 w 2143496"/>
              <a:gd name="connsiteY60" fmla="*/ 338447 h 2903517"/>
              <a:gd name="connsiteX61" fmla="*/ 65314 w 2143496"/>
              <a:gd name="connsiteY61" fmla="*/ 100940 h 2903517"/>
              <a:gd name="connsiteX62" fmla="*/ 11875 w 2143496"/>
              <a:gd name="connsiteY62" fmla="*/ 35626 h 2903517"/>
              <a:gd name="connsiteX63" fmla="*/ 0 w 2143496"/>
              <a:gd name="connsiteY6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894114 w 2143496"/>
              <a:gd name="connsiteY10" fmla="*/ 2683823 h 2903517"/>
              <a:gd name="connsiteX11" fmla="*/ 1793174 w 2143496"/>
              <a:gd name="connsiteY11" fmla="*/ 2671948 h 2903517"/>
              <a:gd name="connsiteX12" fmla="*/ 1775361 w 2143496"/>
              <a:gd name="connsiteY12" fmla="*/ 2666010 h 2903517"/>
              <a:gd name="connsiteX13" fmla="*/ 1745673 w 2143496"/>
              <a:gd name="connsiteY13" fmla="*/ 2523506 h 2903517"/>
              <a:gd name="connsiteX14" fmla="*/ 1733797 w 2143496"/>
              <a:gd name="connsiteY14" fmla="*/ 2487881 h 2903517"/>
              <a:gd name="connsiteX15" fmla="*/ 1710047 w 2143496"/>
              <a:gd name="connsiteY15" fmla="*/ 2452255 h 2903517"/>
              <a:gd name="connsiteX16" fmla="*/ 1674421 w 2143496"/>
              <a:gd name="connsiteY16" fmla="*/ 2333501 h 2903517"/>
              <a:gd name="connsiteX17" fmla="*/ 1662545 w 2143496"/>
              <a:gd name="connsiteY17" fmla="*/ 2232561 h 2903517"/>
              <a:gd name="connsiteX18" fmla="*/ 1656608 w 2143496"/>
              <a:gd name="connsiteY18" fmla="*/ 2214748 h 2903517"/>
              <a:gd name="connsiteX19" fmla="*/ 1579418 w 2143496"/>
              <a:gd name="connsiteY19" fmla="*/ 2161309 h 2903517"/>
              <a:gd name="connsiteX20" fmla="*/ 1531917 w 2143496"/>
              <a:gd name="connsiteY20" fmla="*/ 2119745 h 2903517"/>
              <a:gd name="connsiteX21" fmla="*/ 1502228 w 2143496"/>
              <a:gd name="connsiteY21" fmla="*/ 2095995 h 2903517"/>
              <a:gd name="connsiteX22" fmla="*/ 1496291 w 2143496"/>
              <a:gd name="connsiteY22" fmla="*/ 2078182 h 2903517"/>
              <a:gd name="connsiteX23" fmla="*/ 1472540 w 2143496"/>
              <a:gd name="connsiteY23" fmla="*/ 2048494 h 2903517"/>
              <a:gd name="connsiteX24" fmla="*/ 1460665 w 2143496"/>
              <a:gd name="connsiteY24" fmla="*/ 2036618 h 2903517"/>
              <a:gd name="connsiteX25" fmla="*/ 1407226 w 2143496"/>
              <a:gd name="connsiteY25" fmla="*/ 1983179 h 2903517"/>
              <a:gd name="connsiteX26" fmla="*/ 1395351 w 2143496"/>
              <a:gd name="connsiteY26" fmla="*/ 1965366 h 2903517"/>
              <a:gd name="connsiteX27" fmla="*/ 1389413 w 2143496"/>
              <a:gd name="connsiteY27" fmla="*/ 1947553 h 2903517"/>
              <a:gd name="connsiteX28" fmla="*/ 1335974 w 2143496"/>
              <a:gd name="connsiteY28" fmla="*/ 1894114 h 2903517"/>
              <a:gd name="connsiteX29" fmla="*/ 1282535 w 2143496"/>
              <a:gd name="connsiteY29" fmla="*/ 1852551 h 2903517"/>
              <a:gd name="connsiteX30" fmla="*/ 1252847 w 2143496"/>
              <a:gd name="connsiteY30" fmla="*/ 1822862 h 2903517"/>
              <a:gd name="connsiteX31" fmla="*/ 1157844 w 2143496"/>
              <a:gd name="connsiteY31" fmla="*/ 1787236 h 2903517"/>
              <a:gd name="connsiteX32" fmla="*/ 1104405 w 2143496"/>
              <a:gd name="connsiteY32" fmla="*/ 1751610 h 2903517"/>
              <a:gd name="connsiteX33" fmla="*/ 1021278 w 2143496"/>
              <a:gd name="connsiteY33" fmla="*/ 1733797 h 2903517"/>
              <a:gd name="connsiteX34" fmla="*/ 831273 w 2143496"/>
              <a:gd name="connsiteY34" fmla="*/ 1692234 h 2903517"/>
              <a:gd name="connsiteX35" fmla="*/ 813460 w 2143496"/>
              <a:gd name="connsiteY35" fmla="*/ 1680358 h 2903517"/>
              <a:gd name="connsiteX36" fmla="*/ 789709 w 2143496"/>
              <a:gd name="connsiteY36" fmla="*/ 1674421 h 2903517"/>
              <a:gd name="connsiteX37" fmla="*/ 700644 w 2143496"/>
              <a:gd name="connsiteY37" fmla="*/ 1561605 h 2903517"/>
              <a:gd name="connsiteX38" fmla="*/ 605641 w 2143496"/>
              <a:gd name="connsiteY38" fmla="*/ 1508166 h 2903517"/>
              <a:gd name="connsiteX39" fmla="*/ 552203 w 2143496"/>
              <a:gd name="connsiteY39" fmla="*/ 1460665 h 2903517"/>
              <a:gd name="connsiteX40" fmla="*/ 540327 w 2143496"/>
              <a:gd name="connsiteY40" fmla="*/ 1448790 h 2903517"/>
              <a:gd name="connsiteX41" fmla="*/ 486888 w 2143496"/>
              <a:gd name="connsiteY41" fmla="*/ 1407226 h 2903517"/>
              <a:gd name="connsiteX42" fmla="*/ 421574 w 2143496"/>
              <a:gd name="connsiteY42" fmla="*/ 1383475 h 2903517"/>
              <a:gd name="connsiteX43" fmla="*/ 385948 w 2143496"/>
              <a:gd name="connsiteY43" fmla="*/ 1347849 h 2903517"/>
              <a:gd name="connsiteX44" fmla="*/ 350322 w 2143496"/>
              <a:gd name="connsiteY44" fmla="*/ 1324099 h 2903517"/>
              <a:gd name="connsiteX45" fmla="*/ 302821 w 2143496"/>
              <a:gd name="connsiteY45" fmla="*/ 1270660 h 2903517"/>
              <a:gd name="connsiteX46" fmla="*/ 273132 w 2143496"/>
              <a:gd name="connsiteY46" fmla="*/ 1235034 h 2903517"/>
              <a:gd name="connsiteX47" fmla="*/ 255319 w 2143496"/>
              <a:gd name="connsiteY47" fmla="*/ 1229096 h 2903517"/>
              <a:gd name="connsiteX48" fmla="*/ 219693 w 2143496"/>
              <a:gd name="connsiteY48" fmla="*/ 1187532 h 2903517"/>
              <a:gd name="connsiteX49" fmla="*/ 172192 w 2143496"/>
              <a:gd name="connsiteY49" fmla="*/ 1062842 h 2903517"/>
              <a:gd name="connsiteX50" fmla="*/ 166254 w 2143496"/>
              <a:gd name="connsiteY50" fmla="*/ 1045029 h 2903517"/>
              <a:gd name="connsiteX51" fmla="*/ 148441 w 2143496"/>
              <a:gd name="connsiteY51" fmla="*/ 1021278 h 2903517"/>
              <a:gd name="connsiteX52" fmla="*/ 136566 w 2143496"/>
              <a:gd name="connsiteY52" fmla="*/ 973777 h 2903517"/>
              <a:gd name="connsiteX53" fmla="*/ 136566 w 2143496"/>
              <a:gd name="connsiteY53" fmla="*/ 866899 h 2903517"/>
              <a:gd name="connsiteX54" fmla="*/ 124691 w 2143496"/>
              <a:gd name="connsiteY54" fmla="*/ 849086 h 2903517"/>
              <a:gd name="connsiteX55" fmla="*/ 77190 w 2143496"/>
              <a:gd name="connsiteY55" fmla="*/ 730332 h 2903517"/>
              <a:gd name="connsiteX56" fmla="*/ 71252 w 2143496"/>
              <a:gd name="connsiteY56" fmla="*/ 712519 h 2903517"/>
              <a:gd name="connsiteX57" fmla="*/ 59377 w 2143496"/>
              <a:gd name="connsiteY57" fmla="*/ 653143 h 2903517"/>
              <a:gd name="connsiteX58" fmla="*/ 53439 w 2143496"/>
              <a:gd name="connsiteY58" fmla="*/ 439387 h 2903517"/>
              <a:gd name="connsiteX59" fmla="*/ 71252 w 2143496"/>
              <a:gd name="connsiteY59" fmla="*/ 338447 h 2903517"/>
              <a:gd name="connsiteX60" fmla="*/ 65314 w 2143496"/>
              <a:gd name="connsiteY60" fmla="*/ 100940 h 2903517"/>
              <a:gd name="connsiteX61" fmla="*/ 11875 w 2143496"/>
              <a:gd name="connsiteY61" fmla="*/ 35626 h 2903517"/>
              <a:gd name="connsiteX62" fmla="*/ 0 w 2143496"/>
              <a:gd name="connsiteY6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48493 w 2143496"/>
              <a:gd name="connsiteY6" fmla="*/ 2731325 h 2903517"/>
              <a:gd name="connsiteX7" fmla="*/ 2012867 w 2143496"/>
              <a:gd name="connsiteY7" fmla="*/ 2719449 h 2903517"/>
              <a:gd name="connsiteX8" fmla="*/ 1995054 w 2143496"/>
              <a:gd name="connsiteY8" fmla="*/ 2701636 h 2903517"/>
              <a:gd name="connsiteX9" fmla="*/ 1894114 w 2143496"/>
              <a:gd name="connsiteY9" fmla="*/ 2683823 h 2903517"/>
              <a:gd name="connsiteX10" fmla="*/ 1793174 w 2143496"/>
              <a:gd name="connsiteY10" fmla="*/ 2671948 h 2903517"/>
              <a:gd name="connsiteX11" fmla="*/ 1775361 w 2143496"/>
              <a:gd name="connsiteY11" fmla="*/ 2666010 h 2903517"/>
              <a:gd name="connsiteX12" fmla="*/ 1745673 w 2143496"/>
              <a:gd name="connsiteY12" fmla="*/ 2523506 h 2903517"/>
              <a:gd name="connsiteX13" fmla="*/ 1733797 w 2143496"/>
              <a:gd name="connsiteY13" fmla="*/ 2487881 h 2903517"/>
              <a:gd name="connsiteX14" fmla="*/ 1710047 w 2143496"/>
              <a:gd name="connsiteY14" fmla="*/ 2452255 h 2903517"/>
              <a:gd name="connsiteX15" fmla="*/ 1674421 w 2143496"/>
              <a:gd name="connsiteY15" fmla="*/ 2333501 h 2903517"/>
              <a:gd name="connsiteX16" fmla="*/ 1662545 w 2143496"/>
              <a:gd name="connsiteY16" fmla="*/ 2232561 h 2903517"/>
              <a:gd name="connsiteX17" fmla="*/ 1656608 w 2143496"/>
              <a:gd name="connsiteY17" fmla="*/ 2214748 h 2903517"/>
              <a:gd name="connsiteX18" fmla="*/ 1579418 w 2143496"/>
              <a:gd name="connsiteY18" fmla="*/ 2161309 h 2903517"/>
              <a:gd name="connsiteX19" fmla="*/ 1531917 w 2143496"/>
              <a:gd name="connsiteY19" fmla="*/ 2119745 h 2903517"/>
              <a:gd name="connsiteX20" fmla="*/ 1502228 w 2143496"/>
              <a:gd name="connsiteY20" fmla="*/ 2095995 h 2903517"/>
              <a:gd name="connsiteX21" fmla="*/ 1496291 w 2143496"/>
              <a:gd name="connsiteY21" fmla="*/ 2078182 h 2903517"/>
              <a:gd name="connsiteX22" fmla="*/ 1472540 w 2143496"/>
              <a:gd name="connsiteY22" fmla="*/ 2048494 h 2903517"/>
              <a:gd name="connsiteX23" fmla="*/ 1460665 w 2143496"/>
              <a:gd name="connsiteY23" fmla="*/ 2036618 h 2903517"/>
              <a:gd name="connsiteX24" fmla="*/ 1407226 w 2143496"/>
              <a:gd name="connsiteY24" fmla="*/ 1983179 h 2903517"/>
              <a:gd name="connsiteX25" fmla="*/ 1395351 w 2143496"/>
              <a:gd name="connsiteY25" fmla="*/ 1965366 h 2903517"/>
              <a:gd name="connsiteX26" fmla="*/ 1389413 w 2143496"/>
              <a:gd name="connsiteY26" fmla="*/ 1947553 h 2903517"/>
              <a:gd name="connsiteX27" fmla="*/ 1335974 w 2143496"/>
              <a:gd name="connsiteY27" fmla="*/ 1894114 h 2903517"/>
              <a:gd name="connsiteX28" fmla="*/ 1282535 w 2143496"/>
              <a:gd name="connsiteY28" fmla="*/ 1852551 h 2903517"/>
              <a:gd name="connsiteX29" fmla="*/ 1252847 w 2143496"/>
              <a:gd name="connsiteY29" fmla="*/ 1822862 h 2903517"/>
              <a:gd name="connsiteX30" fmla="*/ 1157844 w 2143496"/>
              <a:gd name="connsiteY30" fmla="*/ 1787236 h 2903517"/>
              <a:gd name="connsiteX31" fmla="*/ 1104405 w 2143496"/>
              <a:gd name="connsiteY31" fmla="*/ 1751610 h 2903517"/>
              <a:gd name="connsiteX32" fmla="*/ 1021278 w 2143496"/>
              <a:gd name="connsiteY32" fmla="*/ 1733797 h 2903517"/>
              <a:gd name="connsiteX33" fmla="*/ 831273 w 2143496"/>
              <a:gd name="connsiteY33" fmla="*/ 1692234 h 2903517"/>
              <a:gd name="connsiteX34" fmla="*/ 813460 w 2143496"/>
              <a:gd name="connsiteY34" fmla="*/ 1680358 h 2903517"/>
              <a:gd name="connsiteX35" fmla="*/ 789709 w 2143496"/>
              <a:gd name="connsiteY35" fmla="*/ 1674421 h 2903517"/>
              <a:gd name="connsiteX36" fmla="*/ 700644 w 2143496"/>
              <a:gd name="connsiteY36" fmla="*/ 1561605 h 2903517"/>
              <a:gd name="connsiteX37" fmla="*/ 605641 w 2143496"/>
              <a:gd name="connsiteY37" fmla="*/ 1508166 h 2903517"/>
              <a:gd name="connsiteX38" fmla="*/ 552203 w 2143496"/>
              <a:gd name="connsiteY38" fmla="*/ 1460665 h 2903517"/>
              <a:gd name="connsiteX39" fmla="*/ 540327 w 2143496"/>
              <a:gd name="connsiteY39" fmla="*/ 1448790 h 2903517"/>
              <a:gd name="connsiteX40" fmla="*/ 486888 w 2143496"/>
              <a:gd name="connsiteY40" fmla="*/ 1407226 h 2903517"/>
              <a:gd name="connsiteX41" fmla="*/ 421574 w 2143496"/>
              <a:gd name="connsiteY41" fmla="*/ 1383475 h 2903517"/>
              <a:gd name="connsiteX42" fmla="*/ 385948 w 2143496"/>
              <a:gd name="connsiteY42" fmla="*/ 1347849 h 2903517"/>
              <a:gd name="connsiteX43" fmla="*/ 350322 w 2143496"/>
              <a:gd name="connsiteY43" fmla="*/ 1324099 h 2903517"/>
              <a:gd name="connsiteX44" fmla="*/ 302821 w 2143496"/>
              <a:gd name="connsiteY44" fmla="*/ 1270660 h 2903517"/>
              <a:gd name="connsiteX45" fmla="*/ 273132 w 2143496"/>
              <a:gd name="connsiteY45" fmla="*/ 1235034 h 2903517"/>
              <a:gd name="connsiteX46" fmla="*/ 255319 w 2143496"/>
              <a:gd name="connsiteY46" fmla="*/ 1229096 h 2903517"/>
              <a:gd name="connsiteX47" fmla="*/ 219693 w 2143496"/>
              <a:gd name="connsiteY47" fmla="*/ 1187532 h 2903517"/>
              <a:gd name="connsiteX48" fmla="*/ 172192 w 2143496"/>
              <a:gd name="connsiteY48" fmla="*/ 1062842 h 2903517"/>
              <a:gd name="connsiteX49" fmla="*/ 166254 w 2143496"/>
              <a:gd name="connsiteY49" fmla="*/ 1045029 h 2903517"/>
              <a:gd name="connsiteX50" fmla="*/ 148441 w 2143496"/>
              <a:gd name="connsiteY50" fmla="*/ 1021278 h 2903517"/>
              <a:gd name="connsiteX51" fmla="*/ 136566 w 2143496"/>
              <a:gd name="connsiteY51" fmla="*/ 973777 h 2903517"/>
              <a:gd name="connsiteX52" fmla="*/ 136566 w 2143496"/>
              <a:gd name="connsiteY52" fmla="*/ 866899 h 2903517"/>
              <a:gd name="connsiteX53" fmla="*/ 124691 w 2143496"/>
              <a:gd name="connsiteY53" fmla="*/ 849086 h 2903517"/>
              <a:gd name="connsiteX54" fmla="*/ 77190 w 2143496"/>
              <a:gd name="connsiteY54" fmla="*/ 730332 h 2903517"/>
              <a:gd name="connsiteX55" fmla="*/ 71252 w 2143496"/>
              <a:gd name="connsiteY55" fmla="*/ 712519 h 2903517"/>
              <a:gd name="connsiteX56" fmla="*/ 59377 w 2143496"/>
              <a:gd name="connsiteY56" fmla="*/ 653143 h 2903517"/>
              <a:gd name="connsiteX57" fmla="*/ 53439 w 2143496"/>
              <a:gd name="connsiteY57" fmla="*/ 439387 h 2903517"/>
              <a:gd name="connsiteX58" fmla="*/ 71252 w 2143496"/>
              <a:gd name="connsiteY58" fmla="*/ 338447 h 2903517"/>
              <a:gd name="connsiteX59" fmla="*/ 65314 w 2143496"/>
              <a:gd name="connsiteY59" fmla="*/ 100940 h 2903517"/>
              <a:gd name="connsiteX60" fmla="*/ 11875 w 2143496"/>
              <a:gd name="connsiteY60" fmla="*/ 35626 h 2903517"/>
              <a:gd name="connsiteX61" fmla="*/ 0 w 2143496"/>
              <a:gd name="connsiteY6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12867 w 2143496"/>
              <a:gd name="connsiteY6" fmla="*/ 2719449 h 2903517"/>
              <a:gd name="connsiteX7" fmla="*/ 1995054 w 2143496"/>
              <a:gd name="connsiteY7" fmla="*/ 2701636 h 2903517"/>
              <a:gd name="connsiteX8" fmla="*/ 1894114 w 2143496"/>
              <a:gd name="connsiteY8" fmla="*/ 2683823 h 2903517"/>
              <a:gd name="connsiteX9" fmla="*/ 1793174 w 2143496"/>
              <a:gd name="connsiteY9" fmla="*/ 2671948 h 2903517"/>
              <a:gd name="connsiteX10" fmla="*/ 1775361 w 2143496"/>
              <a:gd name="connsiteY10" fmla="*/ 2666010 h 2903517"/>
              <a:gd name="connsiteX11" fmla="*/ 1745673 w 2143496"/>
              <a:gd name="connsiteY11" fmla="*/ 2523506 h 2903517"/>
              <a:gd name="connsiteX12" fmla="*/ 1733797 w 2143496"/>
              <a:gd name="connsiteY12" fmla="*/ 2487881 h 2903517"/>
              <a:gd name="connsiteX13" fmla="*/ 1710047 w 2143496"/>
              <a:gd name="connsiteY13" fmla="*/ 2452255 h 2903517"/>
              <a:gd name="connsiteX14" fmla="*/ 1674421 w 2143496"/>
              <a:gd name="connsiteY14" fmla="*/ 2333501 h 2903517"/>
              <a:gd name="connsiteX15" fmla="*/ 1662545 w 2143496"/>
              <a:gd name="connsiteY15" fmla="*/ 2232561 h 2903517"/>
              <a:gd name="connsiteX16" fmla="*/ 1656608 w 2143496"/>
              <a:gd name="connsiteY16" fmla="*/ 2214748 h 2903517"/>
              <a:gd name="connsiteX17" fmla="*/ 1579418 w 2143496"/>
              <a:gd name="connsiteY17" fmla="*/ 2161309 h 2903517"/>
              <a:gd name="connsiteX18" fmla="*/ 1531917 w 2143496"/>
              <a:gd name="connsiteY18" fmla="*/ 2119745 h 2903517"/>
              <a:gd name="connsiteX19" fmla="*/ 1502228 w 2143496"/>
              <a:gd name="connsiteY19" fmla="*/ 2095995 h 2903517"/>
              <a:gd name="connsiteX20" fmla="*/ 1496291 w 2143496"/>
              <a:gd name="connsiteY20" fmla="*/ 2078182 h 2903517"/>
              <a:gd name="connsiteX21" fmla="*/ 1472540 w 2143496"/>
              <a:gd name="connsiteY21" fmla="*/ 2048494 h 2903517"/>
              <a:gd name="connsiteX22" fmla="*/ 1460665 w 2143496"/>
              <a:gd name="connsiteY22" fmla="*/ 2036618 h 2903517"/>
              <a:gd name="connsiteX23" fmla="*/ 1407226 w 2143496"/>
              <a:gd name="connsiteY23" fmla="*/ 1983179 h 2903517"/>
              <a:gd name="connsiteX24" fmla="*/ 1395351 w 2143496"/>
              <a:gd name="connsiteY24" fmla="*/ 1965366 h 2903517"/>
              <a:gd name="connsiteX25" fmla="*/ 1389413 w 2143496"/>
              <a:gd name="connsiteY25" fmla="*/ 1947553 h 2903517"/>
              <a:gd name="connsiteX26" fmla="*/ 1335974 w 2143496"/>
              <a:gd name="connsiteY26" fmla="*/ 1894114 h 2903517"/>
              <a:gd name="connsiteX27" fmla="*/ 1282535 w 2143496"/>
              <a:gd name="connsiteY27" fmla="*/ 1852551 h 2903517"/>
              <a:gd name="connsiteX28" fmla="*/ 1252847 w 2143496"/>
              <a:gd name="connsiteY28" fmla="*/ 1822862 h 2903517"/>
              <a:gd name="connsiteX29" fmla="*/ 1157844 w 2143496"/>
              <a:gd name="connsiteY29" fmla="*/ 1787236 h 2903517"/>
              <a:gd name="connsiteX30" fmla="*/ 1104405 w 2143496"/>
              <a:gd name="connsiteY30" fmla="*/ 1751610 h 2903517"/>
              <a:gd name="connsiteX31" fmla="*/ 1021278 w 2143496"/>
              <a:gd name="connsiteY31" fmla="*/ 1733797 h 2903517"/>
              <a:gd name="connsiteX32" fmla="*/ 831273 w 2143496"/>
              <a:gd name="connsiteY32" fmla="*/ 1692234 h 2903517"/>
              <a:gd name="connsiteX33" fmla="*/ 813460 w 2143496"/>
              <a:gd name="connsiteY33" fmla="*/ 1680358 h 2903517"/>
              <a:gd name="connsiteX34" fmla="*/ 789709 w 2143496"/>
              <a:gd name="connsiteY34" fmla="*/ 1674421 h 2903517"/>
              <a:gd name="connsiteX35" fmla="*/ 700644 w 2143496"/>
              <a:gd name="connsiteY35" fmla="*/ 1561605 h 2903517"/>
              <a:gd name="connsiteX36" fmla="*/ 605641 w 2143496"/>
              <a:gd name="connsiteY36" fmla="*/ 1508166 h 2903517"/>
              <a:gd name="connsiteX37" fmla="*/ 552203 w 2143496"/>
              <a:gd name="connsiteY37" fmla="*/ 1460665 h 2903517"/>
              <a:gd name="connsiteX38" fmla="*/ 540327 w 2143496"/>
              <a:gd name="connsiteY38" fmla="*/ 1448790 h 2903517"/>
              <a:gd name="connsiteX39" fmla="*/ 486888 w 2143496"/>
              <a:gd name="connsiteY39" fmla="*/ 1407226 h 2903517"/>
              <a:gd name="connsiteX40" fmla="*/ 421574 w 2143496"/>
              <a:gd name="connsiteY40" fmla="*/ 1383475 h 2903517"/>
              <a:gd name="connsiteX41" fmla="*/ 385948 w 2143496"/>
              <a:gd name="connsiteY41" fmla="*/ 1347849 h 2903517"/>
              <a:gd name="connsiteX42" fmla="*/ 350322 w 2143496"/>
              <a:gd name="connsiteY42" fmla="*/ 1324099 h 2903517"/>
              <a:gd name="connsiteX43" fmla="*/ 302821 w 2143496"/>
              <a:gd name="connsiteY43" fmla="*/ 1270660 h 2903517"/>
              <a:gd name="connsiteX44" fmla="*/ 273132 w 2143496"/>
              <a:gd name="connsiteY44" fmla="*/ 1235034 h 2903517"/>
              <a:gd name="connsiteX45" fmla="*/ 255319 w 2143496"/>
              <a:gd name="connsiteY45" fmla="*/ 1229096 h 2903517"/>
              <a:gd name="connsiteX46" fmla="*/ 219693 w 2143496"/>
              <a:gd name="connsiteY46" fmla="*/ 1187532 h 2903517"/>
              <a:gd name="connsiteX47" fmla="*/ 172192 w 2143496"/>
              <a:gd name="connsiteY47" fmla="*/ 1062842 h 2903517"/>
              <a:gd name="connsiteX48" fmla="*/ 166254 w 2143496"/>
              <a:gd name="connsiteY48" fmla="*/ 1045029 h 2903517"/>
              <a:gd name="connsiteX49" fmla="*/ 148441 w 2143496"/>
              <a:gd name="connsiteY49" fmla="*/ 1021278 h 2903517"/>
              <a:gd name="connsiteX50" fmla="*/ 136566 w 2143496"/>
              <a:gd name="connsiteY50" fmla="*/ 973777 h 2903517"/>
              <a:gd name="connsiteX51" fmla="*/ 136566 w 2143496"/>
              <a:gd name="connsiteY51" fmla="*/ 866899 h 2903517"/>
              <a:gd name="connsiteX52" fmla="*/ 124691 w 2143496"/>
              <a:gd name="connsiteY52" fmla="*/ 849086 h 2903517"/>
              <a:gd name="connsiteX53" fmla="*/ 77190 w 2143496"/>
              <a:gd name="connsiteY53" fmla="*/ 730332 h 2903517"/>
              <a:gd name="connsiteX54" fmla="*/ 71252 w 2143496"/>
              <a:gd name="connsiteY54" fmla="*/ 712519 h 2903517"/>
              <a:gd name="connsiteX55" fmla="*/ 59377 w 2143496"/>
              <a:gd name="connsiteY55" fmla="*/ 653143 h 2903517"/>
              <a:gd name="connsiteX56" fmla="*/ 53439 w 2143496"/>
              <a:gd name="connsiteY56" fmla="*/ 439387 h 2903517"/>
              <a:gd name="connsiteX57" fmla="*/ 71252 w 2143496"/>
              <a:gd name="connsiteY57" fmla="*/ 338447 h 2903517"/>
              <a:gd name="connsiteX58" fmla="*/ 65314 w 2143496"/>
              <a:gd name="connsiteY58" fmla="*/ 100940 h 2903517"/>
              <a:gd name="connsiteX59" fmla="*/ 11875 w 2143496"/>
              <a:gd name="connsiteY59" fmla="*/ 35626 h 2903517"/>
              <a:gd name="connsiteX60" fmla="*/ 0 w 2143496"/>
              <a:gd name="connsiteY6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12867 w 2143496"/>
              <a:gd name="connsiteY5" fmla="*/ 2719449 h 2903517"/>
              <a:gd name="connsiteX6" fmla="*/ 1995054 w 2143496"/>
              <a:gd name="connsiteY6" fmla="*/ 2701636 h 2903517"/>
              <a:gd name="connsiteX7" fmla="*/ 1894114 w 2143496"/>
              <a:gd name="connsiteY7" fmla="*/ 2683823 h 2903517"/>
              <a:gd name="connsiteX8" fmla="*/ 1793174 w 2143496"/>
              <a:gd name="connsiteY8" fmla="*/ 2671948 h 2903517"/>
              <a:gd name="connsiteX9" fmla="*/ 1775361 w 2143496"/>
              <a:gd name="connsiteY9" fmla="*/ 2666010 h 2903517"/>
              <a:gd name="connsiteX10" fmla="*/ 1745673 w 2143496"/>
              <a:gd name="connsiteY10" fmla="*/ 2523506 h 2903517"/>
              <a:gd name="connsiteX11" fmla="*/ 1733797 w 2143496"/>
              <a:gd name="connsiteY11" fmla="*/ 2487881 h 2903517"/>
              <a:gd name="connsiteX12" fmla="*/ 1710047 w 2143496"/>
              <a:gd name="connsiteY12" fmla="*/ 2452255 h 2903517"/>
              <a:gd name="connsiteX13" fmla="*/ 1674421 w 2143496"/>
              <a:gd name="connsiteY13" fmla="*/ 2333501 h 2903517"/>
              <a:gd name="connsiteX14" fmla="*/ 1662545 w 2143496"/>
              <a:gd name="connsiteY14" fmla="*/ 2232561 h 2903517"/>
              <a:gd name="connsiteX15" fmla="*/ 1656608 w 2143496"/>
              <a:gd name="connsiteY15" fmla="*/ 2214748 h 2903517"/>
              <a:gd name="connsiteX16" fmla="*/ 1579418 w 2143496"/>
              <a:gd name="connsiteY16" fmla="*/ 2161309 h 2903517"/>
              <a:gd name="connsiteX17" fmla="*/ 1531917 w 2143496"/>
              <a:gd name="connsiteY17" fmla="*/ 2119745 h 2903517"/>
              <a:gd name="connsiteX18" fmla="*/ 1502228 w 2143496"/>
              <a:gd name="connsiteY18" fmla="*/ 2095995 h 2903517"/>
              <a:gd name="connsiteX19" fmla="*/ 1496291 w 2143496"/>
              <a:gd name="connsiteY19" fmla="*/ 2078182 h 2903517"/>
              <a:gd name="connsiteX20" fmla="*/ 1472540 w 2143496"/>
              <a:gd name="connsiteY20" fmla="*/ 2048494 h 2903517"/>
              <a:gd name="connsiteX21" fmla="*/ 1460665 w 2143496"/>
              <a:gd name="connsiteY21" fmla="*/ 2036618 h 2903517"/>
              <a:gd name="connsiteX22" fmla="*/ 1407226 w 2143496"/>
              <a:gd name="connsiteY22" fmla="*/ 1983179 h 2903517"/>
              <a:gd name="connsiteX23" fmla="*/ 1395351 w 2143496"/>
              <a:gd name="connsiteY23" fmla="*/ 1965366 h 2903517"/>
              <a:gd name="connsiteX24" fmla="*/ 1389413 w 2143496"/>
              <a:gd name="connsiteY24" fmla="*/ 1947553 h 2903517"/>
              <a:gd name="connsiteX25" fmla="*/ 1335974 w 2143496"/>
              <a:gd name="connsiteY25" fmla="*/ 1894114 h 2903517"/>
              <a:gd name="connsiteX26" fmla="*/ 1282535 w 2143496"/>
              <a:gd name="connsiteY26" fmla="*/ 1852551 h 2903517"/>
              <a:gd name="connsiteX27" fmla="*/ 1252847 w 2143496"/>
              <a:gd name="connsiteY27" fmla="*/ 1822862 h 2903517"/>
              <a:gd name="connsiteX28" fmla="*/ 1157844 w 2143496"/>
              <a:gd name="connsiteY28" fmla="*/ 1787236 h 2903517"/>
              <a:gd name="connsiteX29" fmla="*/ 1104405 w 2143496"/>
              <a:gd name="connsiteY29" fmla="*/ 1751610 h 2903517"/>
              <a:gd name="connsiteX30" fmla="*/ 1021278 w 2143496"/>
              <a:gd name="connsiteY30" fmla="*/ 1733797 h 2903517"/>
              <a:gd name="connsiteX31" fmla="*/ 831273 w 2143496"/>
              <a:gd name="connsiteY31" fmla="*/ 1692234 h 2903517"/>
              <a:gd name="connsiteX32" fmla="*/ 813460 w 2143496"/>
              <a:gd name="connsiteY32" fmla="*/ 1680358 h 2903517"/>
              <a:gd name="connsiteX33" fmla="*/ 789709 w 2143496"/>
              <a:gd name="connsiteY33" fmla="*/ 1674421 h 2903517"/>
              <a:gd name="connsiteX34" fmla="*/ 700644 w 2143496"/>
              <a:gd name="connsiteY34" fmla="*/ 1561605 h 2903517"/>
              <a:gd name="connsiteX35" fmla="*/ 605641 w 2143496"/>
              <a:gd name="connsiteY35" fmla="*/ 1508166 h 2903517"/>
              <a:gd name="connsiteX36" fmla="*/ 552203 w 2143496"/>
              <a:gd name="connsiteY36" fmla="*/ 1460665 h 2903517"/>
              <a:gd name="connsiteX37" fmla="*/ 540327 w 2143496"/>
              <a:gd name="connsiteY37" fmla="*/ 1448790 h 2903517"/>
              <a:gd name="connsiteX38" fmla="*/ 486888 w 2143496"/>
              <a:gd name="connsiteY38" fmla="*/ 1407226 h 2903517"/>
              <a:gd name="connsiteX39" fmla="*/ 421574 w 2143496"/>
              <a:gd name="connsiteY39" fmla="*/ 1383475 h 2903517"/>
              <a:gd name="connsiteX40" fmla="*/ 385948 w 2143496"/>
              <a:gd name="connsiteY40" fmla="*/ 1347849 h 2903517"/>
              <a:gd name="connsiteX41" fmla="*/ 350322 w 2143496"/>
              <a:gd name="connsiteY41" fmla="*/ 1324099 h 2903517"/>
              <a:gd name="connsiteX42" fmla="*/ 302821 w 2143496"/>
              <a:gd name="connsiteY42" fmla="*/ 1270660 h 2903517"/>
              <a:gd name="connsiteX43" fmla="*/ 273132 w 2143496"/>
              <a:gd name="connsiteY43" fmla="*/ 1235034 h 2903517"/>
              <a:gd name="connsiteX44" fmla="*/ 255319 w 2143496"/>
              <a:gd name="connsiteY44" fmla="*/ 1229096 h 2903517"/>
              <a:gd name="connsiteX45" fmla="*/ 219693 w 2143496"/>
              <a:gd name="connsiteY45" fmla="*/ 1187532 h 2903517"/>
              <a:gd name="connsiteX46" fmla="*/ 172192 w 2143496"/>
              <a:gd name="connsiteY46" fmla="*/ 1062842 h 2903517"/>
              <a:gd name="connsiteX47" fmla="*/ 166254 w 2143496"/>
              <a:gd name="connsiteY47" fmla="*/ 1045029 h 2903517"/>
              <a:gd name="connsiteX48" fmla="*/ 148441 w 2143496"/>
              <a:gd name="connsiteY48" fmla="*/ 1021278 h 2903517"/>
              <a:gd name="connsiteX49" fmla="*/ 136566 w 2143496"/>
              <a:gd name="connsiteY49" fmla="*/ 973777 h 2903517"/>
              <a:gd name="connsiteX50" fmla="*/ 136566 w 2143496"/>
              <a:gd name="connsiteY50" fmla="*/ 866899 h 2903517"/>
              <a:gd name="connsiteX51" fmla="*/ 124691 w 2143496"/>
              <a:gd name="connsiteY51" fmla="*/ 849086 h 2903517"/>
              <a:gd name="connsiteX52" fmla="*/ 77190 w 2143496"/>
              <a:gd name="connsiteY52" fmla="*/ 730332 h 2903517"/>
              <a:gd name="connsiteX53" fmla="*/ 71252 w 2143496"/>
              <a:gd name="connsiteY53" fmla="*/ 712519 h 2903517"/>
              <a:gd name="connsiteX54" fmla="*/ 59377 w 2143496"/>
              <a:gd name="connsiteY54" fmla="*/ 653143 h 2903517"/>
              <a:gd name="connsiteX55" fmla="*/ 53439 w 2143496"/>
              <a:gd name="connsiteY55" fmla="*/ 439387 h 2903517"/>
              <a:gd name="connsiteX56" fmla="*/ 71252 w 2143496"/>
              <a:gd name="connsiteY56" fmla="*/ 338447 h 2903517"/>
              <a:gd name="connsiteX57" fmla="*/ 65314 w 2143496"/>
              <a:gd name="connsiteY57" fmla="*/ 100940 h 2903517"/>
              <a:gd name="connsiteX58" fmla="*/ 11875 w 2143496"/>
              <a:gd name="connsiteY58" fmla="*/ 35626 h 2903517"/>
              <a:gd name="connsiteX59" fmla="*/ 0 w 2143496"/>
              <a:gd name="connsiteY5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12867 w 2143496"/>
              <a:gd name="connsiteY4" fmla="*/ 2719449 h 2903517"/>
              <a:gd name="connsiteX5" fmla="*/ 1995054 w 2143496"/>
              <a:gd name="connsiteY5" fmla="*/ 2701636 h 2903517"/>
              <a:gd name="connsiteX6" fmla="*/ 1894114 w 2143496"/>
              <a:gd name="connsiteY6" fmla="*/ 2683823 h 2903517"/>
              <a:gd name="connsiteX7" fmla="*/ 1793174 w 2143496"/>
              <a:gd name="connsiteY7" fmla="*/ 2671948 h 2903517"/>
              <a:gd name="connsiteX8" fmla="*/ 1775361 w 2143496"/>
              <a:gd name="connsiteY8" fmla="*/ 2666010 h 2903517"/>
              <a:gd name="connsiteX9" fmla="*/ 1745673 w 2143496"/>
              <a:gd name="connsiteY9" fmla="*/ 2523506 h 2903517"/>
              <a:gd name="connsiteX10" fmla="*/ 1733797 w 2143496"/>
              <a:gd name="connsiteY10" fmla="*/ 2487881 h 2903517"/>
              <a:gd name="connsiteX11" fmla="*/ 1710047 w 2143496"/>
              <a:gd name="connsiteY11" fmla="*/ 2452255 h 2903517"/>
              <a:gd name="connsiteX12" fmla="*/ 1674421 w 2143496"/>
              <a:gd name="connsiteY12" fmla="*/ 2333501 h 2903517"/>
              <a:gd name="connsiteX13" fmla="*/ 1662545 w 2143496"/>
              <a:gd name="connsiteY13" fmla="*/ 2232561 h 2903517"/>
              <a:gd name="connsiteX14" fmla="*/ 1656608 w 2143496"/>
              <a:gd name="connsiteY14" fmla="*/ 2214748 h 2903517"/>
              <a:gd name="connsiteX15" fmla="*/ 1579418 w 2143496"/>
              <a:gd name="connsiteY15" fmla="*/ 2161309 h 2903517"/>
              <a:gd name="connsiteX16" fmla="*/ 1531917 w 2143496"/>
              <a:gd name="connsiteY16" fmla="*/ 2119745 h 2903517"/>
              <a:gd name="connsiteX17" fmla="*/ 1502228 w 2143496"/>
              <a:gd name="connsiteY17" fmla="*/ 2095995 h 2903517"/>
              <a:gd name="connsiteX18" fmla="*/ 1496291 w 2143496"/>
              <a:gd name="connsiteY18" fmla="*/ 2078182 h 2903517"/>
              <a:gd name="connsiteX19" fmla="*/ 1472540 w 2143496"/>
              <a:gd name="connsiteY19" fmla="*/ 2048494 h 2903517"/>
              <a:gd name="connsiteX20" fmla="*/ 1460665 w 2143496"/>
              <a:gd name="connsiteY20" fmla="*/ 2036618 h 2903517"/>
              <a:gd name="connsiteX21" fmla="*/ 1407226 w 2143496"/>
              <a:gd name="connsiteY21" fmla="*/ 1983179 h 2903517"/>
              <a:gd name="connsiteX22" fmla="*/ 1395351 w 2143496"/>
              <a:gd name="connsiteY22" fmla="*/ 1965366 h 2903517"/>
              <a:gd name="connsiteX23" fmla="*/ 1389413 w 2143496"/>
              <a:gd name="connsiteY23" fmla="*/ 1947553 h 2903517"/>
              <a:gd name="connsiteX24" fmla="*/ 1335974 w 2143496"/>
              <a:gd name="connsiteY24" fmla="*/ 1894114 h 2903517"/>
              <a:gd name="connsiteX25" fmla="*/ 1282535 w 2143496"/>
              <a:gd name="connsiteY25" fmla="*/ 1852551 h 2903517"/>
              <a:gd name="connsiteX26" fmla="*/ 1252847 w 2143496"/>
              <a:gd name="connsiteY26" fmla="*/ 1822862 h 2903517"/>
              <a:gd name="connsiteX27" fmla="*/ 1157844 w 2143496"/>
              <a:gd name="connsiteY27" fmla="*/ 1787236 h 2903517"/>
              <a:gd name="connsiteX28" fmla="*/ 1104405 w 2143496"/>
              <a:gd name="connsiteY28" fmla="*/ 1751610 h 2903517"/>
              <a:gd name="connsiteX29" fmla="*/ 1021278 w 2143496"/>
              <a:gd name="connsiteY29" fmla="*/ 1733797 h 2903517"/>
              <a:gd name="connsiteX30" fmla="*/ 831273 w 2143496"/>
              <a:gd name="connsiteY30" fmla="*/ 1692234 h 2903517"/>
              <a:gd name="connsiteX31" fmla="*/ 813460 w 2143496"/>
              <a:gd name="connsiteY31" fmla="*/ 1680358 h 2903517"/>
              <a:gd name="connsiteX32" fmla="*/ 789709 w 2143496"/>
              <a:gd name="connsiteY32" fmla="*/ 1674421 h 2903517"/>
              <a:gd name="connsiteX33" fmla="*/ 700644 w 2143496"/>
              <a:gd name="connsiteY33" fmla="*/ 1561605 h 2903517"/>
              <a:gd name="connsiteX34" fmla="*/ 605641 w 2143496"/>
              <a:gd name="connsiteY34" fmla="*/ 1508166 h 2903517"/>
              <a:gd name="connsiteX35" fmla="*/ 552203 w 2143496"/>
              <a:gd name="connsiteY35" fmla="*/ 1460665 h 2903517"/>
              <a:gd name="connsiteX36" fmla="*/ 540327 w 2143496"/>
              <a:gd name="connsiteY36" fmla="*/ 1448790 h 2903517"/>
              <a:gd name="connsiteX37" fmla="*/ 486888 w 2143496"/>
              <a:gd name="connsiteY37" fmla="*/ 1407226 h 2903517"/>
              <a:gd name="connsiteX38" fmla="*/ 421574 w 2143496"/>
              <a:gd name="connsiteY38" fmla="*/ 1383475 h 2903517"/>
              <a:gd name="connsiteX39" fmla="*/ 385948 w 2143496"/>
              <a:gd name="connsiteY39" fmla="*/ 1347849 h 2903517"/>
              <a:gd name="connsiteX40" fmla="*/ 350322 w 2143496"/>
              <a:gd name="connsiteY40" fmla="*/ 1324099 h 2903517"/>
              <a:gd name="connsiteX41" fmla="*/ 302821 w 2143496"/>
              <a:gd name="connsiteY41" fmla="*/ 1270660 h 2903517"/>
              <a:gd name="connsiteX42" fmla="*/ 273132 w 2143496"/>
              <a:gd name="connsiteY42" fmla="*/ 1235034 h 2903517"/>
              <a:gd name="connsiteX43" fmla="*/ 255319 w 2143496"/>
              <a:gd name="connsiteY43" fmla="*/ 1229096 h 2903517"/>
              <a:gd name="connsiteX44" fmla="*/ 219693 w 2143496"/>
              <a:gd name="connsiteY44" fmla="*/ 1187532 h 2903517"/>
              <a:gd name="connsiteX45" fmla="*/ 172192 w 2143496"/>
              <a:gd name="connsiteY45" fmla="*/ 1062842 h 2903517"/>
              <a:gd name="connsiteX46" fmla="*/ 166254 w 2143496"/>
              <a:gd name="connsiteY46" fmla="*/ 1045029 h 2903517"/>
              <a:gd name="connsiteX47" fmla="*/ 148441 w 2143496"/>
              <a:gd name="connsiteY47" fmla="*/ 1021278 h 2903517"/>
              <a:gd name="connsiteX48" fmla="*/ 136566 w 2143496"/>
              <a:gd name="connsiteY48" fmla="*/ 973777 h 2903517"/>
              <a:gd name="connsiteX49" fmla="*/ 136566 w 2143496"/>
              <a:gd name="connsiteY49" fmla="*/ 866899 h 2903517"/>
              <a:gd name="connsiteX50" fmla="*/ 124691 w 2143496"/>
              <a:gd name="connsiteY50" fmla="*/ 849086 h 2903517"/>
              <a:gd name="connsiteX51" fmla="*/ 77190 w 2143496"/>
              <a:gd name="connsiteY51" fmla="*/ 730332 h 2903517"/>
              <a:gd name="connsiteX52" fmla="*/ 71252 w 2143496"/>
              <a:gd name="connsiteY52" fmla="*/ 712519 h 2903517"/>
              <a:gd name="connsiteX53" fmla="*/ 59377 w 2143496"/>
              <a:gd name="connsiteY53" fmla="*/ 653143 h 2903517"/>
              <a:gd name="connsiteX54" fmla="*/ 53439 w 2143496"/>
              <a:gd name="connsiteY54" fmla="*/ 439387 h 2903517"/>
              <a:gd name="connsiteX55" fmla="*/ 71252 w 2143496"/>
              <a:gd name="connsiteY55" fmla="*/ 338447 h 2903517"/>
              <a:gd name="connsiteX56" fmla="*/ 65314 w 2143496"/>
              <a:gd name="connsiteY56" fmla="*/ 100940 h 2903517"/>
              <a:gd name="connsiteX57" fmla="*/ 11875 w 2143496"/>
              <a:gd name="connsiteY57" fmla="*/ 35626 h 2903517"/>
              <a:gd name="connsiteX58" fmla="*/ 0 w 2143496"/>
              <a:gd name="connsiteY5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75361 w 2143496"/>
              <a:gd name="connsiteY7" fmla="*/ 2666010 h 2903517"/>
              <a:gd name="connsiteX8" fmla="*/ 1745673 w 2143496"/>
              <a:gd name="connsiteY8" fmla="*/ 2523506 h 2903517"/>
              <a:gd name="connsiteX9" fmla="*/ 1733797 w 2143496"/>
              <a:gd name="connsiteY9" fmla="*/ 2487881 h 2903517"/>
              <a:gd name="connsiteX10" fmla="*/ 1710047 w 2143496"/>
              <a:gd name="connsiteY10" fmla="*/ 2452255 h 2903517"/>
              <a:gd name="connsiteX11" fmla="*/ 1674421 w 2143496"/>
              <a:gd name="connsiteY11" fmla="*/ 2333501 h 2903517"/>
              <a:gd name="connsiteX12" fmla="*/ 1662545 w 2143496"/>
              <a:gd name="connsiteY12" fmla="*/ 2232561 h 2903517"/>
              <a:gd name="connsiteX13" fmla="*/ 1656608 w 2143496"/>
              <a:gd name="connsiteY13" fmla="*/ 2214748 h 2903517"/>
              <a:gd name="connsiteX14" fmla="*/ 1579418 w 2143496"/>
              <a:gd name="connsiteY14" fmla="*/ 2161309 h 2903517"/>
              <a:gd name="connsiteX15" fmla="*/ 1531917 w 2143496"/>
              <a:gd name="connsiteY15" fmla="*/ 2119745 h 2903517"/>
              <a:gd name="connsiteX16" fmla="*/ 1502228 w 2143496"/>
              <a:gd name="connsiteY16" fmla="*/ 2095995 h 2903517"/>
              <a:gd name="connsiteX17" fmla="*/ 1496291 w 2143496"/>
              <a:gd name="connsiteY17" fmla="*/ 2078182 h 2903517"/>
              <a:gd name="connsiteX18" fmla="*/ 1472540 w 2143496"/>
              <a:gd name="connsiteY18" fmla="*/ 2048494 h 2903517"/>
              <a:gd name="connsiteX19" fmla="*/ 1460665 w 2143496"/>
              <a:gd name="connsiteY19" fmla="*/ 2036618 h 2903517"/>
              <a:gd name="connsiteX20" fmla="*/ 1407226 w 2143496"/>
              <a:gd name="connsiteY20" fmla="*/ 1983179 h 2903517"/>
              <a:gd name="connsiteX21" fmla="*/ 1395351 w 2143496"/>
              <a:gd name="connsiteY21" fmla="*/ 1965366 h 2903517"/>
              <a:gd name="connsiteX22" fmla="*/ 1389413 w 2143496"/>
              <a:gd name="connsiteY22" fmla="*/ 1947553 h 2903517"/>
              <a:gd name="connsiteX23" fmla="*/ 1335974 w 2143496"/>
              <a:gd name="connsiteY23" fmla="*/ 1894114 h 2903517"/>
              <a:gd name="connsiteX24" fmla="*/ 1282535 w 2143496"/>
              <a:gd name="connsiteY24" fmla="*/ 1852551 h 2903517"/>
              <a:gd name="connsiteX25" fmla="*/ 1252847 w 2143496"/>
              <a:gd name="connsiteY25" fmla="*/ 1822862 h 2903517"/>
              <a:gd name="connsiteX26" fmla="*/ 1157844 w 2143496"/>
              <a:gd name="connsiteY26" fmla="*/ 1787236 h 2903517"/>
              <a:gd name="connsiteX27" fmla="*/ 1104405 w 2143496"/>
              <a:gd name="connsiteY27" fmla="*/ 1751610 h 2903517"/>
              <a:gd name="connsiteX28" fmla="*/ 1021278 w 2143496"/>
              <a:gd name="connsiteY28" fmla="*/ 1733797 h 2903517"/>
              <a:gd name="connsiteX29" fmla="*/ 831273 w 2143496"/>
              <a:gd name="connsiteY29" fmla="*/ 1692234 h 2903517"/>
              <a:gd name="connsiteX30" fmla="*/ 813460 w 2143496"/>
              <a:gd name="connsiteY30" fmla="*/ 1680358 h 2903517"/>
              <a:gd name="connsiteX31" fmla="*/ 789709 w 2143496"/>
              <a:gd name="connsiteY31" fmla="*/ 1674421 h 2903517"/>
              <a:gd name="connsiteX32" fmla="*/ 700644 w 2143496"/>
              <a:gd name="connsiteY32" fmla="*/ 1561605 h 2903517"/>
              <a:gd name="connsiteX33" fmla="*/ 605641 w 2143496"/>
              <a:gd name="connsiteY33" fmla="*/ 1508166 h 2903517"/>
              <a:gd name="connsiteX34" fmla="*/ 552203 w 2143496"/>
              <a:gd name="connsiteY34" fmla="*/ 1460665 h 2903517"/>
              <a:gd name="connsiteX35" fmla="*/ 540327 w 2143496"/>
              <a:gd name="connsiteY35" fmla="*/ 1448790 h 2903517"/>
              <a:gd name="connsiteX36" fmla="*/ 486888 w 2143496"/>
              <a:gd name="connsiteY36" fmla="*/ 1407226 h 2903517"/>
              <a:gd name="connsiteX37" fmla="*/ 421574 w 2143496"/>
              <a:gd name="connsiteY37" fmla="*/ 1383475 h 2903517"/>
              <a:gd name="connsiteX38" fmla="*/ 385948 w 2143496"/>
              <a:gd name="connsiteY38" fmla="*/ 1347849 h 2903517"/>
              <a:gd name="connsiteX39" fmla="*/ 350322 w 2143496"/>
              <a:gd name="connsiteY39" fmla="*/ 1324099 h 2903517"/>
              <a:gd name="connsiteX40" fmla="*/ 302821 w 2143496"/>
              <a:gd name="connsiteY40" fmla="*/ 1270660 h 2903517"/>
              <a:gd name="connsiteX41" fmla="*/ 273132 w 2143496"/>
              <a:gd name="connsiteY41" fmla="*/ 1235034 h 2903517"/>
              <a:gd name="connsiteX42" fmla="*/ 255319 w 2143496"/>
              <a:gd name="connsiteY42" fmla="*/ 1229096 h 2903517"/>
              <a:gd name="connsiteX43" fmla="*/ 219693 w 2143496"/>
              <a:gd name="connsiteY43" fmla="*/ 1187532 h 2903517"/>
              <a:gd name="connsiteX44" fmla="*/ 172192 w 2143496"/>
              <a:gd name="connsiteY44" fmla="*/ 1062842 h 2903517"/>
              <a:gd name="connsiteX45" fmla="*/ 166254 w 2143496"/>
              <a:gd name="connsiteY45" fmla="*/ 1045029 h 2903517"/>
              <a:gd name="connsiteX46" fmla="*/ 148441 w 2143496"/>
              <a:gd name="connsiteY46" fmla="*/ 1021278 h 2903517"/>
              <a:gd name="connsiteX47" fmla="*/ 136566 w 2143496"/>
              <a:gd name="connsiteY47" fmla="*/ 973777 h 2903517"/>
              <a:gd name="connsiteX48" fmla="*/ 136566 w 2143496"/>
              <a:gd name="connsiteY48" fmla="*/ 866899 h 2903517"/>
              <a:gd name="connsiteX49" fmla="*/ 124691 w 2143496"/>
              <a:gd name="connsiteY49" fmla="*/ 849086 h 2903517"/>
              <a:gd name="connsiteX50" fmla="*/ 77190 w 2143496"/>
              <a:gd name="connsiteY50" fmla="*/ 730332 h 2903517"/>
              <a:gd name="connsiteX51" fmla="*/ 71252 w 2143496"/>
              <a:gd name="connsiteY51" fmla="*/ 712519 h 2903517"/>
              <a:gd name="connsiteX52" fmla="*/ 59377 w 2143496"/>
              <a:gd name="connsiteY52" fmla="*/ 653143 h 2903517"/>
              <a:gd name="connsiteX53" fmla="*/ 53439 w 2143496"/>
              <a:gd name="connsiteY53" fmla="*/ 439387 h 2903517"/>
              <a:gd name="connsiteX54" fmla="*/ 71252 w 2143496"/>
              <a:gd name="connsiteY54" fmla="*/ 338447 h 2903517"/>
              <a:gd name="connsiteX55" fmla="*/ 65314 w 2143496"/>
              <a:gd name="connsiteY55" fmla="*/ 100940 h 2903517"/>
              <a:gd name="connsiteX56" fmla="*/ 11875 w 2143496"/>
              <a:gd name="connsiteY56" fmla="*/ 35626 h 2903517"/>
              <a:gd name="connsiteX57" fmla="*/ 0 w 2143496"/>
              <a:gd name="connsiteY5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89709 w 2143496"/>
              <a:gd name="connsiteY30" fmla="*/ 1674421 h 2903517"/>
              <a:gd name="connsiteX31" fmla="*/ 700644 w 2143496"/>
              <a:gd name="connsiteY31" fmla="*/ 1561605 h 2903517"/>
              <a:gd name="connsiteX32" fmla="*/ 605641 w 2143496"/>
              <a:gd name="connsiteY32" fmla="*/ 1508166 h 2903517"/>
              <a:gd name="connsiteX33" fmla="*/ 552203 w 2143496"/>
              <a:gd name="connsiteY33" fmla="*/ 1460665 h 2903517"/>
              <a:gd name="connsiteX34" fmla="*/ 540327 w 2143496"/>
              <a:gd name="connsiteY34" fmla="*/ 1448790 h 2903517"/>
              <a:gd name="connsiteX35" fmla="*/ 486888 w 2143496"/>
              <a:gd name="connsiteY35" fmla="*/ 1407226 h 2903517"/>
              <a:gd name="connsiteX36" fmla="*/ 421574 w 2143496"/>
              <a:gd name="connsiteY36" fmla="*/ 1383475 h 2903517"/>
              <a:gd name="connsiteX37" fmla="*/ 385948 w 2143496"/>
              <a:gd name="connsiteY37" fmla="*/ 1347849 h 2903517"/>
              <a:gd name="connsiteX38" fmla="*/ 350322 w 2143496"/>
              <a:gd name="connsiteY38" fmla="*/ 1324099 h 2903517"/>
              <a:gd name="connsiteX39" fmla="*/ 302821 w 2143496"/>
              <a:gd name="connsiteY39" fmla="*/ 1270660 h 2903517"/>
              <a:gd name="connsiteX40" fmla="*/ 273132 w 2143496"/>
              <a:gd name="connsiteY40" fmla="*/ 1235034 h 2903517"/>
              <a:gd name="connsiteX41" fmla="*/ 255319 w 2143496"/>
              <a:gd name="connsiteY41" fmla="*/ 1229096 h 2903517"/>
              <a:gd name="connsiteX42" fmla="*/ 219693 w 2143496"/>
              <a:gd name="connsiteY42" fmla="*/ 1187532 h 2903517"/>
              <a:gd name="connsiteX43" fmla="*/ 172192 w 2143496"/>
              <a:gd name="connsiteY43" fmla="*/ 1062842 h 2903517"/>
              <a:gd name="connsiteX44" fmla="*/ 166254 w 2143496"/>
              <a:gd name="connsiteY44" fmla="*/ 1045029 h 2903517"/>
              <a:gd name="connsiteX45" fmla="*/ 148441 w 2143496"/>
              <a:gd name="connsiteY45" fmla="*/ 1021278 h 2903517"/>
              <a:gd name="connsiteX46" fmla="*/ 136566 w 2143496"/>
              <a:gd name="connsiteY46" fmla="*/ 973777 h 2903517"/>
              <a:gd name="connsiteX47" fmla="*/ 136566 w 2143496"/>
              <a:gd name="connsiteY47" fmla="*/ 866899 h 2903517"/>
              <a:gd name="connsiteX48" fmla="*/ 124691 w 2143496"/>
              <a:gd name="connsiteY48" fmla="*/ 849086 h 2903517"/>
              <a:gd name="connsiteX49" fmla="*/ 77190 w 2143496"/>
              <a:gd name="connsiteY49" fmla="*/ 730332 h 2903517"/>
              <a:gd name="connsiteX50" fmla="*/ 71252 w 2143496"/>
              <a:gd name="connsiteY50" fmla="*/ 712519 h 2903517"/>
              <a:gd name="connsiteX51" fmla="*/ 59377 w 2143496"/>
              <a:gd name="connsiteY51" fmla="*/ 653143 h 2903517"/>
              <a:gd name="connsiteX52" fmla="*/ 53439 w 2143496"/>
              <a:gd name="connsiteY52" fmla="*/ 439387 h 2903517"/>
              <a:gd name="connsiteX53" fmla="*/ 71252 w 2143496"/>
              <a:gd name="connsiteY53" fmla="*/ 338447 h 2903517"/>
              <a:gd name="connsiteX54" fmla="*/ 65314 w 2143496"/>
              <a:gd name="connsiteY54" fmla="*/ 100940 h 2903517"/>
              <a:gd name="connsiteX55" fmla="*/ 11875 w 2143496"/>
              <a:gd name="connsiteY55" fmla="*/ 35626 h 2903517"/>
              <a:gd name="connsiteX56" fmla="*/ 0 w 2143496"/>
              <a:gd name="connsiteY5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89709 w 2143496"/>
              <a:gd name="connsiteY30" fmla="*/ 1674421 h 2903517"/>
              <a:gd name="connsiteX31" fmla="*/ 700644 w 2143496"/>
              <a:gd name="connsiteY31" fmla="*/ 1561605 h 2903517"/>
              <a:gd name="connsiteX32" fmla="*/ 605641 w 2143496"/>
              <a:gd name="connsiteY32" fmla="*/ 1508166 h 2903517"/>
              <a:gd name="connsiteX33" fmla="*/ 552203 w 2143496"/>
              <a:gd name="connsiteY33" fmla="*/ 1460665 h 2903517"/>
              <a:gd name="connsiteX34" fmla="*/ 540327 w 2143496"/>
              <a:gd name="connsiteY34" fmla="*/ 1448790 h 2903517"/>
              <a:gd name="connsiteX35" fmla="*/ 486888 w 2143496"/>
              <a:gd name="connsiteY35" fmla="*/ 1407226 h 2903517"/>
              <a:gd name="connsiteX36" fmla="*/ 421574 w 2143496"/>
              <a:gd name="connsiteY36" fmla="*/ 1383475 h 2903517"/>
              <a:gd name="connsiteX37" fmla="*/ 385948 w 2143496"/>
              <a:gd name="connsiteY37" fmla="*/ 1347849 h 2903517"/>
              <a:gd name="connsiteX38" fmla="*/ 350322 w 2143496"/>
              <a:gd name="connsiteY38" fmla="*/ 1324099 h 2903517"/>
              <a:gd name="connsiteX39" fmla="*/ 302821 w 2143496"/>
              <a:gd name="connsiteY39" fmla="*/ 1270660 h 2903517"/>
              <a:gd name="connsiteX40" fmla="*/ 273132 w 2143496"/>
              <a:gd name="connsiteY40" fmla="*/ 1235034 h 2903517"/>
              <a:gd name="connsiteX41" fmla="*/ 255319 w 2143496"/>
              <a:gd name="connsiteY41" fmla="*/ 1229096 h 2903517"/>
              <a:gd name="connsiteX42" fmla="*/ 219693 w 2143496"/>
              <a:gd name="connsiteY42" fmla="*/ 1187532 h 2903517"/>
              <a:gd name="connsiteX43" fmla="*/ 172192 w 2143496"/>
              <a:gd name="connsiteY43" fmla="*/ 1062842 h 2903517"/>
              <a:gd name="connsiteX44" fmla="*/ 166254 w 2143496"/>
              <a:gd name="connsiteY44" fmla="*/ 1045029 h 2903517"/>
              <a:gd name="connsiteX45" fmla="*/ 148441 w 2143496"/>
              <a:gd name="connsiteY45" fmla="*/ 1021278 h 2903517"/>
              <a:gd name="connsiteX46" fmla="*/ 136566 w 2143496"/>
              <a:gd name="connsiteY46" fmla="*/ 973777 h 2903517"/>
              <a:gd name="connsiteX47" fmla="*/ 136566 w 2143496"/>
              <a:gd name="connsiteY47" fmla="*/ 866899 h 2903517"/>
              <a:gd name="connsiteX48" fmla="*/ 124691 w 2143496"/>
              <a:gd name="connsiteY48" fmla="*/ 849086 h 2903517"/>
              <a:gd name="connsiteX49" fmla="*/ 77190 w 2143496"/>
              <a:gd name="connsiteY49" fmla="*/ 730332 h 2903517"/>
              <a:gd name="connsiteX50" fmla="*/ 71252 w 2143496"/>
              <a:gd name="connsiteY50" fmla="*/ 712519 h 2903517"/>
              <a:gd name="connsiteX51" fmla="*/ 59377 w 2143496"/>
              <a:gd name="connsiteY51" fmla="*/ 653143 h 2903517"/>
              <a:gd name="connsiteX52" fmla="*/ 53439 w 2143496"/>
              <a:gd name="connsiteY52" fmla="*/ 439387 h 2903517"/>
              <a:gd name="connsiteX53" fmla="*/ 71252 w 2143496"/>
              <a:gd name="connsiteY53" fmla="*/ 338447 h 2903517"/>
              <a:gd name="connsiteX54" fmla="*/ 65314 w 2143496"/>
              <a:gd name="connsiteY54" fmla="*/ 100940 h 2903517"/>
              <a:gd name="connsiteX55" fmla="*/ 11875 w 2143496"/>
              <a:gd name="connsiteY55" fmla="*/ 35626 h 2903517"/>
              <a:gd name="connsiteX56" fmla="*/ 0 w 2143496"/>
              <a:gd name="connsiteY56" fmla="*/ 0 h 290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43496" h="2903517">
                <a:moveTo>
                  <a:pt x="2143496" y="2903517"/>
                </a:moveTo>
                <a:cubicBezTo>
                  <a:pt x="2137558" y="2889662"/>
                  <a:pt x="2132829" y="2875225"/>
                  <a:pt x="2125683" y="2861953"/>
                </a:cubicBezTo>
                <a:cubicBezTo>
                  <a:pt x="2118916" y="2849387"/>
                  <a:pt x="2101932" y="2826327"/>
                  <a:pt x="2101932" y="2826327"/>
                </a:cubicBezTo>
                <a:cubicBezTo>
                  <a:pt x="2083129" y="2802576"/>
                  <a:pt x="2030680" y="2740231"/>
                  <a:pt x="2012867" y="2719449"/>
                </a:cubicBezTo>
                <a:cubicBezTo>
                  <a:pt x="2006929" y="2713511"/>
                  <a:pt x="2002041" y="2706294"/>
                  <a:pt x="1995054" y="2701636"/>
                </a:cubicBezTo>
                <a:cubicBezTo>
                  <a:pt x="1975262" y="2695698"/>
                  <a:pt x="1927761" y="2688771"/>
                  <a:pt x="1894114" y="2683823"/>
                </a:cubicBezTo>
                <a:cubicBezTo>
                  <a:pt x="1860467" y="2678875"/>
                  <a:pt x="1817914" y="2698667"/>
                  <a:pt x="1793174" y="2671948"/>
                </a:cubicBezTo>
                <a:cubicBezTo>
                  <a:pt x="1768434" y="2645229"/>
                  <a:pt x="1755569" y="2554184"/>
                  <a:pt x="1745673" y="2523506"/>
                </a:cubicBezTo>
                <a:cubicBezTo>
                  <a:pt x="1742379" y="2511430"/>
                  <a:pt x="1737756" y="2499756"/>
                  <a:pt x="1733797" y="2487881"/>
                </a:cubicBezTo>
                <a:cubicBezTo>
                  <a:pt x="1729283" y="2474341"/>
                  <a:pt x="1710047" y="2452255"/>
                  <a:pt x="1710047" y="2452255"/>
                </a:cubicBezTo>
                <a:cubicBezTo>
                  <a:pt x="1700151" y="2426525"/>
                  <a:pt x="1682338" y="2370117"/>
                  <a:pt x="1674421" y="2333501"/>
                </a:cubicBezTo>
                <a:cubicBezTo>
                  <a:pt x="1669886" y="2274550"/>
                  <a:pt x="1674100" y="2273006"/>
                  <a:pt x="1662545" y="2232561"/>
                </a:cubicBezTo>
                <a:cubicBezTo>
                  <a:pt x="1660826" y="2226543"/>
                  <a:pt x="1659407" y="2220346"/>
                  <a:pt x="1656608" y="2214748"/>
                </a:cubicBezTo>
                <a:cubicBezTo>
                  <a:pt x="1642754" y="2202873"/>
                  <a:pt x="1600200" y="2177143"/>
                  <a:pt x="1579418" y="2161309"/>
                </a:cubicBezTo>
                <a:cubicBezTo>
                  <a:pt x="1564688" y="2156399"/>
                  <a:pt x="1537768" y="2125596"/>
                  <a:pt x="1531917" y="2119745"/>
                </a:cubicBezTo>
                <a:cubicBezTo>
                  <a:pt x="1514999" y="2102827"/>
                  <a:pt x="1524694" y="2110972"/>
                  <a:pt x="1502228" y="2095995"/>
                </a:cubicBezTo>
                <a:cubicBezTo>
                  <a:pt x="1500249" y="2090057"/>
                  <a:pt x="1499608" y="2083489"/>
                  <a:pt x="1496291" y="2078182"/>
                </a:cubicBezTo>
                <a:cubicBezTo>
                  <a:pt x="1489574" y="2067435"/>
                  <a:pt x="1480788" y="2058116"/>
                  <a:pt x="1472540" y="2048494"/>
                </a:cubicBezTo>
                <a:cubicBezTo>
                  <a:pt x="1468897" y="2044244"/>
                  <a:pt x="1463919" y="2041173"/>
                  <a:pt x="1460665" y="2036618"/>
                </a:cubicBezTo>
                <a:cubicBezTo>
                  <a:pt x="1449779" y="2025732"/>
                  <a:pt x="1418112" y="1995054"/>
                  <a:pt x="1407226" y="1983179"/>
                </a:cubicBezTo>
                <a:cubicBezTo>
                  <a:pt x="1403268" y="1977241"/>
                  <a:pt x="1398542" y="1971749"/>
                  <a:pt x="1395351" y="1965366"/>
                </a:cubicBezTo>
                <a:cubicBezTo>
                  <a:pt x="1392552" y="1959768"/>
                  <a:pt x="1393323" y="1952440"/>
                  <a:pt x="1389413" y="1947553"/>
                </a:cubicBezTo>
                <a:cubicBezTo>
                  <a:pt x="1379517" y="1935678"/>
                  <a:pt x="1353787" y="1909948"/>
                  <a:pt x="1335974" y="1894114"/>
                </a:cubicBezTo>
                <a:cubicBezTo>
                  <a:pt x="1321130" y="1880260"/>
                  <a:pt x="1296390" y="1864426"/>
                  <a:pt x="1282535" y="1852551"/>
                </a:cubicBezTo>
                <a:cubicBezTo>
                  <a:pt x="1272639" y="1842655"/>
                  <a:pt x="1257273" y="1836139"/>
                  <a:pt x="1252847" y="1822862"/>
                </a:cubicBezTo>
                <a:cubicBezTo>
                  <a:pt x="1232065" y="1811976"/>
                  <a:pt x="1182584" y="1799111"/>
                  <a:pt x="1157844" y="1787236"/>
                </a:cubicBezTo>
                <a:cubicBezTo>
                  <a:pt x="1134093" y="1778330"/>
                  <a:pt x="1127166" y="1760516"/>
                  <a:pt x="1104405" y="1751610"/>
                </a:cubicBezTo>
                <a:cubicBezTo>
                  <a:pt x="1079843" y="1737965"/>
                  <a:pt x="1047799" y="1737112"/>
                  <a:pt x="1021278" y="1733797"/>
                </a:cubicBezTo>
                <a:lnTo>
                  <a:pt x="831273" y="1692234"/>
                </a:lnTo>
                <a:cubicBezTo>
                  <a:pt x="824890" y="1689043"/>
                  <a:pt x="820019" y="1683169"/>
                  <a:pt x="813460" y="1680358"/>
                </a:cubicBezTo>
                <a:cubicBezTo>
                  <a:pt x="805959" y="1677143"/>
                  <a:pt x="797556" y="1676663"/>
                  <a:pt x="789709" y="1674421"/>
                </a:cubicBezTo>
                <a:cubicBezTo>
                  <a:pt x="770906" y="1654629"/>
                  <a:pt x="731322" y="1589314"/>
                  <a:pt x="700644" y="1561605"/>
                </a:cubicBezTo>
                <a:cubicBezTo>
                  <a:pt x="679862" y="1545771"/>
                  <a:pt x="630381" y="1524989"/>
                  <a:pt x="605641" y="1508166"/>
                </a:cubicBezTo>
                <a:cubicBezTo>
                  <a:pt x="589807" y="1498270"/>
                  <a:pt x="563089" y="1470561"/>
                  <a:pt x="552203" y="1460665"/>
                </a:cubicBezTo>
                <a:cubicBezTo>
                  <a:pt x="548706" y="1456294"/>
                  <a:pt x="544286" y="1452748"/>
                  <a:pt x="540327" y="1448790"/>
                </a:cubicBezTo>
                <a:cubicBezTo>
                  <a:pt x="529441" y="1439884"/>
                  <a:pt x="506680" y="1418112"/>
                  <a:pt x="486888" y="1407226"/>
                </a:cubicBezTo>
                <a:cubicBezTo>
                  <a:pt x="467188" y="1394093"/>
                  <a:pt x="444071" y="1389099"/>
                  <a:pt x="421574" y="1383475"/>
                </a:cubicBezTo>
                <a:cubicBezTo>
                  <a:pt x="409699" y="1371600"/>
                  <a:pt x="399922" y="1357165"/>
                  <a:pt x="385948" y="1347849"/>
                </a:cubicBezTo>
                <a:cubicBezTo>
                  <a:pt x="374073" y="1339932"/>
                  <a:pt x="360414" y="1334191"/>
                  <a:pt x="350322" y="1324099"/>
                </a:cubicBezTo>
                <a:lnTo>
                  <a:pt x="302821" y="1270660"/>
                </a:lnTo>
                <a:cubicBezTo>
                  <a:pt x="293915" y="1259774"/>
                  <a:pt x="281049" y="1241961"/>
                  <a:pt x="273132" y="1235034"/>
                </a:cubicBezTo>
                <a:cubicBezTo>
                  <a:pt x="268245" y="1231124"/>
                  <a:pt x="261257" y="1231075"/>
                  <a:pt x="255319" y="1229096"/>
                </a:cubicBezTo>
                <a:cubicBezTo>
                  <a:pt x="246413" y="1221179"/>
                  <a:pt x="233547" y="1215241"/>
                  <a:pt x="219693" y="1187532"/>
                </a:cubicBezTo>
                <a:cubicBezTo>
                  <a:pt x="209797" y="1164771"/>
                  <a:pt x="181098" y="1086592"/>
                  <a:pt x="172192" y="1062842"/>
                </a:cubicBezTo>
                <a:cubicBezTo>
                  <a:pt x="170213" y="1056904"/>
                  <a:pt x="169359" y="1050463"/>
                  <a:pt x="166254" y="1045029"/>
                </a:cubicBezTo>
                <a:cubicBezTo>
                  <a:pt x="161344" y="1036437"/>
                  <a:pt x="154379" y="1029195"/>
                  <a:pt x="148441" y="1021278"/>
                </a:cubicBezTo>
                <a:cubicBezTo>
                  <a:pt x="143757" y="1007224"/>
                  <a:pt x="136566" y="988103"/>
                  <a:pt x="136566" y="973777"/>
                </a:cubicBezTo>
                <a:cubicBezTo>
                  <a:pt x="134587" y="948047"/>
                  <a:pt x="138545" y="887681"/>
                  <a:pt x="136566" y="866899"/>
                </a:cubicBezTo>
                <a:cubicBezTo>
                  <a:pt x="135393" y="859860"/>
                  <a:pt x="128839" y="854893"/>
                  <a:pt x="124691" y="849086"/>
                </a:cubicBezTo>
                <a:cubicBezTo>
                  <a:pt x="114795" y="826325"/>
                  <a:pt x="86097" y="753093"/>
                  <a:pt x="77190" y="730332"/>
                </a:cubicBezTo>
                <a:cubicBezTo>
                  <a:pt x="76305" y="724136"/>
                  <a:pt x="72972" y="718537"/>
                  <a:pt x="71252" y="712519"/>
                </a:cubicBezTo>
                <a:cubicBezTo>
                  <a:pt x="64165" y="687715"/>
                  <a:pt x="64043" y="681143"/>
                  <a:pt x="59377" y="653143"/>
                </a:cubicBezTo>
                <a:cubicBezTo>
                  <a:pt x="56408" y="607621"/>
                  <a:pt x="51460" y="491836"/>
                  <a:pt x="53439" y="439387"/>
                </a:cubicBezTo>
                <a:cubicBezTo>
                  <a:pt x="57088" y="391957"/>
                  <a:pt x="48854" y="372045"/>
                  <a:pt x="71252" y="338447"/>
                </a:cubicBezTo>
                <a:cubicBezTo>
                  <a:pt x="73231" y="282039"/>
                  <a:pt x="75210" y="151410"/>
                  <a:pt x="65314" y="100940"/>
                </a:cubicBezTo>
                <a:cubicBezTo>
                  <a:pt x="53439" y="83127"/>
                  <a:pt x="22761" y="52449"/>
                  <a:pt x="11875" y="35626"/>
                </a:cubicBezTo>
                <a:lnTo>
                  <a:pt x="0" y="0"/>
                </a:lnTo>
              </a:path>
            </a:pathLst>
          </a:custGeom>
          <a:ln w="317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" y="3987564"/>
            <a:ext cx="3048910" cy="726762"/>
          </a:xfrm>
          <a:custGeom>
            <a:avLst/>
            <a:gdLst>
              <a:gd name="connsiteX0" fmla="*/ 2796639 w 2796639"/>
              <a:gd name="connsiteY0" fmla="*/ 659081 h 659081"/>
              <a:gd name="connsiteX1" fmla="*/ 2778826 w 2796639"/>
              <a:gd name="connsiteY1" fmla="*/ 647205 h 659081"/>
              <a:gd name="connsiteX2" fmla="*/ 2761013 w 2796639"/>
              <a:gd name="connsiteY2" fmla="*/ 641268 h 659081"/>
              <a:gd name="connsiteX3" fmla="*/ 2749137 w 2796639"/>
              <a:gd name="connsiteY3" fmla="*/ 629392 h 659081"/>
              <a:gd name="connsiteX4" fmla="*/ 2689761 w 2796639"/>
              <a:gd name="connsiteY4" fmla="*/ 623455 h 659081"/>
              <a:gd name="connsiteX5" fmla="*/ 2642259 w 2796639"/>
              <a:gd name="connsiteY5" fmla="*/ 617517 h 659081"/>
              <a:gd name="connsiteX6" fmla="*/ 2624446 w 2796639"/>
              <a:gd name="connsiteY6" fmla="*/ 611579 h 659081"/>
              <a:gd name="connsiteX7" fmla="*/ 2582883 w 2796639"/>
              <a:gd name="connsiteY7" fmla="*/ 587829 h 659081"/>
              <a:gd name="connsiteX8" fmla="*/ 2576945 w 2796639"/>
              <a:gd name="connsiteY8" fmla="*/ 570016 h 659081"/>
              <a:gd name="connsiteX9" fmla="*/ 2505693 w 2796639"/>
              <a:gd name="connsiteY9" fmla="*/ 534390 h 659081"/>
              <a:gd name="connsiteX10" fmla="*/ 2487880 w 2796639"/>
              <a:gd name="connsiteY10" fmla="*/ 528452 h 659081"/>
              <a:gd name="connsiteX11" fmla="*/ 2470067 w 2796639"/>
              <a:gd name="connsiteY11" fmla="*/ 516577 h 659081"/>
              <a:gd name="connsiteX12" fmla="*/ 2446317 w 2796639"/>
              <a:gd name="connsiteY12" fmla="*/ 510639 h 659081"/>
              <a:gd name="connsiteX13" fmla="*/ 2404753 w 2796639"/>
              <a:gd name="connsiteY13" fmla="*/ 486888 h 659081"/>
              <a:gd name="connsiteX14" fmla="*/ 2351314 w 2796639"/>
              <a:gd name="connsiteY14" fmla="*/ 469075 h 659081"/>
              <a:gd name="connsiteX15" fmla="*/ 2333501 w 2796639"/>
              <a:gd name="connsiteY15" fmla="*/ 457200 h 659081"/>
              <a:gd name="connsiteX16" fmla="*/ 2309750 w 2796639"/>
              <a:gd name="connsiteY16" fmla="*/ 451262 h 659081"/>
              <a:gd name="connsiteX17" fmla="*/ 2262249 w 2796639"/>
              <a:gd name="connsiteY17" fmla="*/ 397823 h 659081"/>
              <a:gd name="connsiteX18" fmla="*/ 2244436 w 2796639"/>
              <a:gd name="connsiteY18" fmla="*/ 385948 h 659081"/>
              <a:gd name="connsiteX19" fmla="*/ 2214748 w 2796639"/>
              <a:gd name="connsiteY19" fmla="*/ 362197 h 659081"/>
              <a:gd name="connsiteX20" fmla="*/ 2196935 w 2796639"/>
              <a:gd name="connsiteY20" fmla="*/ 344385 h 659081"/>
              <a:gd name="connsiteX21" fmla="*/ 2179122 w 2796639"/>
              <a:gd name="connsiteY21" fmla="*/ 332509 h 659081"/>
              <a:gd name="connsiteX22" fmla="*/ 2167246 w 2796639"/>
              <a:gd name="connsiteY22" fmla="*/ 320634 h 659081"/>
              <a:gd name="connsiteX23" fmla="*/ 2149433 w 2796639"/>
              <a:gd name="connsiteY23" fmla="*/ 308759 h 659081"/>
              <a:gd name="connsiteX24" fmla="*/ 2101932 w 2796639"/>
              <a:gd name="connsiteY24" fmla="*/ 273133 h 659081"/>
              <a:gd name="connsiteX25" fmla="*/ 2078182 w 2796639"/>
              <a:gd name="connsiteY25" fmla="*/ 261257 h 659081"/>
              <a:gd name="connsiteX26" fmla="*/ 2048493 w 2796639"/>
              <a:gd name="connsiteY26" fmla="*/ 243444 h 659081"/>
              <a:gd name="connsiteX27" fmla="*/ 2006930 w 2796639"/>
              <a:gd name="connsiteY27" fmla="*/ 201881 h 659081"/>
              <a:gd name="connsiteX28" fmla="*/ 1995054 w 2796639"/>
              <a:gd name="connsiteY28" fmla="*/ 190005 h 659081"/>
              <a:gd name="connsiteX29" fmla="*/ 1977241 w 2796639"/>
              <a:gd name="connsiteY29" fmla="*/ 184068 h 659081"/>
              <a:gd name="connsiteX30" fmla="*/ 1917865 w 2796639"/>
              <a:gd name="connsiteY30" fmla="*/ 148442 h 659081"/>
              <a:gd name="connsiteX31" fmla="*/ 1894114 w 2796639"/>
              <a:gd name="connsiteY31" fmla="*/ 136566 h 659081"/>
              <a:gd name="connsiteX32" fmla="*/ 1846613 w 2796639"/>
              <a:gd name="connsiteY32" fmla="*/ 130629 h 659081"/>
              <a:gd name="connsiteX33" fmla="*/ 1828800 w 2796639"/>
              <a:gd name="connsiteY33" fmla="*/ 124691 h 659081"/>
              <a:gd name="connsiteX34" fmla="*/ 1810987 w 2796639"/>
              <a:gd name="connsiteY34" fmla="*/ 112816 h 659081"/>
              <a:gd name="connsiteX35" fmla="*/ 1799111 w 2796639"/>
              <a:gd name="connsiteY35" fmla="*/ 100940 h 659081"/>
              <a:gd name="connsiteX36" fmla="*/ 1781298 w 2796639"/>
              <a:gd name="connsiteY36" fmla="*/ 95003 h 659081"/>
              <a:gd name="connsiteX37" fmla="*/ 1733797 w 2796639"/>
              <a:gd name="connsiteY37" fmla="*/ 83127 h 659081"/>
              <a:gd name="connsiteX38" fmla="*/ 1698171 w 2796639"/>
              <a:gd name="connsiteY38" fmla="*/ 53439 h 659081"/>
              <a:gd name="connsiteX39" fmla="*/ 1573480 w 2796639"/>
              <a:gd name="connsiteY39" fmla="*/ 35626 h 659081"/>
              <a:gd name="connsiteX40" fmla="*/ 1531917 w 2796639"/>
              <a:gd name="connsiteY40" fmla="*/ 23751 h 659081"/>
              <a:gd name="connsiteX41" fmla="*/ 1520041 w 2796639"/>
              <a:gd name="connsiteY41" fmla="*/ 11875 h 659081"/>
              <a:gd name="connsiteX42" fmla="*/ 1484415 w 2796639"/>
              <a:gd name="connsiteY42" fmla="*/ 0 h 659081"/>
              <a:gd name="connsiteX43" fmla="*/ 1371600 w 2796639"/>
              <a:gd name="connsiteY43" fmla="*/ 5938 h 659081"/>
              <a:gd name="connsiteX44" fmla="*/ 1205345 w 2796639"/>
              <a:gd name="connsiteY44" fmla="*/ 23751 h 659081"/>
              <a:gd name="connsiteX45" fmla="*/ 1116280 w 2796639"/>
              <a:gd name="connsiteY45" fmla="*/ 53439 h 659081"/>
              <a:gd name="connsiteX46" fmla="*/ 1068779 w 2796639"/>
              <a:gd name="connsiteY46" fmla="*/ 59377 h 659081"/>
              <a:gd name="connsiteX47" fmla="*/ 1033153 w 2796639"/>
              <a:gd name="connsiteY47" fmla="*/ 71252 h 659081"/>
              <a:gd name="connsiteX48" fmla="*/ 1021278 w 2796639"/>
              <a:gd name="connsiteY48" fmla="*/ 89065 h 659081"/>
              <a:gd name="connsiteX49" fmla="*/ 985652 w 2796639"/>
              <a:gd name="connsiteY49" fmla="*/ 100940 h 659081"/>
              <a:gd name="connsiteX50" fmla="*/ 967839 w 2796639"/>
              <a:gd name="connsiteY50" fmla="*/ 106878 h 659081"/>
              <a:gd name="connsiteX51" fmla="*/ 890649 w 2796639"/>
              <a:gd name="connsiteY51" fmla="*/ 118753 h 659081"/>
              <a:gd name="connsiteX52" fmla="*/ 825335 w 2796639"/>
              <a:gd name="connsiteY52" fmla="*/ 124691 h 659081"/>
              <a:gd name="connsiteX53" fmla="*/ 789709 w 2796639"/>
              <a:gd name="connsiteY53" fmla="*/ 130629 h 659081"/>
              <a:gd name="connsiteX54" fmla="*/ 765958 w 2796639"/>
              <a:gd name="connsiteY54" fmla="*/ 136566 h 659081"/>
              <a:gd name="connsiteX55" fmla="*/ 712519 w 2796639"/>
              <a:gd name="connsiteY55" fmla="*/ 142504 h 659081"/>
              <a:gd name="connsiteX56" fmla="*/ 694706 w 2796639"/>
              <a:gd name="connsiteY56" fmla="*/ 148442 h 659081"/>
              <a:gd name="connsiteX57" fmla="*/ 659080 w 2796639"/>
              <a:gd name="connsiteY57" fmla="*/ 166255 h 659081"/>
              <a:gd name="connsiteX58" fmla="*/ 516576 w 2796639"/>
              <a:gd name="connsiteY58" fmla="*/ 172192 h 659081"/>
              <a:gd name="connsiteX59" fmla="*/ 433449 w 2796639"/>
              <a:gd name="connsiteY59" fmla="*/ 184068 h 659081"/>
              <a:gd name="connsiteX60" fmla="*/ 344384 w 2796639"/>
              <a:gd name="connsiteY60" fmla="*/ 195943 h 659081"/>
              <a:gd name="connsiteX61" fmla="*/ 326571 w 2796639"/>
              <a:gd name="connsiteY61" fmla="*/ 201881 h 659081"/>
              <a:gd name="connsiteX62" fmla="*/ 285008 w 2796639"/>
              <a:gd name="connsiteY62" fmla="*/ 213756 h 659081"/>
              <a:gd name="connsiteX63" fmla="*/ 172192 w 2796639"/>
              <a:gd name="connsiteY63" fmla="*/ 219694 h 659081"/>
              <a:gd name="connsiteX64" fmla="*/ 154379 w 2796639"/>
              <a:gd name="connsiteY64" fmla="*/ 237507 h 659081"/>
              <a:gd name="connsiteX65" fmla="*/ 118753 w 2796639"/>
              <a:gd name="connsiteY65" fmla="*/ 243444 h 659081"/>
              <a:gd name="connsiteX66" fmla="*/ 77189 w 2796639"/>
              <a:gd name="connsiteY66" fmla="*/ 255320 h 659081"/>
              <a:gd name="connsiteX67" fmla="*/ 29688 w 2796639"/>
              <a:gd name="connsiteY67" fmla="*/ 290946 h 659081"/>
              <a:gd name="connsiteX68" fmla="*/ 0 w 2796639"/>
              <a:gd name="connsiteY68" fmla="*/ 308759 h 659081"/>
              <a:gd name="connsiteX0" fmla="*/ 2796639 w 2796639"/>
              <a:gd name="connsiteY0" fmla="*/ 659081 h 659081"/>
              <a:gd name="connsiteX1" fmla="*/ 2761013 w 2796639"/>
              <a:gd name="connsiteY1" fmla="*/ 641268 h 659081"/>
              <a:gd name="connsiteX2" fmla="*/ 2749137 w 2796639"/>
              <a:gd name="connsiteY2" fmla="*/ 629392 h 659081"/>
              <a:gd name="connsiteX3" fmla="*/ 2689761 w 2796639"/>
              <a:gd name="connsiteY3" fmla="*/ 623455 h 659081"/>
              <a:gd name="connsiteX4" fmla="*/ 2642259 w 2796639"/>
              <a:gd name="connsiteY4" fmla="*/ 617517 h 659081"/>
              <a:gd name="connsiteX5" fmla="*/ 2624446 w 2796639"/>
              <a:gd name="connsiteY5" fmla="*/ 611579 h 659081"/>
              <a:gd name="connsiteX6" fmla="*/ 2582883 w 2796639"/>
              <a:gd name="connsiteY6" fmla="*/ 587829 h 659081"/>
              <a:gd name="connsiteX7" fmla="*/ 2576945 w 2796639"/>
              <a:gd name="connsiteY7" fmla="*/ 570016 h 659081"/>
              <a:gd name="connsiteX8" fmla="*/ 2505693 w 2796639"/>
              <a:gd name="connsiteY8" fmla="*/ 534390 h 659081"/>
              <a:gd name="connsiteX9" fmla="*/ 2487880 w 2796639"/>
              <a:gd name="connsiteY9" fmla="*/ 528452 h 659081"/>
              <a:gd name="connsiteX10" fmla="*/ 2470067 w 2796639"/>
              <a:gd name="connsiteY10" fmla="*/ 516577 h 659081"/>
              <a:gd name="connsiteX11" fmla="*/ 2446317 w 2796639"/>
              <a:gd name="connsiteY11" fmla="*/ 510639 h 659081"/>
              <a:gd name="connsiteX12" fmla="*/ 2404753 w 2796639"/>
              <a:gd name="connsiteY12" fmla="*/ 486888 h 659081"/>
              <a:gd name="connsiteX13" fmla="*/ 2351314 w 2796639"/>
              <a:gd name="connsiteY13" fmla="*/ 469075 h 659081"/>
              <a:gd name="connsiteX14" fmla="*/ 2333501 w 2796639"/>
              <a:gd name="connsiteY14" fmla="*/ 457200 h 659081"/>
              <a:gd name="connsiteX15" fmla="*/ 2309750 w 2796639"/>
              <a:gd name="connsiteY15" fmla="*/ 451262 h 659081"/>
              <a:gd name="connsiteX16" fmla="*/ 2262249 w 2796639"/>
              <a:gd name="connsiteY16" fmla="*/ 397823 h 659081"/>
              <a:gd name="connsiteX17" fmla="*/ 2244436 w 2796639"/>
              <a:gd name="connsiteY17" fmla="*/ 385948 h 659081"/>
              <a:gd name="connsiteX18" fmla="*/ 2214748 w 2796639"/>
              <a:gd name="connsiteY18" fmla="*/ 362197 h 659081"/>
              <a:gd name="connsiteX19" fmla="*/ 2196935 w 2796639"/>
              <a:gd name="connsiteY19" fmla="*/ 344385 h 659081"/>
              <a:gd name="connsiteX20" fmla="*/ 2179122 w 2796639"/>
              <a:gd name="connsiteY20" fmla="*/ 332509 h 659081"/>
              <a:gd name="connsiteX21" fmla="*/ 2167246 w 2796639"/>
              <a:gd name="connsiteY21" fmla="*/ 320634 h 659081"/>
              <a:gd name="connsiteX22" fmla="*/ 2149433 w 2796639"/>
              <a:gd name="connsiteY22" fmla="*/ 308759 h 659081"/>
              <a:gd name="connsiteX23" fmla="*/ 2101932 w 2796639"/>
              <a:gd name="connsiteY23" fmla="*/ 273133 h 659081"/>
              <a:gd name="connsiteX24" fmla="*/ 2078182 w 2796639"/>
              <a:gd name="connsiteY24" fmla="*/ 261257 h 659081"/>
              <a:gd name="connsiteX25" fmla="*/ 2048493 w 2796639"/>
              <a:gd name="connsiteY25" fmla="*/ 243444 h 659081"/>
              <a:gd name="connsiteX26" fmla="*/ 2006930 w 2796639"/>
              <a:gd name="connsiteY26" fmla="*/ 201881 h 659081"/>
              <a:gd name="connsiteX27" fmla="*/ 1995054 w 2796639"/>
              <a:gd name="connsiteY27" fmla="*/ 190005 h 659081"/>
              <a:gd name="connsiteX28" fmla="*/ 1977241 w 2796639"/>
              <a:gd name="connsiteY28" fmla="*/ 184068 h 659081"/>
              <a:gd name="connsiteX29" fmla="*/ 1917865 w 2796639"/>
              <a:gd name="connsiteY29" fmla="*/ 148442 h 659081"/>
              <a:gd name="connsiteX30" fmla="*/ 1894114 w 2796639"/>
              <a:gd name="connsiteY30" fmla="*/ 136566 h 659081"/>
              <a:gd name="connsiteX31" fmla="*/ 1846613 w 2796639"/>
              <a:gd name="connsiteY31" fmla="*/ 130629 h 659081"/>
              <a:gd name="connsiteX32" fmla="*/ 1828800 w 2796639"/>
              <a:gd name="connsiteY32" fmla="*/ 124691 h 659081"/>
              <a:gd name="connsiteX33" fmla="*/ 1810987 w 2796639"/>
              <a:gd name="connsiteY33" fmla="*/ 112816 h 659081"/>
              <a:gd name="connsiteX34" fmla="*/ 1799111 w 2796639"/>
              <a:gd name="connsiteY34" fmla="*/ 100940 h 659081"/>
              <a:gd name="connsiteX35" fmla="*/ 1781298 w 2796639"/>
              <a:gd name="connsiteY35" fmla="*/ 95003 h 659081"/>
              <a:gd name="connsiteX36" fmla="*/ 1733797 w 2796639"/>
              <a:gd name="connsiteY36" fmla="*/ 83127 h 659081"/>
              <a:gd name="connsiteX37" fmla="*/ 1698171 w 2796639"/>
              <a:gd name="connsiteY37" fmla="*/ 53439 h 659081"/>
              <a:gd name="connsiteX38" fmla="*/ 1573480 w 2796639"/>
              <a:gd name="connsiteY38" fmla="*/ 35626 h 659081"/>
              <a:gd name="connsiteX39" fmla="*/ 1531917 w 2796639"/>
              <a:gd name="connsiteY39" fmla="*/ 23751 h 659081"/>
              <a:gd name="connsiteX40" fmla="*/ 1520041 w 2796639"/>
              <a:gd name="connsiteY40" fmla="*/ 11875 h 659081"/>
              <a:gd name="connsiteX41" fmla="*/ 1484415 w 2796639"/>
              <a:gd name="connsiteY41" fmla="*/ 0 h 659081"/>
              <a:gd name="connsiteX42" fmla="*/ 1371600 w 2796639"/>
              <a:gd name="connsiteY42" fmla="*/ 5938 h 659081"/>
              <a:gd name="connsiteX43" fmla="*/ 1205345 w 2796639"/>
              <a:gd name="connsiteY43" fmla="*/ 23751 h 659081"/>
              <a:gd name="connsiteX44" fmla="*/ 1116280 w 2796639"/>
              <a:gd name="connsiteY44" fmla="*/ 53439 h 659081"/>
              <a:gd name="connsiteX45" fmla="*/ 1068779 w 2796639"/>
              <a:gd name="connsiteY45" fmla="*/ 59377 h 659081"/>
              <a:gd name="connsiteX46" fmla="*/ 1033153 w 2796639"/>
              <a:gd name="connsiteY46" fmla="*/ 71252 h 659081"/>
              <a:gd name="connsiteX47" fmla="*/ 1021278 w 2796639"/>
              <a:gd name="connsiteY47" fmla="*/ 89065 h 659081"/>
              <a:gd name="connsiteX48" fmla="*/ 985652 w 2796639"/>
              <a:gd name="connsiteY48" fmla="*/ 100940 h 659081"/>
              <a:gd name="connsiteX49" fmla="*/ 967839 w 2796639"/>
              <a:gd name="connsiteY49" fmla="*/ 106878 h 659081"/>
              <a:gd name="connsiteX50" fmla="*/ 890649 w 2796639"/>
              <a:gd name="connsiteY50" fmla="*/ 118753 h 659081"/>
              <a:gd name="connsiteX51" fmla="*/ 825335 w 2796639"/>
              <a:gd name="connsiteY51" fmla="*/ 124691 h 659081"/>
              <a:gd name="connsiteX52" fmla="*/ 789709 w 2796639"/>
              <a:gd name="connsiteY52" fmla="*/ 130629 h 659081"/>
              <a:gd name="connsiteX53" fmla="*/ 765958 w 2796639"/>
              <a:gd name="connsiteY53" fmla="*/ 136566 h 659081"/>
              <a:gd name="connsiteX54" fmla="*/ 712519 w 2796639"/>
              <a:gd name="connsiteY54" fmla="*/ 142504 h 659081"/>
              <a:gd name="connsiteX55" fmla="*/ 694706 w 2796639"/>
              <a:gd name="connsiteY55" fmla="*/ 148442 h 659081"/>
              <a:gd name="connsiteX56" fmla="*/ 659080 w 2796639"/>
              <a:gd name="connsiteY56" fmla="*/ 166255 h 659081"/>
              <a:gd name="connsiteX57" fmla="*/ 516576 w 2796639"/>
              <a:gd name="connsiteY57" fmla="*/ 172192 h 659081"/>
              <a:gd name="connsiteX58" fmla="*/ 433449 w 2796639"/>
              <a:gd name="connsiteY58" fmla="*/ 184068 h 659081"/>
              <a:gd name="connsiteX59" fmla="*/ 344384 w 2796639"/>
              <a:gd name="connsiteY59" fmla="*/ 195943 h 659081"/>
              <a:gd name="connsiteX60" fmla="*/ 326571 w 2796639"/>
              <a:gd name="connsiteY60" fmla="*/ 201881 h 659081"/>
              <a:gd name="connsiteX61" fmla="*/ 285008 w 2796639"/>
              <a:gd name="connsiteY61" fmla="*/ 213756 h 659081"/>
              <a:gd name="connsiteX62" fmla="*/ 172192 w 2796639"/>
              <a:gd name="connsiteY62" fmla="*/ 219694 h 659081"/>
              <a:gd name="connsiteX63" fmla="*/ 154379 w 2796639"/>
              <a:gd name="connsiteY63" fmla="*/ 237507 h 659081"/>
              <a:gd name="connsiteX64" fmla="*/ 118753 w 2796639"/>
              <a:gd name="connsiteY64" fmla="*/ 243444 h 659081"/>
              <a:gd name="connsiteX65" fmla="*/ 77189 w 2796639"/>
              <a:gd name="connsiteY65" fmla="*/ 255320 h 659081"/>
              <a:gd name="connsiteX66" fmla="*/ 29688 w 2796639"/>
              <a:gd name="connsiteY66" fmla="*/ 290946 h 659081"/>
              <a:gd name="connsiteX67" fmla="*/ 0 w 2796639"/>
              <a:gd name="connsiteY67" fmla="*/ 308759 h 659081"/>
              <a:gd name="connsiteX0" fmla="*/ 2761013 w 2761013"/>
              <a:gd name="connsiteY0" fmla="*/ 641268 h 641268"/>
              <a:gd name="connsiteX1" fmla="*/ 2749137 w 2761013"/>
              <a:gd name="connsiteY1" fmla="*/ 629392 h 641268"/>
              <a:gd name="connsiteX2" fmla="*/ 2689761 w 2761013"/>
              <a:gd name="connsiteY2" fmla="*/ 623455 h 641268"/>
              <a:gd name="connsiteX3" fmla="*/ 2642259 w 2761013"/>
              <a:gd name="connsiteY3" fmla="*/ 617517 h 641268"/>
              <a:gd name="connsiteX4" fmla="*/ 2624446 w 2761013"/>
              <a:gd name="connsiteY4" fmla="*/ 611579 h 641268"/>
              <a:gd name="connsiteX5" fmla="*/ 2582883 w 2761013"/>
              <a:gd name="connsiteY5" fmla="*/ 587829 h 641268"/>
              <a:gd name="connsiteX6" fmla="*/ 2576945 w 2761013"/>
              <a:gd name="connsiteY6" fmla="*/ 570016 h 641268"/>
              <a:gd name="connsiteX7" fmla="*/ 2505693 w 2761013"/>
              <a:gd name="connsiteY7" fmla="*/ 534390 h 641268"/>
              <a:gd name="connsiteX8" fmla="*/ 2487880 w 2761013"/>
              <a:gd name="connsiteY8" fmla="*/ 528452 h 641268"/>
              <a:gd name="connsiteX9" fmla="*/ 2470067 w 2761013"/>
              <a:gd name="connsiteY9" fmla="*/ 516577 h 641268"/>
              <a:gd name="connsiteX10" fmla="*/ 2446317 w 2761013"/>
              <a:gd name="connsiteY10" fmla="*/ 510639 h 641268"/>
              <a:gd name="connsiteX11" fmla="*/ 2404753 w 2761013"/>
              <a:gd name="connsiteY11" fmla="*/ 486888 h 641268"/>
              <a:gd name="connsiteX12" fmla="*/ 2351314 w 2761013"/>
              <a:gd name="connsiteY12" fmla="*/ 469075 h 641268"/>
              <a:gd name="connsiteX13" fmla="*/ 2333501 w 2761013"/>
              <a:gd name="connsiteY13" fmla="*/ 457200 h 641268"/>
              <a:gd name="connsiteX14" fmla="*/ 2309750 w 2761013"/>
              <a:gd name="connsiteY14" fmla="*/ 451262 h 641268"/>
              <a:gd name="connsiteX15" fmla="*/ 2262249 w 2761013"/>
              <a:gd name="connsiteY15" fmla="*/ 397823 h 641268"/>
              <a:gd name="connsiteX16" fmla="*/ 2244436 w 2761013"/>
              <a:gd name="connsiteY16" fmla="*/ 385948 h 641268"/>
              <a:gd name="connsiteX17" fmla="*/ 2214748 w 2761013"/>
              <a:gd name="connsiteY17" fmla="*/ 362197 h 641268"/>
              <a:gd name="connsiteX18" fmla="*/ 2196935 w 2761013"/>
              <a:gd name="connsiteY18" fmla="*/ 344385 h 641268"/>
              <a:gd name="connsiteX19" fmla="*/ 2179122 w 2761013"/>
              <a:gd name="connsiteY19" fmla="*/ 332509 h 641268"/>
              <a:gd name="connsiteX20" fmla="*/ 2167246 w 2761013"/>
              <a:gd name="connsiteY20" fmla="*/ 320634 h 641268"/>
              <a:gd name="connsiteX21" fmla="*/ 2149433 w 2761013"/>
              <a:gd name="connsiteY21" fmla="*/ 308759 h 641268"/>
              <a:gd name="connsiteX22" fmla="*/ 2101932 w 2761013"/>
              <a:gd name="connsiteY22" fmla="*/ 273133 h 641268"/>
              <a:gd name="connsiteX23" fmla="*/ 2078182 w 2761013"/>
              <a:gd name="connsiteY23" fmla="*/ 261257 h 641268"/>
              <a:gd name="connsiteX24" fmla="*/ 2048493 w 2761013"/>
              <a:gd name="connsiteY24" fmla="*/ 243444 h 641268"/>
              <a:gd name="connsiteX25" fmla="*/ 2006930 w 2761013"/>
              <a:gd name="connsiteY25" fmla="*/ 201881 h 641268"/>
              <a:gd name="connsiteX26" fmla="*/ 1995054 w 2761013"/>
              <a:gd name="connsiteY26" fmla="*/ 190005 h 641268"/>
              <a:gd name="connsiteX27" fmla="*/ 1977241 w 2761013"/>
              <a:gd name="connsiteY27" fmla="*/ 184068 h 641268"/>
              <a:gd name="connsiteX28" fmla="*/ 1917865 w 2761013"/>
              <a:gd name="connsiteY28" fmla="*/ 148442 h 641268"/>
              <a:gd name="connsiteX29" fmla="*/ 1894114 w 2761013"/>
              <a:gd name="connsiteY29" fmla="*/ 136566 h 641268"/>
              <a:gd name="connsiteX30" fmla="*/ 1846613 w 2761013"/>
              <a:gd name="connsiteY30" fmla="*/ 130629 h 641268"/>
              <a:gd name="connsiteX31" fmla="*/ 1828800 w 2761013"/>
              <a:gd name="connsiteY31" fmla="*/ 124691 h 641268"/>
              <a:gd name="connsiteX32" fmla="*/ 1810987 w 2761013"/>
              <a:gd name="connsiteY32" fmla="*/ 112816 h 641268"/>
              <a:gd name="connsiteX33" fmla="*/ 1799111 w 2761013"/>
              <a:gd name="connsiteY33" fmla="*/ 100940 h 641268"/>
              <a:gd name="connsiteX34" fmla="*/ 1781298 w 2761013"/>
              <a:gd name="connsiteY34" fmla="*/ 95003 h 641268"/>
              <a:gd name="connsiteX35" fmla="*/ 1733797 w 2761013"/>
              <a:gd name="connsiteY35" fmla="*/ 83127 h 641268"/>
              <a:gd name="connsiteX36" fmla="*/ 1698171 w 2761013"/>
              <a:gd name="connsiteY36" fmla="*/ 53439 h 641268"/>
              <a:gd name="connsiteX37" fmla="*/ 1573480 w 2761013"/>
              <a:gd name="connsiteY37" fmla="*/ 35626 h 641268"/>
              <a:gd name="connsiteX38" fmla="*/ 1531917 w 2761013"/>
              <a:gd name="connsiteY38" fmla="*/ 23751 h 641268"/>
              <a:gd name="connsiteX39" fmla="*/ 1520041 w 2761013"/>
              <a:gd name="connsiteY39" fmla="*/ 11875 h 641268"/>
              <a:gd name="connsiteX40" fmla="*/ 1484415 w 2761013"/>
              <a:gd name="connsiteY40" fmla="*/ 0 h 641268"/>
              <a:gd name="connsiteX41" fmla="*/ 1371600 w 2761013"/>
              <a:gd name="connsiteY41" fmla="*/ 5938 h 641268"/>
              <a:gd name="connsiteX42" fmla="*/ 1205345 w 2761013"/>
              <a:gd name="connsiteY42" fmla="*/ 23751 h 641268"/>
              <a:gd name="connsiteX43" fmla="*/ 1116280 w 2761013"/>
              <a:gd name="connsiteY43" fmla="*/ 53439 h 641268"/>
              <a:gd name="connsiteX44" fmla="*/ 1068779 w 2761013"/>
              <a:gd name="connsiteY44" fmla="*/ 59377 h 641268"/>
              <a:gd name="connsiteX45" fmla="*/ 1033153 w 2761013"/>
              <a:gd name="connsiteY45" fmla="*/ 71252 h 641268"/>
              <a:gd name="connsiteX46" fmla="*/ 1021278 w 2761013"/>
              <a:gd name="connsiteY46" fmla="*/ 89065 h 641268"/>
              <a:gd name="connsiteX47" fmla="*/ 985652 w 2761013"/>
              <a:gd name="connsiteY47" fmla="*/ 100940 h 641268"/>
              <a:gd name="connsiteX48" fmla="*/ 967839 w 2761013"/>
              <a:gd name="connsiteY48" fmla="*/ 106878 h 641268"/>
              <a:gd name="connsiteX49" fmla="*/ 890649 w 2761013"/>
              <a:gd name="connsiteY49" fmla="*/ 118753 h 641268"/>
              <a:gd name="connsiteX50" fmla="*/ 825335 w 2761013"/>
              <a:gd name="connsiteY50" fmla="*/ 124691 h 641268"/>
              <a:gd name="connsiteX51" fmla="*/ 789709 w 2761013"/>
              <a:gd name="connsiteY51" fmla="*/ 130629 h 641268"/>
              <a:gd name="connsiteX52" fmla="*/ 765958 w 2761013"/>
              <a:gd name="connsiteY52" fmla="*/ 136566 h 641268"/>
              <a:gd name="connsiteX53" fmla="*/ 712519 w 2761013"/>
              <a:gd name="connsiteY53" fmla="*/ 142504 h 641268"/>
              <a:gd name="connsiteX54" fmla="*/ 694706 w 2761013"/>
              <a:gd name="connsiteY54" fmla="*/ 148442 h 641268"/>
              <a:gd name="connsiteX55" fmla="*/ 659080 w 2761013"/>
              <a:gd name="connsiteY55" fmla="*/ 166255 h 641268"/>
              <a:gd name="connsiteX56" fmla="*/ 516576 w 2761013"/>
              <a:gd name="connsiteY56" fmla="*/ 172192 h 641268"/>
              <a:gd name="connsiteX57" fmla="*/ 433449 w 2761013"/>
              <a:gd name="connsiteY57" fmla="*/ 184068 h 641268"/>
              <a:gd name="connsiteX58" fmla="*/ 344384 w 2761013"/>
              <a:gd name="connsiteY58" fmla="*/ 195943 h 641268"/>
              <a:gd name="connsiteX59" fmla="*/ 326571 w 2761013"/>
              <a:gd name="connsiteY59" fmla="*/ 201881 h 641268"/>
              <a:gd name="connsiteX60" fmla="*/ 285008 w 2761013"/>
              <a:gd name="connsiteY60" fmla="*/ 213756 h 641268"/>
              <a:gd name="connsiteX61" fmla="*/ 172192 w 2761013"/>
              <a:gd name="connsiteY61" fmla="*/ 219694 h 641268"/>
              <a:gd name="connsiteX62" fmla="*/ 154379 w 2761013"/>
              <a:gd name="connsiteY62" fmla="*/ 237507 h 641268"/>
              <a:gd name="connsiteX63" fmla="*/ 118753 w 2761013"/>
              <a:gd name="connsiteY63" fmla="*/ 243444 h 641268"/>
              <a:gd name="connsiteX64" fmla="*/ 77189 w 2761013"/>
              <a:gd name="connsiteY64" fmla="*/ 255320 h 641268"/>
              <a:gd name="connsiteX65" fmla="*/ 29688 w 2761013"/>
              <a:gd name="connsiteY65" fmla="*/ 290946 h 641268"/>
              <a:gd name="connsiteX66" fmla="*/ 0 w 2761013"/>
              <a:gd name="connsiteY66" fmla="*/ 308759 h 641268"/>
              <a:gd name="connsiteX0" fmla="*/ 2751631 w 2751631"/>
              <a:gd name="connsiteY0" fmla="*/ 641268 h 641268"/>
              <a:gd name="connsiteX1" fmla="*/ 2739755 w 2751631"/>
              <a:gd name="connsiteY1" fmla="*/ 629392 h 641268"/>
              <a:gd name="connsiteX2" fmla="*/ 2680379 w 2751631"/>
              <a:gd name="connsiteY2" fmla="*/ 623455 h 641268"/>
              <a:gd name="connsiteX3" fmla="*/ 2632877 w 2751631"/>
              <a:gd name="connsiteY3" fmla="*/ 617517 h 641268"/>
              <a:gd name="connsiteX4" fmla="*/ 2615064 w 2751631"/>
              <a:gd name="connsiteY4" fmla="*/ 611579 h 641268"/>
              <a:gd name="connsiteX5" fmla="*/ 2573501 w 2751631"/>
              <a:gd name="connsiteY5" fmla="*/ 587829 h 641268"/>
              <a:gd name="connsiteX6" fmla="*/ 2567563 w 2751631"/>
              <a:gd name="connsiteY6" fmla="*/ 570016 h 641268"/>
              <a:gd name="connsiteX7" fmla="*/ 2496311 w 2751631"/>
              <a:gd name="connsiteY7" fmla="*/ 534390 h 641268"/>
              <a:gd name="connsiteX8" fmla="*/ 2478498 w 2751631"/>
              <a:gd name="connsiteY8" fmla="*/ 528452 h 641268"/>
              <a:gd name="connsiteX9" fmla="*/ 2460685 w 2751631"/>
              <a:gd name="connsiteY9" fmla="*/ 516577 h 641268"/>
              <a:gd name="connsiteX10" fmla="*/ 2436935 w 2751631"/>
              <a:gd name="connsiteY10" fmla="*/ 510639 h 641268"/>
              <a:gd name="connsiteX11" fmla="*/ 2395371 w 2751631"/>
              <a:gd name="connsiteY11" fmla="*/ 486888 h 641268"/>
              <a:gd name="connsiteX12" fmla="*/ 2341932 w 2751631"/>
              <a:gd name="connsiteY12" fmla="*/ 469075 h 641268"/>
              <a:gd name="connsiteX13" fmla="*/ 2324119 w 2751631"/>
              <a:gd name="connsiteY13" fmla="*/ 457200 h 641268"/>
              <a:gd name="connsiteX14" fmla="*/ 2300368 w 2751631"/>
              <a:gd name="connsiteY14" fmla="*/ 451262 h 641268"/>
              <a:gd name="connsiteX15" fmla="*/ 2252867 w 2751631"/>
              <a:gd name="connsiteY15" fmla="*/ 397823 h 641268"/>
              <a:gd name="connsiteX16" fmla="*/ 2235054 w 2751631"/>
              <a:gd name="connsiteY16" fmla="*/ 385948 h 641268"/>
              <a:gd name="connsiteX17" fmla="*/ 2205366 w 2751631"/>
              <a:gd name="connsiteY17" fmla="*/ 362197 h 641268"/>
              <a:gd name="connsiteX18" fmla="*/ 2187553 w 2751631"/>
              <a:gd name="connsiteY18" fmla="*/ 344385 h 641268"/>
              <a:gd name="connsiteX19" fmla="*/ 2169740 w 2751631"/>
              <a:gd name="connsiteY19" fmla="*/ 332509 h 641268"/>
              <a:gd name="connsiteX20" fmla="*/ 2157864 w 2751631"/>
              <a:gd name="connsiteY20" fmla="*/ 320634 h 641268"/>
              <a:gd name="connsiteX21" fmla="*/ 2140051 w 2751631"/>
              <a:gd name="connsiteY21" fmla="*/ 308759 h 641268"/>
              <a:gd name="connsiteX22" fmla="*/ 2092550 w 2751631"/>
              <a:gd name="connsiteY22" fmla="*/ 273133 h 641268"/>
              <a:gd name="connsiteX23" fmla="*/ 2068800 w 2751631"/>
              <a:gd name="connsiteY23" fmla="*/ 261257 h 641268"/>
              <a:gd name="connsiteX24" fmla="*/ 2039111 w 2751631"/>
              <a:gd name="connsiteY24" fmla="*/ 243444 h 641268"/>
              <a:gd name="connsiteX25" fmla="*/ 1997548 w 2751631"/>
              <a:gd name="connsiteY25" fmla="*/ 201881 h 641268"/>
              <a:gd name="connsiteX26" fmla="*/ 1985672 w 2751631"/>
              <a:gd name="connsiteY26" fmla="*/ 190005 h 641268"/>
              <a:gd name="connsiteX27" fmla="*/ 1967859 w 2751631"/>
              <a:gd name="connsiteY27" fmla="*/ 184068 h 641268"/>
              <a:gd name="connsiteX28" fmla="*/ 1908483 w 2751631"/>
              <a:gd name="connsiteY28" fmla="*/ 148442 h 641268"/>
              <a:gd name="connsiteX29" fmla="*/ 1884732 w 2751631"/>
              <a:gd name="connsiteY29" fmla="*/ 136566 h 641268"/>
              <a:gd name="connsiteX30" fmla="*/ 1837231 w 2751631"/>
              <a:gd name="connsiteY30" fmla="*/ 130629 h 641268"/>
              <a:gd name="connsiteX31" fmla="*/ 1819418 w 2751631"/>
              <a:gd name="connsiteY31" fmla="*/ 124691 h 641268"/>
              <a:gd name="connsiteX32" fmla="*/ 1801605 w 2751631"/>
              <a:gd name="connsiteY32" fmla="*/ 112816 h 641268"/>
              <a:gd name="connsiteX33" fmla="*/ 1789729 w 2751631"/>
              <a:gd name="connsiteY33" fmla="*/ 100940 h 641268"/>
              <a:gd name="connsiteX34" fmla="*/ 1771916 w 2751631"/>
              <a:gd name="connsiteY34" fmla="*/ 95003 h 641268"/>
              <a:gd name="connsiteX35" fmla="*/ 1724415 w 2751631"/>
              <a:gd name="connsiteY35" fmla="*/ 83127 h 641268"/>
              <a:gd name="connsiteX36" fmla="*/ 1688789 w 2751631"/>
              <a:gd name="connsiteY36" fmla="*/ 53439 h 641268"/>
              <a:gd name="connsiteX37" fmla="*/ 1564098 w 2751631"/>
              <a:gd name="connsiteY37" fmla="*/ 35626 h 641268"/>
              <a:gd name="connsiteX38" fmla="*/ 1522535 w 2751631"/>
              <a:gd name="connsiteY38" fmla="*/ 23751 h 641268"/>
              <a:gd name="connsiteX39" fmla="*/ 1510659 w 2751631"/>
              <a:gd name="connsiteY39" fmla="*/ 11875 h 641268"/>
              <a:gd name="connsiteX40" fmla="*/ 1475033 w 2751631"/>
              <a:gd name="connsiteY40" fmla="*/ 0 h 641268"/>
              <a:gd name="connsiteX41" fmla="*/ 1362218 w 2751631"/>
              <a:gd name="connsiteY41" fmla="*/ 5938 h 641268"/>
              <a:gd name="connsiteX42" fmla="*/ 1195963 w 2751631"/>
              <a:gd name="connsiteY42" fmla="*/ 23751 h 641268"/>
              <a:gd name="connsiteX43" fmla="*/ 1106898 w 2751631"/>
              <a:gd name="connsiteY43" fmla="*/ 53439 h 641268"/>
              <a:gd name="connsiteX44" fmla="*/ 1059397 w 2751631"/>
              <a:gd name="connsiteY44" fmla="*/ 59377 h 641268"/>
              <a:gd name="connsiteX45" fmla="*/ 1023771 w 2751631"/>
              <a:gd name="connsiteY45" fmla="*/ 71252 h 641268"/>
              <a:gd name="connsiteX46" fmla="*/ 1011896 w 2751631"/>
              <a:gd name="connsiteY46" fmla="*/ 89065 h 641268"/>
              <a:gd name="connsiteX47" fmla="*/ 976270 w 2751631"/>
              <a:gd name="connsiteY47" fmla="*/ 100940 h 641268"/>
              <a:gd name="connsiteX48" fmla="*/ 958457 w 2751631"/>
              <a:gd name="connsiteY48" fmla="*/ 106878 h 641268"/>
              <a:gd name="connsiteX49" fmla="*/ 881267 w 2751631"/>
              <a:gd name="connsiteY49" fmla="*/ 118753 h 641268"/>
              <a:gd name="connsiteX50" fmla="*/ 815953 w 2751631"/>
              <a:gd name="connsiteY50" fmla="*/ 124691 h 641268"/>
              <a:gd name="connsiteX51" fmla="*/ 780327 w 2751631"/>
              <a:gd name="connsiteY51" fmla="*/ 130629 h 641268"/>
              <a:gd name="connsiteX52" fmla="*/ 756576 w 2751631"/>
              <a:gd name="connsiteY52" fmla="*/ 136566 h 641268"/>
              <a:gd name="connsiteX53" fmla="*/ 703137 w 2751631"/>
              <a:gd name="connsiteY53" fmla="*/ 142504 h 641268"/>
              <a:gd name="connsiteX54" fmla="*/ 685324 w 2751631"/>
              <a:gd name="connsiteY54" fmla="*/ 148442 h 641268"/>
              <a:gd name="connsiteX55" fmla="*/ 649698 w 2751631"/>
              <a:gd name="connsiteY55" fmla="*/ 166255 h 641268"/>
              <a:gd name="connsiteX56" fmla="*/ 507194 w 2751631"/>
              <a:gd name="connsiteY56" fmla="*/ 172192 h 641268"/>
              <a:gd name="connsiteX57" fmla="*/ 424067 w 2751631"/>
              <a:gd name="connsiteY57" fmla="*/ 184068 h 641268"/>
              <a:gd name="connsiteX58" fmla="*/ 335002 w 2751631"/>
              <a:gd name="connsiteY58" fmla="*/ 195943 h 641268"/>
              <a:gd name="connsiteX59" fmla="*/ 317189 w 2751631"/>
              <a:gd name="connsiteY59" fmla="*/ 201881 h 641268"/>
              <a:gd name="connsiteX60" fmla="*/ 275626 w 2751631"/>
              <a:gd name="connsiteY60" fmla="*/ 213756 h 641268"/>
              <a:gd name="connsiteX61" fmla="*/ 162810 w 2751631"/>
              <a:gd name="connsiteY61" fmla="*/ 219694 h 641268"/>
              <a:gd name="connsiteX62" fmla="*/ 144997 w 2751631"/>
              <a:gd name="connsiteY62" fmla="*/ 237507 h 641268"/>
              <a:gd name="connsiteX63" fmla="*/ 109371 w 2751631"/>
              <a:gd name="connsiteY63" fmla="*/ 243444 h 641268"/>
              <a:gd name="connsiteX64" fmla="*/ 67807 w 2751631"/>
              <a:gd name="connsiteY64" fmla="*/ 255320 h 641268"/>
              <a:gd name="connsiteX65" fmla="*/ 20306 w 2751631"/>
              <a:gd name="connsiteY65" fmla="*/ 290946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55964 w 2683824"/>
              <a:gd name="connsiteY45" fmla="*/ 71252 h 641268"/>
              <a:gd name="connsiteX46" fmla="*/ 944089 w 2683824"/>
              <a:gd name="connsiteY46" fmla="*/ 89065 h 641268"/>
              <a:gd name="connsiteX47" fmla="*/ 908463 w 2683824"/>
              <a:gd name="connsiteY47" fmla="*/ 100940 h 641268"/>
              <a:gd name="connsiteX48" fmla="*/ 890650 w 2683824"/>
              <a:gd name="connsiteY48" fmla="*/ 106878 h 641268"/>
              <a:gd name="connsiteX49" fmla="*/ 813460 w 2683824"/>
              <a:gd name="connsiteY49" fmla="*/ 118753 h 641268"/>
              <a:gd name="connsiteX50" fmla="*/ 748146 w 2683824"/>
              <a:gd name="connsiteY50" fmla="*/ 124691 h 641268"/>
              <a:gd name="connsiteX51" fmla="*/ 712520 w 2683824"/>
              <a:gd name="connsiteY51" fmla="*/ 130629 h 641268"/>
              <a:gd name="connsiteX52" fmla="*/ 688769 w 2683824"/>
              <a:gd name="connsiteY52" fmla="*/ 136566 h 641268"/>
              <a:gd name="connsiteX53" fmla="*/ 635330 w 2683824"/>
              <a:gd name="connsiteY53" fmla="*/ 142504 h 641268"/>
              <a:gd name="connsiteX54" fmla="*/ 617517 w 2683824"/>
              <a:gd name="connsiteY54" fmla="*/ 148442 h 641268"/>
              <a:gd name="connsiteX55" fmla="*/ 581891 w 2683824"/>
              <a:gd name="connsiteY55" fmla="*/ 166255 h 641268"/>
              <a:gd name="connsiteX56" fmla="*/ 439387 w 2683824"/>
              <a:gd name="connsiteY56" fmla="*/ 172192 h 641268"/>
              <a:gd name="connsiteX57" fmla="*/ 356260 w 2683824"/>
              <a:gd name="connsiteY57" fmla="*/ 184068 h 641268"/>
              <a:gd name="connsiteX58" fmla="*/ 267195 w 2683824"/>
              <a:gd name="connsiteY58" fmla="*/ 195943 h 641268"/>
              <a:gd name="connsiteX59" fmla="*/ 249382 w 2683824"/>
              <a:gd name="connsiteY59" fmla="*/ 201881 h 641268"/>
              <a:gd name="connsiteX60" fmla="*/ 207819 w 2683824"/>
              <a:gd name="connsiteY60" fmla="*/ 213756 h 641268"/>
              <a:gd name="connsiteX61" fmla="*/ 95003 w 2683824"/>
              <a:gd name="connsiteY61" fmla="*/ 219694 h 641268"/>
              <a:gd name="connsiteX62" fmla="*/ 77190 w 2683824"/>
              <a:gd name="connsiteY62" fmla="*/ 237507 h 641268"/>
              <a:gd name="connsiteX63" fmla="*/ 41564 w 2683824"/>
              <a:gd name="connsiteY63" fmla="*/ 243444 h 641268"/>
              <a:gd name="connsiteX64" fmla="*/ 0 w 2683824"/>
              <a:gd name="connsiteY64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55964 w 2683824"/>
              <a:gd name="connsiteY45" fmla="*/ 71252 h 641268"/>
              <a:gd name="connsiteX46" fmla="*/ 944089 w 2683824"/>
              <a:gd name="connsiteY46" fmla="*/ 89065 h 641268"/>
              <a:gd name="connsiteX47" fmla="*/ 908463 w 2683824"/>
              <a:gd name="connsiteY47" fmla="*/ 100940 h 641268"/>
              <a:gd name="connsiteX48" fmla="*/ 890650 w 2683824"/>
              <a:gd name="connsiteY48" fmla="*/ 106878 h 641268"/>
              <a:gd name="connsiteX49" fmla="*/ 813460 w 2683824"/>
              <a:gd name="connsiteY49" fmla="*/ 118753 h 641268"/>
              <a:gd name="connsiteX50" fmla="*/ 748146 w 2683824"/>
              <a:gd name="connsiteY50" fmla="*/ 124691 h 641268"/>
              <a:gd name="connsiteX51" fmla="*/ 712520 w 2683824"/>
              <a:gd name="connsiteY51" fmla="*/ 130629 h 641268"/>
              <a:gd name="connsiteX52" fmla="*/ 635330 w 2683824"/>
              <a:gd name="connsiteY52" fmla="*/ 142504 h 641268"/>
              <a:gd name="connsiteX53" fmla="*/ 617517 w 2683824"/>
              <a:gd name="connsiteY53" fmla="*/ 148442 h 641268"/>
              <a:gd name="connsiteX54" fmla="*/ 581891 w 2683824"/>
              <a:gd name="connsiteY54" fmla="*/ 166255 h 641268"/>
              <a:gd name="connsiteX55" fmla="*/ 439387 w 2683824"/>
              <a:gd name="connsiteY55" fmla="*/ 172192 h 641268"/>
              <a:gd name="connsiteX56" fmla="*/ 356260 w 2683824"/>
              <a:gd name="connsiteY56" fmla="*/ 184068 h 641268"/>
              <a:gd name="connsiteX57" fmla="*/ 267195 w 2683824"/>
              <a:gd name="connsiteY57" fmla="*/ 195943 h 641268"/>
              <a:gd name="connsiteX58" fmla="*/ 249382 w 2683824"/>
              <a:gd name="connsiteY58" fmla="*/ 201881 h 641268"/>
              <a:gd name="connsiteX59" fmla="*/ 207819 w 2683824"/>
              <a:gd name="connsiteY59" fmla="*/ 213756 h 641268"/>
              <a:gd name="connsiteX60" fmla="*/ 95003 w 2683824"/>
              <a:gd name="connsiteY60" fmla="*/ 219694 h 641268"/>
              <a:gd name="connsiteX61" fmla="*/ 77190 w 2683824"/>
              <a:gd name="connsiteY61" fmla="*/ 237507 h 641268"/>
              <a:gd name="connsiteX62" fmla="*/ 41564 w 2683824"/>
              <a:gd name="connsiteY62" fmla="*/ 243444 h 641268"/>
              <a:gd name="connsiteX63" fmla="*/ 0 w 2683824"/>
              <a:gd name="connsiteY63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55964 w 2683824"/>
              <a:gd name="connsiteY45" fmla="*/ 71252 h 641268"/>
              <a:gd name="connsiteX46" fmla="*/ 944089 w 2683824"/>
              <a:gd name="connsiteY46" fmla="*/ 89065 h 641268"/>
              <a:gd name="connsiteX47" fmla="*/ 890650 w 2683824"/>
              <a:gd name="connsiteY47" fmla="*/ 106878 h 641268"/>
              <a:gd name="connsiteX48" fmla="*/ 813460 w 2683824"/>
              <a:gd name="connsiteY48" fmla="*/ 118753 h 641268"/>
              <a:gd name="connsiteX49" fmla="*/ 748146 w 2683824"/>
              <a:gd name="connsiteY49" fmla="*/ 124691 h 641268"/>
              <a:gd name="connsiteX50" fmla="*/ 712520 w 2683824"/>
              <a:gd name="connsiteY50" fmla="*/ 130629 h 641268"/>
              <a:gd name="connsiteX51" fmla="*/ 635330 w 2683824"/>
              <a:gd name="connsiteY51" fmla="*/ 142504 h 641268"/>
              <a:gd name="connsiteX52" fmla="*/ 617517 w 2683824"/>
              <a:gd name="connsiteY52" fmla="*/ 148442 h 641268"/>
              <a:gd name="connsiteX53" fmla="*/ 581891 w 2683824"/>
              <a:gd name="connsiteY53" fmla="*/ 166255 h 641268"/>
              <a:gd name="connsiteX54" fmla="*/ 439387 w 2683824"/>
              <a:gd name="connsiteY54" fmla="*/ 172192 h 641268"/>
              <a:gd name="connsiteX55" fmla="*/ 356260 w 2683824"/>
              <a:gd name="connsiteY55" fmla="*/ 184068 h 641268"/>
              <a:gd name="connsiteX56" fmla="*/ 267195 w 2683824"/>
              <a:gd name="connsiteY56" fmla="*/ 195943 h 641268"/>
              <a:gd name="connsiteX57" fmla="*/ 249382 w 2683824"/>
              <a:gd name="connsiteY57" fmla="*/ 201881 h 641268"/>
              <a:gd name="connsiteX58" fmla="*/ 207819 w 2683824"/>
              <a:gd name="connsiteY58" fmla="*/ 213756 h 641268"/>
              <a:gd name="connsiteX59" fmla="*/ 95003 w 2683824"/>
              <a:gd name="connsiteY59" fmla="*/ 219694 h 641268"/>
              <a:gd name="connsiteX60" fmla="*/ 77190 w 2683824"/>
              <a:gd name="connsiteY60" fmla="*/ 237507 h 641268"/>
              <a:gd name="connsiteX61" fmla="*/ 41564 w 2683824"/>
              <a:gd name="connsiteY61" fmla="*/ 243444 h 641268"/>
              <a:gd name="connsiteX62" fmla="*/ 0 w 2683824"/>
              <a:gd name="connsiteY62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1039091 w 2683824"/>
              <a:gd name="connsiteY43" fmla="*/ 53439 h 641268"/>
              <a:gd name="connsiteX44" fmla="*/ 991590 w 2683824"/>
              <a:gd name="connsiteY44" fmla="*/ 59377 h 641268"/>
              <a:gd name="connsiteX45" fmla="*/ 944089 w 2683824"/>
              <a:gd name="connsiteY45" fmla="*/ 89065 h 641268"/>
              <a:gd name="connsiteX46" fmla="*/ 890650 w 2683824"/>
              <a:gd name="connsiteY46" fmla="*/ 106878 h 641268"/>
              <a:gd name="connsiteX47" fmla="*/ 813460 w 2683824"/>
              <a:gd name="connsiteY47" fmla="*/ 118753 h 641268"/>
              <a:gd name="connsiteX48" fmla="*/ 748146 w 2683824"/>
              <a:gd name="connsiteY48" fmla="*/ 124691 h 641268"/>
              <a:gd name="connsiteX49" fmla="*/ 712520 w 2683824"/>
              <a:gd name="connsiteY49" fmla="*/ 130629 h 641268"/>
              <a:gd name="connsiteX50" fmla="*/ 635330 w 2683824"/>
              <a:gd name="connsiteY50" fmla="*/ 142504 h 641268"/>
              <a:gd name="connsiteX51" fmla="*/ 617517 w 2683824"/>
              <a:gd name="connsiteY51" fmla="*/ 148442 h 641268"/>
              <a:gd name="connsiteX52" fmla="*/ 581891 w 2683824"/>
              <a:gd name="connsiteY52" fmla="*/ 166255 h 641268"/>
              <a:gd name="connsiteX53" fmla="*/ 439387 w 2683824"/>
              <a:gd name="connsiteY53" fmla="*/ 172192 h 641268"/>
              <a:gd name="connsiteX54" fmla="*/ 356260 w 2683824"/>
              <a:gd name="connsiteY54" fmla="*/ 184068 h 641268"/>
              <a:gd name="connsiteX55" fmla="*/ 267195 w 2683824"/>
              <a:gd name="connsiteY55" fmla="*/ 195943 h 641268"/>
              <a:gd name="connsiteX56" fmla="*/ 249382 w 2683824"/>
              <a:gd name="connsiteY56" fmla="*/ 201881 h 641268"/>
              <a:gd name="connsiteX57" fmla="*/ 207819 w 2683824"/>
              <a:gd name="connsiteY57" fmla="*/ 213756 h 641268"/>
              <a:gd name="connsiteX58" fmla="*/ 95003 w 2683824"/>
              <a:gd name="connsiteY58" fmla="*/ 219694 h 641268"/>
              <a:gd name="connsiteX59" fmla="*/ 77190 w 2683824"/>
              <a:gd name="connsiteY59" fmla="*/ 237507 h 641268"/>
              <a:gd name="connsiteX60" fmla="*/ 41564 w 2683824"/>
              <a:gd name="connsiteY60" fmla="*/ 243444 h 641268"/>
              <a:gd name="connsiteX61" fmla="*/ 0 w 2683824"/>
              <a:gd name="connsiteY61" fmla="*/ 255320 h 641268"/>
              <a:gd name="connsiteX0" fmla="*/ 2683824 w 2683824"/>
              <a:gd name="connsiteY0" fmla="*/ 641268 h 641268"/>
              <a:gd name="connsiteX1" fmla="*/ 2671948 w 2683824"/>
              <a:gd name="connsiteY1" fmla="*/ 629392 h 641268"/>
              <a:gd name="connsiteX2" fmla="*/ 2612572 w 2683824"/>
              <a:gd name="connsiteY2" fmla="*/ 623455 h 641268"/>
              <a:gd name="connsiteX3" fmla="*/ 2565070 w 2683824"/>
              <a:gd name="connsiteY3" fmla="*/ 617517 h 641268"/>
              <a:gd name="connsiteX4" fmla="*/ 2547257 w 2683824"/>
              <a:gd name="connsiteY4" fmla="*/ 611579 h 641268"/>
              <a:gd name="connsiteX5" fmla="*/ 2505694 w 2683824"/>
              <a:gd name="connsiteY5" fmla="*/ 587829 h 641268"/>
              <a:gd name="connsiteX6" fmla="*/ 2499756 w 2683824"/>
              <a:gd name="connsiteY6" fmla="*/ 570016 h 641268"/>
              <a:gd name="connsiteX7" fmla="*/ 2428504 w 2683824"/>
              <a:gd name="connsiteY7" fmla="*/ 534390 h 641268"/>
              <a:gd name="connsiteX8" fmla="*/ 2410691 w 2683824"/>
              <a:gd name="connsiteY8" fmla="*/ 528452 h 641268"/>
              <a:gd name="connsiteX9" fmla="*/ 2392878 w 2683824"/>
              <a:gd name="connsiteY9" fmla="*/ 516577 h 641268"/>
              <a:gd name="connsiteX10" fmla="*/ 2369128 w 2683824"/>
              <a:gd name="connsiteY10" fmla="*/ 510639 h 641268"/>
              <a:gd name="connsiteX11" fmla="*/ 2327564 w 2683824"/>
              <a:gd name="connsiteY11" fmla="*/ 486888 h 641268"/>
              <a:gd name="connsiteX12" fmla="*/ 2274125 w 2683824"/>
              <a:gd name="connsiteY12" fmla="*/ 469075 h 641268"/>
              <a:gd name="connsiteX13" fmla="*/ 2256312 w 2683824"/>
              <a:gd name="connsiteY13" fmla="*/ 457200 h 641268"/>
              <a:gd name="connsiteX14" fmla="*/ 2232561 w 2683824"/>
              <a:gd name="connsiteY14" fmla="*/ 451262 h 641268"/>
              <a:gd name="connsiteX15" fmla="*/ 2185060 w 2683824"/>
              <a:gd name="connsiteY15" fmla="*/ 397823 h 641268"/>
              <a:gd name="connsiteX16" fmla="*/ 2167247 w 2683824"/>
              <a:gd name="connsiteY16" fmla="*/ 385948 h 641268"/>
              <a:gd name="connsiteX17" fmla="*/ 2137559 w 2683824"/>
              <a:gd name="connsiteY17" fmla="*/ 362197 h 641268"/>
              <a:gd name="connsiteX18" fmla="*/ 2119746 w 2683824"/>
              <a:gd name="connsiteY18" fmla="*/ 344385 h 641268"/>
              <a:gd name="connsiteX19" fmla="*/ 2101933 w 2683824"/>
              <a:gd name="connsiteY19" fmla="*/ 332509 h 641268"/>
              <a:gd name="connsiteX20" fmla="*/ 2090057 w 2683824"/>
              <a:gd name="connsiteY20" fmla="*/ 320634 h 641268"/>
              <a:gd name="connsiteX21" fmla="*/ 2072244 w 2683824"/>
              <a:gd name="connsiteY21" fmla="*/ 308759 h 641268"/>
              <a:gd name="connsiteX22" fmla="*/ 2024743 w 2683824"/>
              <a:gd name="connsiteY22" fmla="*/ 273133 h 641268"/>
              <a:gd name="connsiteX23" fmla="*/ 2000993 w 2683824"/>
              <a:gd name="connsiteY23" fmla="*/ 261257 h 641268"/>
              <a:gd name="connsiteX24" fmla="*/ 1971304 w 2683824"/>
              <a:gd name="connsiteY24" fmla="*/ 243444 h 641268"/>
              <a:gd name="connsiteX25" fmla="*/ 1929741 w 2683824"/>
              <a:gd name="connsiteY25" fmla="*/ 201881 h 641268"/>
              <a:gd name="connsiteX26" fmla="*/ 1917865 w 2683824"/>
              <a:gd name="connsiteY26" fmla="*/ 190005 h 641268"/>
              <a:gd name="connsiteX27" fmla="*/ 1900052 w 2683824"/>
              <a:gd name="connsiteY27" fmla="*/ 184068 h 641268"/>
              <a:gd name="connsiteX28" fmla="*/ 1840676 w 2683824"/>
              <a:gd name="connsiteY28" fmla="*/ 148442 h 641268"/>
              <a:gd name="connsiteX29" fmla="*/ 1816925 w 2683824"/>
              <a:gd name="connsiteY29" fmla="*/ 136566 h 641268"/>
              <a:gd name="connsiteX30" fmla="*/ 1769424 w 2683824"/>
              <a:gd name="connsiteY30" fmla="*/ 130629 h 641268"/>
              <a:gd name="connsiteX31" fmla="*/ 1751611 w 2683824"/>
              <a:gd name="connsiteY31" fmla="*/ 124691 h 641268"/>
              <a:gd name="connsiteX32" fmla="*/ 1733798 w 2683824"/>
              <a:gd name="connsiteY32" fmla="*/ 112816 h 641268"/>
              <a:gd name="connsiteX33" fmla="*/ 1721922 w 2683824"/>
              <a:gd name="connsiteY33" fmla="*/ 100940 h 641268"/>
              <a:gd name="connsiteX34" fmla="*/ 1704109 w 2683824"/>
              <a:gd name="connsiteY34" fmla="*/ 95003 h 641268"/>
              <a:gd name="connsiteX35" fmla="*/ 1656608 w 2683824"/>
              <a:gd name="connsiteY35" fmla="*/ 83127 h 641268"/>
              <a:gd name="connsiteX36" fmla="*/ 1620982 w 2683824"/>
              <a:gd name="connsiteY36" fmla="*/ 53439 h 641268"/>
              <a:gd name="connsiteX37" fmla="*/ 1496291 w 2683824"/>
              <a:gd name="connsiteY37" fmla="*/ 35626 h 641268"/>
              <a:gd name="connsiteX38" fmla="*/ 1454728 w 2683824"/>
              <a:gd name="connsiteY38" fmla="*/ 23751 h 641268"/>
              <a:gd name="connsiteX39" fmla="*/ 1442852 w 2683824"/>
              <a:gd name="connsiteY39" fmla="*/ 11875 h 641268"/>
              <a:gd name="connsiteX40" fmla="*/ 1407226 w 2683824"/>
              <a:gd name="connsiteY40" fmla="*/ 0 h 641268"/>
              <a:gd name="connsiteX41" fmla="*/ 1294411 w 2683824"/>
              <a:gd name="connsiteY41" fmla="*/ 5938 h 641268"/>
              <a:gd name="connsiteX42" fmla="*/ 1128156 w 2683824"/>
              <a:gd name="connsiteY42" fmla="*/ 23751 h 641268"/>
              <a:gd name="connsiteX43" fmla="*/ 991590 w 2683824"/>
              <a:gd name="connsiteY43" fmla="*/ 59377 h 641268"/>
              <a:gd name="connsiteX44" fmla="*/ 944089 w 2683824"/>
              <a:gd name="connsiteY44" fmla="*/ 89065 h 641268"/>
              <a:gd name="connsiteX45" fmla="*/ 890650 w 2683824"/>
              <a:gd name="connsiteY45" fmla="*/ 106878 h 641268"/>
              <a:gd name="connsiteX46" fmla="*/ 813460 w 2683824"/>
              <a:gd name="connsiteY46" fmla="*/ 118753 h 641268"/>
              <a:gd name="connsiteX47" fmla="*/ 748146 w 2683824"/>
              <a:gd name="connsiteY47" fmla="*/ 124691 h 641268"/>
              <a:gd name="connsiteX48" fmla="*/ 712520 w 2683824"/>
              <a:gd name="connsiteY48" fmla="*/ 130629 h 641268"/>
              <a:gd name="connsiteX49" fmla="*/ 635330 w 2683824"/>
              <a:gd name="connsiteY49" fmla="*/ 142504 h 641268"/>
              <a:gd name="connsiteX50" fmla="*/ 617517 w 2683824"/>
              <a:gd name="connsiteY50" fmla="*/ 148442 h 641268"/>
              <a:gd name="connsiteX51" fmla="*/ 581891 w 2683824"/>
              <a:gd name="connsiteY51" fmla="*/ 166255 h 641268"/>
              <a:gd name="connsiteX52" fmla="*/ 439387 w 2683824"/>
              <a:gd name="connsiteY52" fmla="*/ 172192 h 641268"/>
              <a:gd name="connsiteX53" fmla="*/ 356260 w 2683824"/>
              <a:gd name="connsiteY53" fmla="*/ 184068 h 641268"/>
              <a:gd name="connsiteX54" fmla="*/ 267195 w 2683824"/>
              <a:gd name="connsiteY54" fmla="*/ 195943 h 641268"/>
              <a:gd name="connsiteX55" fmla="*/ 249382 w 2683824"/>
              <a:gd name="connsiteY55" fmla="*/ 201881 h 641268"/>
              <a:gd name="connsiteX56" fmla="*/ 207819 w 2683824"/>
              <a:gd name="connsiteY56" fmla="*/ 213756 h 641268"/>
              <a:gd name="connsiteX57" fmla="*/ 95003 w 2683824"/>
              <a:gd name="connsiteY57" fmla="*/ 219694 h 641268"/>
              <a:gd name="connsiteX58" fmla="*/ 77190 w 2683824"/>
              <a:gd name="connsiteY58" fmla="*/ 237507 h 641268"/>
              <a:gd name="connsiteX59" fmla="*/ 41564 w 2683824"/>
              <a:gd name="connsiteY59" fmla="*/ 243444 h 641268"/>
              <a:gd name="connsiteX60" fmla="*/ 0 w 2683824"/>
              <a:gd name="connsiteY60" fmla="*/ 255320 h 641268"/>
              <a:gd name="connsiteX0" fmla="*/ 2642260 w 2642260"/>
              <a:gd name="connsiteY0" fmla="*/ 641268 h 641268"/>
              <a:gd name="connsiteX1" fmla="*/ 2630384 w 2642260"/>
              <a:gd name="connsiteY1" fmla="*/ 629392 h 641268"/>
              <a:gd name="connsiteX2" fmla="*/ 2571008 w 2642260"/>
              <a:gd name="connsiteY2" fmla="*/ 623455 h 641268"/>
              <a:gd name="connsiteX3" fmla="*/ 2523506 w 2642260"/>
              <a:gd name="connsiteY3" fmla="*/ 617517 h 641268"/>
              <a:gd name="connsiteX4" fmla="*/ 2505693 w 2642260"/>
              <a:gd name="connsiteY4" fmla="*/ 611579 h 641268"/>
              <a:gd name="connsiteX5" fmla="*/ 2464130 w 2642260"/>
              <a:gd name="connsiteY5" fmla="*/ 587829 h 641268"/>
              <a:gd name="connsiteX6" fmla="*/ 2458192 w 2642260"/>
              <a:gd name="connsiteY6" fmla="*/ 570016 h 641268"/>
              <a:gd name="connsiteX7" fmla="*/ 2386940 w 2642260"/>
              <a:gd name="connsiteY7" fmla="*/ 534390 h 641268"/>
              <a:gd name="connsiteX8" fmla="*/ 2369127 w 2642260"/>
              <a:gd name="connsiteY8" fmla="*/ 528452 h 641268"/>
              <a:gd name="connsiteX9" fmla="*/ 2351314 w 2642260"/>
              <a:gd name="connsiteY9" fmla="*/ 516577 h 641268"/>
              <a:gd name="connsiteX10" fmla="*/ 2327564 w 2642260"/>
              <a:gd name="connsiteY10" fmla="*/ 510639 h 641268"/>
              <a:gd name="connsiteX11" fmla="*/ 2286000 w 2642260"/>
              <a:gd name="connsiteY11" fmla="*/ 486888 h 641268"/>
              <a:gd name="connsiteX12" fmla="*/ 2232561 w 2642260"/>
              <a:gd name="connsiteY12" fmla="*/ 469075 h 641268"/>
              <a:gd name="connsiteX13" fmla="*/ 2214748 w 2642260"/>
              <a:gd name="connsiteY13" fmla="*/ 457200 h 641268"/>
              <a:gd name="connsiteX14" fmla="*/ 2190997 w 2642260"/>
              <a:gd name="connsiteY14" fmla="*/ 451262 h 641268"/>
              <a:gd name="connsiteX15" fmla="*/ 2143496 w 2642260"/>
              <a:gd name="connsiteY15" fmla="*/ 397823 h 641268"/>
              <a:gd name="connsiteX16" fmla="*/ 2125683 w 2642260"/>
              <a:gd name="connsiteY16" fmla="*/ 385948 h 641268"/>
              <a:gd name="connsiteX17" fmla="*/ 2095995 w 2642260"/>
              <a:gd name="connsiteY17" fmla="*/ 362197 h 641268"/>
              <a:gd name="connsiteX18" fmla="*/ 2078182 w 2642260"/>
              <a:gd name="connsiteY18" fmla="*/ 344385 h 641268"/>
              <a:gd name="connsiteX19" fmla="*/ 2060369 w 2642260"/>
              <a:gd name="connsiteY19" fmla="*/ 332509 h 641268"/>
              <a:gd name="connsiteX20" fmla="*/ 2048493 w 2642260"/>
              <a:gd name="connsiteY20" fmla="*/ 320634 h 641268"/>
              <a:gd name="connsiteX21" fmla="*/ 2030680 w 2642260"/>
              <a:gd name="connsiteY21" fmla="*/ 308759 h 641268"/>
              <a:gd name="connsiteX22" fmla="*/ 1983179 w 2642260"/>
              <a:gd name="connsiteY22" fmla="*/ 273133 h 641268"/>
              <a:gd name="connsiteX23" fmla="*/ 1959429 w 2642260"/>
              <a:gd name="connsiteY23" fmla="*/ 261257 h 641268"/>
              <a:gd name="connsiteX24" fmla="*/ 1929740 w 2642260"/>
              <a:gd name="connsiteY24" fmla="*/ 243444 h 641268"/>
              <a:gd name="connsiteX25" fmla="*/ 1888177 w 2642260"/>
              <a:gd name="connsiteY25" fmla="*/ 201881 h 641268"/>
              <a:gd name="connsiteX26" fmla="*/ 1876301 w 2642260"/>
              <a:gd name="connsiteY26" fmla="*/ 190005 h 641268"/>
              <a:gd name="connsiteX27" fmla="*/ 1858488 w 2642260"/>
              <a:gd name="connsiteY27" fmla="*/ 184068 h 641268"/>
              <a:gd name="connsiteX28" fmla="*/ 1799112 w 2642260"/>
              <a:gd name="connsiteY28" fmla="*/ 148442 h 641268"/>
              <a:gd name="connsiteX29" fmla="*/ 1775361 w 2642260"/>
              <a:gd name="connsiteY29" fmla="*/ 136566 h 641268"/>
              <a:gd name="connsiteX30" fmla="*/ 1727860 w 2642260"/>
              <a:gd name="connsiteY30" fmla="*/ 130629 h 641268"/>
              <a:gd name="connsiteX31" fmla="*/ 1710047 w 2642260"/>
              <a:gd name="connsiteY31" fmla="*/ 124691 h 641268"/>
              <a:gd name="connsiteX32" fmla="*/ 1692234 w 2642260"/>
              <a:gd name="connsiteY32" fmla="*/ 112816 h 641268"/>
              <a:gd name="connsiteX33" fmla="*/ 1680358 w 2642260"/>
              <a:gd name="connsiteY33" fmla="*/ 100940 h 641268"/>
              <a:gd name="connsiteX34" fmla="*/ 1662545 w 2642260"/>
              <a:gd name="connsiteY34" fmla="*/ 95003 h 641268"/>
              <a:gd name="connsiteX35" fmla="*/ 1615044 w 2642260"/>
              <a:gd name="connsiteY35" fmla="*/ 83127 h 641268"/>
              <a:gd name="connsiteX36" fmla="*/ 1579418 w 2642260"/>
              <a:gd name="connsiteY36" fmla="*/ 53439 h 641268"/>
              <a:gd name="connsiteX37" fmla="*/ 1454727 w 2642260"/>
              <a:gd name="connsiteY37" fmla="*/ 35626 h 641268"/>
              <a:gd name="connsiteX38" fmla="*/ 1413164 w 2642260"/>
              <a:gd name="connsiteY38" fmla="*/ 23751 h 641268"/>
              <a:gd name="connsiteX39" fmla="*/ 1401288 w 2642260"/>
              <a:gd name="connsiteY39" fmla="*/ 11875 h 641268"/>
              <a:gd name="connsiteX40" fmla="*/ 1365662 w 2642260"/>
              <a:gd name="connsiteY40" fmla="*/ 0 h 641268"/>
              <a:gd name="connsiteX41" fmla="*/ 1252847 w 2642260"/>
              <a:gd name="connsiteY41" fmla="*/ 5938 h 641268"/>
              <a:gd name="connsiteX42" fmla="*/ 1086592 w 2642260"/>
              <a:gd name="connsiteY42" fmla="*/ 23751 h 641268"/>
              <a:gd name="connsiteX43" fmla="*/ 950026 w 2642260"/>
              <a:gd name="connsiteY43" fmla="*/ 59377 h 641268"/>
              <a:gd name="connsiteX44" fmla="*/ 902525 w 2642260"/>
              <a:gd name="connsiteY44" fmla="*/ 89065 h 641268"/>
              <a:gd name="connsiteX45" fmla="*/ 849086 w 2642260"/>
              <a:gd name="connsiteY45" fmla="*/ 106878 h 641268"/>
              <a:gd name="connsiteX46" fmla="*/ 771896 w 2642260"/>
              <a:gd name="connsiteY46" fmla="*/ 118753 h 641268"/>
              <a:gd name="connsiteX47" fmla="*/ 706582 w 2642260"/>
              <a:gd name="connsiteY47" fmla="*/ 124691 h 641268"/>
              <a:gd name="connsiteX48" fmla="*/ 670956 w 2642260"/>
              <a:gd name="connsiteY48" fmla="*/ 130629 h 641268"/>
              <a:gd name="connsiteX49" fmla="*/ 593766 w 2642260"/>
              <a:gd name="connsiteY49" fmla="*/ 142504 h 641268"/>
              <a:gd name="connsiteX50" fmla="*/ 575953 w 2642260"/>
              <a:gd name="connsiteY50" fmla="*/ 148442 h 641268"/>
              <a:gd name="connsiteX51" fmla="*/ 540327 w 2642260"/>
              <a:gd name="connsiteY51" fmla="*/ 166255 h 641268"/>
              <a:gd name="connsiteX52" fmla="*/ 397823 w 2642260"/>
              <a:gd name="connsiteY52" fmla="*/ 172192 h 641268"/>
              <a:gd name="connsiteX53" fmla="*/ 314696 w 2642260"/>
              <a:gd name="connsiteY53" fmla="*/ 184068 h 641268"/>
              <a:gd name="connsiteX54" fmla="*/ 225631 w 2642260"/>
              <a:gd name="connsiteY54" fmla="*/ 195943 h 641268"/>
              <a:gd name="connsiteX55" fmla="*/ 207818 w 2642260"/>
              <a:gd name="connsiteY55" fmla="*/ 201881 h 641268"/>
              <a:gd name="connsiteX56" fmla="*/ 166255 w 2642260"/>
              <a:gd name="connsiteY56" fmla="*/ 213756 h 641268"/>
              <a:gd name="connsiteX57" fmla="*/ 53439 w 2642260"/>
              <a:gd name="connsiteY57" fmla="*/ 219694 h 641268"/>
              <a:gd name="connsiteX58" fmla="*/ 35626 w 2642260"/>
              <a:gd name="connsiteY58" fmla="*/ 237507 h 641268"/>
              <a:gd name="connsiteX59" fmla="*/ 0 w 2642260"/>
              <a:gd name="connsiteY59" fmla="*/ 243444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2012867 w 2606634"/>
              <a:gd name="connsiteY20" fmla="*/ 320634 h 641268"/>
              <a:gd name="connsiteX21" fmla="*/ 1995054 w 2606634"/>
              <a:gd name="connsiteY21" fmla="*/ 308759 h 641268"/>
              <a:gd name="connsiteX22" fmla="*/ 1947553 w 2606634"/>
              <a:gd name="connsiteY22" fmla="*/ 273133 h 641268"/>
              <a:gd name="connsiteX23" fmla="*/ 1923803 w 2606634"/>
              <a:gd name="connsiteY23" fmla="*/ 261257 h 641268"/>
              <a:gd name="connsiteX24" fmla="*/ 1894114 w 2606634"/>
              <a:gd name="connsiteY24" fmla="*/ 243444 h 641268"/>
              <a:gd name="connsiteX25" fmla="*/ 1852551 w 2606634"/>
              <a:gd name="connsiteY25" fmla="*/ 201881 h 641268"/>
              <a:gd name="connsiteX26" fmla="*/ 1840675 w 2606634"/>
              <a:gd name="connsiteY26" fmla="*/ 190005 h 641268"/>
              <a:gd name="connsiteX27" fmla="*/ 1822862 w 2606634"/>
              <a:gd name="connsiteY27" fmla="*/ 184068 h 641268"/>
              <a:gd name="connsiteX28" fmla="*/ 1763486 w 2606634"/>
              <a:gd name="connsiteY28" fmla="*/ 148442 h 641268"/>
              <a:gd name="connsiteX29" fmla="*/ 1739735 w 2606634"/>
              <a:gd name="connsiteY29" fmla="*/ 136566 h 641268"/>
              <a:gd name="connsiteX30" fmla="*/ 1692234 w 2606634"/>
              <a:gd name="connsiteY30" fmla="*/ 130629 h 641268"/>
              <a:gd name="connsiteX31" fmla="*/ 1674421 w 2606634"/>
              <a:gd name="connsiteY31" fmla="*/ 124691 h 641268"/>
              <a:gd name="connsiteX32" fmla="*/ 1656608 w 2606634"/>
              <a:gd name="connsiteY32" fmla="*/ 112816 h 641268"/>
              <a:gd name="connsiteX33" fmla="*/ 1644732 w 2606634"/>
              <a:gd name="connsiteY33" fmla="*/ 100940 h 641268"/>
              <a:gd name="connsiteX34" fmla="*/ 1626919 w 2606634"/>
              <a:gd name="connsiteY34" fmla="*/ 95003 h 641268"/>
              <a:gd name="connsiteX35" fmla="*/ 1579418 w 2606634"/>
              <a:gd name="connsiteY35" fmla="*/ 83127 h 641268"/>
              <a:gd name="connsiteX36" fmla="*/ 1543792 w 2606634"/>
              <a:gd name="connsiteY36" fmla="*/ 53439 h 641268"/>
              <a:gd name="connsiteX37" fmla="*/ 1419101 w 2606634"/>
              <a:gd name="connsiteY37" fmla="*/ 35626 h 641268"/>
              <a:gd name="connsiteX38" fmla="*/ 1377538 w 2606634"/>
              <a:gd name="connsiteY38" fmla="*/ 23751 h 641268"/>
              <a:gd name="connsiteX39" fmla="*/ 1365662 w 2606634"/>
              <a:gd name="connsiteY39" fmla="*/ 11875 h 641268"/>
              <a:gd name="connsiteX40" fmla="*/ 1330036 w 2606634"/>
              <a:gd name="connsiteY40" fmla="*/ 0 h 641268"/>
              <a:gd name="connsiteX41" fmla="*/ 1217221 w 2606634"/>
              <a:gd name="connsiteY41" fmla="*/ 5938 h 641268"/>
              <a:gd name="connsiteX42" fmla="*/ 1050966 w 2606634"/>
              <a:gd name="connsiteY42" fmla="*/ 23751 h 641268"/>
              <a:gd name="connsiteX43" fmla="*/ 914400 w 2606634"/>
              <a:gd name="connsiteY43" fmla="*/ 59377 h 641268"/>
              <a:gd name="connsiteX44" fmla="*/ 866899 w 2606634"/>
              <a:gd name="connsiteY44" fmla="*/ 89065 h 641268"/>
              <a:gd name="connsiteX45" fmla="*/ 813460 w 2606634"/>
              <a:gd name="connsiteY45" fmla="*/ 106878 h 641268"/>
              <a:gd name="connsiteX46" fmla="*/ 736270 w 2606634"/>
              <a:gd name="connsiteY46" fmla="*/ 118753 h 641268"/>
              <a:gd name="connsiteX47" fmla="*/ 670956 w 2606634"/>
              <a:gd name="connsiteY47" fmla="*/ 124691 h 641268"/>
              <a:gd name="connsiteX48" fmla="*/ 635330 w 2606634"/>
              <a:gd name="connsiteY48" fmla="*/ 130629 h 641268"/>
              <a:gd name="connsiteX49" fmla="*/ 558140 w 2606634"/>
              <a:gd name="connsiteY49" fmla="*/ 142504 h 641268"/>
              <a:gd name="connsiteX50" fmla="*/ 540327 w 2606634"/>
              <a:gd name="connsiteY50" fmla="*/ 148442 h 641268"/>
              <a:gd name="connsiteX51" fmla="*/ 504701 w 2606634"/>
              <a:gd name="connsiteY51" fmla="*/ 166255 h 641268"/>
              <a:gd name="connsiteX52" fmla="*/ 362197 w 2606634"/>
              <a:gd name="connsiteY52" fmla="*/ 172192 h 641268"/>
              <a:gd name="connsiteX53" fmla="*/ 279070 w 2606634"/>
              <a:gd name="connsiteY53" fmla="*/ 184068 h 641268"/>
              <a:gd name="connsiteX54" fmla="*/ 190005 w 2606634"/>
              <a:gd name="connsiteY54" fmla="*/ 195943 h 641268"/>
              <a:gd name="connsiteX55" fmla="*/ 172192 w 2606634"/>
              <a:gd name="connsiteY55" fmla="*/ 201881 h 641268"/>
              <a:gd name="connsiteX56" fmla="*/ 130629 w 2606634"/>
              <a:gd name="connsiteY56" fmla="*/ 213756 h 641268"/>
              <a:gd name="connsiteX57" fmla="*/ 17813 w 2606634"/>
              <a:gd name="connsiteY57" fmla="*/ 219694 h 641268"/>
              <a:gd name="connsiteX58" fmla="*/ 0 w 2606634"/>
              <a:gd name="connsiteY58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94114 w 2606634"/>
              <a:gd name="connsiteY23" fmla="*/ 243444 h 641268"/>
              <a:gd name="connsiteX24" fmla="*/ 1852551 w 2606634"/>
              <a:gd name="connsiteY24" fmla="*/ 201881 h 641268"/>
              <a:gd name="connsiteX25" fmla="*/ 1840675 w 2606634"/>
              <a:gd name="connsiteY25" fmla="*/ 190005 h 641268"/>
              <a:gd name="connsiteX26" fmla="*/ 1822862 w 2606634"/>
              <a:gd name="connsiteY26" fmla="*/ 184068 h 641268"/>
              <a:gd name="connsiteX27" fmla="*/ 1763486 w 2606634"/>
              <a:gd name="connsiteY27" fmla="*/ 148442 h 641268"/>
              <a:gd name="connsiteX28" fmla="*/ 1739735 w 2606634"/>
              <a:gd name="connsiteY28" fmla="*/ 136566 h 641268"/>
              <a:gd name="connsiteX29" fmla="*/ 1692234 w 2606634"/>
              <a:gd name="connsiteY29" fmla="*/ 130629 h 641268"/>
              <a:gd name="connsiteX30" fmla="*/ 1674421 w 2606634"/>
              <a:gd name="connsiteY30" fmla="*/ 124691 h 641268"/>
              <a:gd name="connsiteX31" fmla="*/ 1656608 w 2606634"/>
              <a:gd name="connsiteY31" fmla="*/ 112816 h 641268"/>
              <a:gd name="connsiteX32" fmla="*/ 1644732 w 2606634"/>
              <a:gd name="connsiteY32" fmla="*/ 100940 h 641268"/>
              <a:gd name="connsiteX33" fmla="*/ 1626919 w 2606634"/>
              <a:gd name="connsiteY33" fmla="*/ 95003 h 641268"/>
              <a:gd name="connsiteX34" fmla="*/ 1579418 w 2606634"/>
              <a:gd name="connsiteY34" fmla="*/ 83127 h 641268"/>
              <a:gd name="connsiteX35" fmla="*/ 1543792 w 2606634"/>
              <a:gd name="connsiteY35" fmla="*/ 53439 h 641268"/>
              <a:gd name="connsiteX36" fmla="*/ 1419101 w 2606634"/>
              <a:gd name="connsiteY36" fmla="*/ 35626 h 641268"/>
              <a:gd name="connsiteX37" fmla="*/ 1377538 w 2606634"/>
              <a:gd name="connsiteY37" fmla="*/ 23751 h 641268"/>
              <a:gd name="connsiteX38" fmla="*/ 1365662 w 2606634"/>
              <a:gd name="connsiteY38" fmla="*/ 11875 h 641268"/>
              <a:gd name="connsiteX39" fmla="*/ 1330036 w 2606634"/>
              <a:gd name="connsiteY39" fmla="*/ 0 h 641268"/>
              <a:gd name="connsiteX40" fmla="*/ 1217221 w 2606634"/>
              <a:gd name="connsiteY40" fmla="*/ 5938 h 641268"/>
              <a:gd name="connsiteX41" fmla="*/ 1050966 w 2606634"/>
              <a:gd name="connsiteY41" fmla="*/ 23751 h 641268"/>
              <a:gd name="connsiteX42" fmla="*/ 914400 w 2606634"/>
              <a:gd name="connsiteY42" fmla="*/ 59377 h 641268"/>
              <a:gd name="connsiteX43" fmla="*/ 866899 w 2606634"/>
              <a:gd name="connsiteY43" fmla="*/ 89065 h 641268"/>
              <a:gd name="connsiteX44" fmla="*/ 813460 w 2606634"/>
              <a:gd name="connsiteY44" fmla="*/ 106878 h 641268"/>
              <a:gd name="connsiteX45" fmla="*/ 736270 w 2606634"/>
              <a:gd name="connsiteY45" fmla="*/ 118753 h 641268"/>
              <a:gd name="connsiteX46" fmla="*/ 670956 w 2606634"/>
              <a:gd name="connsiteY46" fmla="*/ 124691 h 641268"/>
              <a:gd name="connsiteX47" fmla="*/ 635330 w 2606634"/>
              <a:gd name="connsiteY47" fmla="*/ 130629 h 641268"/>
              <a:gd name="connsiteX48" fmla="*/ 558140 w 2606634"/>
              <a:gd name="connsiteY48" fmla="*/ 142504 h 641268"/>
              <a:gd name="connsiteX49" fmla="*/ 540327 w 2606634"/>
              <a:gd name="connsiteY49" fmla="*/ 148442 h 641268"/>
              <a:gd name="connsiteX50" fmla="*/ 504701 w 2606634"/>
              <a:gd name="connsiteY50" fmla="*/ 166255 h 641268"/>
              <a:gd name="connsiteX51" fmla="*/ 362197 w 2606634"/>
              <a:gd name="connsiteY51" fmla="*/ 172192 h 641268"/>
              <a:gd name="connsiteX52" fmla="*/ 279070 w 2606634"/>
              <a:gd name="connsiteY52" fmla="*/ 184068 h 641268"/>
              <a:gd name="connsiteX53" fmla="*/ 190005 w 2606634"/>
              <a:gd name="connsiteY53" fmla="*/ 195943 h 641268"/>
              <a:gd name="connsiteX54" fmla="*/ 172192 w 2606634"/>
              <a:gd name="connsiteY54" fmla="*/ 201881 h 641268"/>
              <a:gd name="connsiteX55" fmla="*/ 130629 w 2606634"/>
              <a:gd name="connsiteY55" fmla="*/ 213756 h 641268"/>
              <a:gd name="connsiteX56" fmla="*/ 17813 w 2606634"/>
              <a:gd name="connsiteY56" fmla="*/ 219694 h 641268"/>
              <a:gd name="connsiteX57" fmla="*/ 0 w 2606634"/>
              <a:gd name="connsiteY57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74421 w 2606634"/>
              <a:gd name="connsiteY29" fmla="*/ 124691 h 641268"/>
              <a:gd name="connsiteX30" fmla="*/ 1656608 w 2606634"/>
              <a:gd name="connsiteY30" fmla="*/ 112816 h 641268"/>
              <a:gd name="connsiteX31" fmla="*/ 1644732 w 2606634"/>
              <a:gd name="connsiteY31" fmla="*/ 100940 h 641268"/>
              <a:gd name="connsiteX32" fmla="*/ 1626919 w 2606634"/>
              <a:gd name="connsiteY32" fmla="*/ 95003 h 641268"/>
              <a:gd name="connsiteX33" fmla="*/ 1579418 w 2606634"/>
              <a:gd name="connsiteY33" fmla="*/ 83127 h 641268"/>
              <a:gd name="connsiteX34" fmla="*/ 1543792 w 2606634"/>
              <a:gd name="connsiteY34" fmla="*/ 53439 h 641268"/>
              <a:gd name="connsiteX35" fmla="*/ 1419101 w 2606634"/>
              <a:gd name="connsiteY35" fmla="*/ 35626 h 641268"/>
              <a:gd name="connsiteX36" fmla="*/ 1377538 w 2606634"/>
              <a:gd name="connsiteY36" fmla="*/ 23751 h 641268"/>
              <a:gd name="connsiteX37" fmla="*/ 1365662 w 2606634"/>
              <a:gd name="connsiteY37" fmla="*/ 11875 h 641268"/>
              <a:gd name="connsiteX38" fmla="*/ 1330036 w 2606634"/>
              <a:gd name="connsiteY38" fmla="*/ 0 h 641268"/>
              <a:gd name="connsiteX39" fmla="*/ 1217221 w 2606634"/>
              <a:gd name="connsiteY39" fmla="*/ 5938 h 641268"/>
              <a:gd name="connsiteX40" fmla="*/ 1050966 w 2606634"/>
              <a:gd name="connsiteY40" fmla="*/ 23751 h 641268"/>
              <a:gd name="connsiteX41" fmla="*/ 914400 w 2606634"/>
              <a:gd name="connsiteY41" fmla="*/ 59377 h 641268"/>
              <a:gd name="connsiteX42" fmla="*/ 866899 w 2606634"/>
              <a:gd name="connsiteY42" fmla="*/ 89065 h 641268"/>
              <a:gd name="connsiteX43" fmla="*/ 813460 w 2606634"/>
              <a:gd name="connsiteY43" fmla="*/ 106878 h 641268"/>
              <a:gd name="connsiteX44" fmla="*/ 736270 w 2606634"/>
              <a:gd name="connsiteY44" fmla="*/ 118753 h 641268"/>
              <a:gd name="connsiteX45" fmla="*/ 670956 w 2606634"/>
              <a:gd name="connsiteY45" fmla="*/ 124691 h 641268"/>
              <a:gd name="connsiteX46" fmla="*/ 635330 w 2606634"/>
              <a:gd name="connsiteY46" fmla="*/ 130629 h 641268"/>
              <a:gd name="connsiteX47" fmla="*/ 558140 w 2606634"/>
              <a:gd name="connsiteY47" fmla="*/ 142504 h 641268"/>
              <a:gd name="connsiteX48" fmla="*/ 540327 w 2606634"/>
              <a:gd name="connsiteY48" fmla="*/ 148442 h 641268"/>
              <a:gd name="connsiteX49" fmla="*/ 504701 w 2606634"/>
              <a:gd name="connsiteY49" fmla="*/ 166255 h 641268"/>
              <a:gd name="connsiteX50" fmla="*/ 362197 w 2606634"/>
              <a:gd name="connsiteY50" fmla="*/ 172192 h 641268"/>
              <a:gd name="connsiteX51" fmla="*/ 279070 w 2606634"/>
              <a:gd name="connsiteY51" fmla="*/ 184068 h 641268"/>
              <a:gd name="connsiteX52" fmla="*/ 190005 w 2606634"/>
              <a:gd name="connsiteY52" fmla="*/ 195943 h 641268"/>
              <a:gd name="connsiteX53" fmla="*/ 172192 w 2606634"/>
              <a:gd name="connsiteY53" fmla="*/ 201881 h 641268"/>
              <a:gd name="connsiteX54" fmla="*/ 130629 w 2606634"/>
              <a:gd name="connsiteY54" fmla="*/ 213756 h 641268"/>
              <a:gd name="connsiteX55" fmla="*/ 17813 w 2606634"/>
              <a:gd name="connsiteY55" fmla="*/ 219694 h 641268"/>
              <a:gd name="connsiteX56" fmla="*/ 0 w 2606634"/>
              <a:gd name="connsiteY56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44732 w 2606634"/>
              <a:gd name="connsiteY30" fmla="*/ 100940 h 641268"/>
              <a:gd name="connsiteX31" fmla="*/ 1626919 w 2606634"/>
              <a:gd name="connsiteY31" fmla="*/ 95003 h 641268"/>
              <a:gd name="connsiteX32" fmla="*/ 1579418 w 2606634"/>
              <a:gd name="connsiteY32" fmla="*/ 83127 h 641268"/>
              <a:gd name="connsiteX33" fmla="*/ 1543792 w 2606634"/>
              <a:gd name="connsiteY33" fmla="*/ 53439 h 641268"/>
              <a:gd name="connsiteX34" fmla="*/ 1419101 w 2606634"/>
              <a:gd name="connsiteY34" fmla="*/ 35626 h 641268"/>
              <a:gd name="connsiteX35" fmla="*/ 1377538 w 2606634"/>
              <a:gd name="connsiteY35" fmla="*/ 23751 h 641268"/>
              <a:gd name="connsiteX36" fmla="*/ 1365662 w 2606634"/>
              <a:gd name="connsiteY36" fmla="*/ 11875 h 641268"/>
              <a:gd name="connsiteX37" fmla="*/ 1330036 w 2606634"/>
              <a:gd name="connsiteY37" fmla="*/ 0 h 641268"/>
              <a:gd name="connsiteX38" fmla="*/ 1217221 w 2606634"/>
              <a:gd name="connsiteY38" fmla="*/ 5938 h 641268"/>
              <a:gd name="connsiteX39" fmla="*/ 1050966 w 2606634"/>
              <a:gd name="connsiteY39" fmla="*/ 23751 h 641268"/>
              <a:gd name="connsiteX40" fmla="*/ 914400 w 2606634"/>
              <a:gd name="connsiteY40" fmla="*/ 59377 h 641268"/>
              <a:gd name="connsiteX41" fmla="*/ 866899 w 2606634"/>
              <a:gd name="connsiteY41" fmla="*/ 89065 h 641268"/>
              <a:gd name="connsiteX42" fmla="*/ 813460 w 2606634"/>
              <a:gd name="connsiteY42" fmla="*/ 106878 h 641268"/>
              <a:gd name="connsiteX43" fmla="*/ 736270 w 2606634"/>
              <a:gd name="connsiteY43" fmla="*/ 118753 h 641268"/>
              <a:gd name="connsiteX44" fmla="*/ 670956 w 2606634"/>
              <a:gd name="connsiteY44" fmla="*/ 124691 h 641268"/>
              <a:gd name="connsiteX45" fmla="*/ 635330 w 2606634"/>
              <a:gd name="connsiteY45" fmla="*/ 130629 h 641268"/>
              <a:gd name="connsiteX46" fmla="*/ 558140 w 2606634"/>
              <a:gd name="connsiteY46" fmla="*/ 142504 h 641268"/>
              <a:gd name="connsiteX47" fmla="*/ 540327 w 2606634"/>
              <a:gd name="connsiteY47" fmla="*/ 148442 h 641268"/>
              <a:gd name="connsiteX48" fmla="*/ 504701 w 2606634"/>
              <a:gd name="connsiteY48" fmla="*/ 166255 h 641268"/>
              <a:gd name="connsiteX49" fmla="*/ 362197 w 2606634"/>
              <a:gd name="connsiteY49" fmla="*/ 172192 h 641268"/>
              <a:gd name="connsiteX50" fmla="*/ 279070 w 2606634"/>
              <a:gd name="connsiteY50" fmla="*/ 184068 h 641268"/>
              <a:gd name="connsiteX51" fmla="*/ 190005 w 2606634"/>
              <a:gd name="connsiteY51" fmla="*/ 195943 h 641268"/>
              <a:gd name="connsiteX52" fmla="*/ 172192 w 2606634"/>
              <a:gd name="connsiteY52" fmla="*/ 201881 h 641268"/>
              <a:gd name="connsiteX53" fmla="*/ 130629 w 2606634"/>
              <a:gd name="connsiteY53" fmla="*/ 213756 h 641268"/>
              <a:gd name="connsiteX54" fmla="*/ 17813 w 2606634"/>
              <a:gd name="connsiteY54" fmla="*/ 219694 h 641268"/>
              <a:gd name="connsiteX55" fmla="*/ 0 w 2606634"/>
              <a:gd name="connsiteY55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26919 w 2606634"/>
              <a:gd name="connsiteY30" fmla="*/ 95003 h 641268"/>
              <a:gd name="connsiteX31" fmla="*/ 1579418 w 2606634"/>
              <a:gd name="connsiteY31" fmla="*/ 83127 h 641268"/>
              <a:gd name="connsiteX32" fmla="*/ 1543792 w 2606634"/>
              <a:gd name="connsiteY32" fmla="*/ 53439 h 641268"/>
              <a:gd name="connsiteX33" fmla="*/ 1419101 w 2606634"/>
              <a:gd name="connsiteY33" fmla="*/ 35626 h 641268"/>
              <a:gd name="connsiteX34" fmla="*/ 1377538 w 2606634"/>
              <a:gd name="connsiteY34" fmla="*/ 23751 h 641268"/>
              <a:gd name="connsiteX35" fmla="*/ 1365662 w 2606634"/>
              <a:gd name="connsiteY35" fmla="*/ 11875 h 641268"/>
              <a:gd name="connsiteX36" fmla="*/ 1330036 w 2606634"/>
              <a:gd name="connsiteY36" fmla="*/ 0 h 641268"/>
              <a:gd name="connsiteX37" fmla="*/ 1217221 w 2606634"/>
              <a:gd name="connsiteY37" fmla="*/ 5938 h 641268"/>
              <a:gd name="connsiteX38" fmla="*/ 1050966 w 2606634"/>
              <a:gd name="connsiteY38" fmla="*/ 23751 h 641268"/>
              <a:gd name="connsiteX39" fmla="*/ 914400 w 2606634"/>
              <a:gd name="connsiteY39" fmla="*/ 59377 h 641268"/>
              <a:gd name="connsiteX40" fmla="*/ 866899 w 2606634"/>
              <a:gd name="connsiteY40" fmla="*/ 89065 h 641268"/>
              <a:gd name="connsiteX41" fmla="*/ 813460 w 2606634"/>
              <a:gd name="connsiteY41" fmla="*/ 106878 h 641268"/>
              <a:gd name="connsiteX42" fmla="*/ 736270 w 2606634"/>
              <a:gd name="connsiteY42" fmla="*/ 118753 h 641268"/>
              <a:gd name="connsiteX43" fmla="*/ 670956 w 2606634"/>
              <a:gd name="connsiteY43" fmla="*/ 124691 h 641268"/>
              <a:gd name="connsiteX44" fmla="*/ 635330 w 2606634"/>
              <a:gd name="connsiteY44" fmla="*/ 130629 h 641268"/>
              <a:gd name="connsiteX45" fmla="*/ 558140 w 2606634"/>
              <a:gd name="connsiteY45" fmla="*/ 142504 h 641268"/>
              <a:gd name="connsiteX46" fmla="*/ 540327 w 2606634"/>
              <a:gd name="connsiteY46" fmla="*/ 148442 h 641268"/>
              <a:gd name="connsiteX47" fmla="*/ 504701 w 2606634"/>
              <a:gd name="connsiteY47" fmla="*/ 166255 h 641268"/>
              <a:gd name="connsiteX48" fmla="*/ 362197 w 2606634"/>
              <a:gd name="connsiteY48" fmla="*/ 172192 h 641268"/>
              <a:gd name="connsiteX49" fmla="*/ 279070 w 2606634"/>
              <a:gd name="connsiteY49" fmla="*/ 184068 h 641268"/>
              <a:gd name="connsiteX50" fmla="*/ 190005 w 2606634"/>
              <a:gd name="connsiteY50" fmla="*/ 195943 h 641268"/>
              <a:gd name="connsiteX51" fmla="*/ 172192 w 2606634"/>
              <a:gd name="connsiteY51" fmla="*/ 201881 h 641268"/>
              <a:gd name="connsiteX52" fmla="*/ 130629 w 2606634"/>
              <a:gd name="connsiteY52" fmla="*/ 213756 h 641268"/>
              <a:gd name="connsiteX53" fmla="*/ 17813 w 2606634"/>
              <a:gd name="connsiteY53" fmla="*/ 219694 h 641268"/>
              <a:gd name="connsiteX54" fmla="*/ 0 w 2606634"/>
              <a:gd name="connsiteY54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26919 w 2606634"/>
              <a:gd name="connsiteY30" fmla="*/ 95003 h 641268"/>
              <a:gd name="connsiteX31" fmla="*/ 1543792 w 2606634"/>
              <a:gd name="connsiteY31" fmla="*/ 53439 h 641268"/>
              <a:gd name="connsiteX32" fmla="*/ 1419101 w 2606634"/>
              <a:gd name="connsiteY32" fmla="*/ 35626 h 641268"/>
              <a:gd name="connsiteX33" fmla="*/ 1377538 w 2606634"/>
              <a:gd name="connsiteY33" fmla="*/ 23751 h 641268"/>
              <a:gd name="connsiteX34" fmla="*/ 1365662 w 2606634"/>
              <a:gd name="connsiteY34" fmla="*/ 11875 h 641268"/>
              <a:gd name="connsiteX35" fmla="*/ 1330036 w 2606634"/>
              <a:gd name="connsiteY35" fmla="*/ 0 h 641268"/>
              <a:gd name="connsiteX36" fmla="*/ 1217221 w 2606634"/>
              <a:gd name="connsiteY36" fmla="*/ 5938 h 641268"/>
              <a:gd name="connsiteX37" fmla="*/ 1050966 w 2606634"/>
              <a:gd name="connsiteY37" fmla="*/ 23751 h 641268"/>
              <a:gd name="connsiteX38" fmla="*/ 914400 w 2606634"/>
              <a:gd name="connsiteY38" fmla="*/ 59377 h 641268"/>
              <a:gd name="connsiteX39" fmla="*/ 866899 w 2606634"/>
              <a:gd name="connsiteY39" fmla="*/ 89065 h 641268"/>
              <a:gd name="connsiteX40" fmla="*/ 813460 w 2606634"/>
              <a:gd name="connsiteY40" fmla="*/ 106878 h 641268"/>
              <a:gd name="connsiteX41" fmla="*/ 736270 w 2606634"/>
              <a:gd name="connsiteY41" fmla="*/ 118753 h 641268"/>
              <a:gd name="connsiteX42" fmla="*/ 670956 w 2606634"/>
              <a:gd name="connsiteY42" fmla="*/ 124691 h 641268"/>
              <a:gd name="connsiteX43" fmla="*/ 635330 w 2606634"/>
              <a:gd name="connsiteY43" fmla="*/ 130629 h 641268"/>
              <a:gd name="connsiteX44" fmla="*/ 558140 w 2606634"/>
              <a:gd name="connsiteY44" fmla="*/ 142504 h 641268"/>
              <a:gd name="connsiteX45" fmla="*/ 540327 w 2606634"/>
              <a:gd name="connsiteY45" fmla="*/ 148442 h 641268"/>
              <a:gd name="connsiteX46" fmla="*/ 504701 w 2606634"/>
              <a:gd name="connsiteY46" fmla="*/ 166255 h 641268"/>
              <a:gd name="connsiteX47" fmla="*/ 362197 w 2606634"/>
              <a:gd name="connsiteY47" fmla="*/ 172192 h 641268"/>
              <a:gd name="connsiteX48" fmla="*/ 279070 w 2606634"/>
              <a:gd name="connsiteY48" fmla="*/ 184068 h 641268"/>
              <a:gd name="connsiteX49" fmla="*/ 190005 w 2606634"/>
              <a:gd name="connsiteY49" fmla="*/ 195943 h 641268"/>
              <a:gd name="connsiteX50" fmla="*/ 172192 w 2606634"/>
              <a:gd name="connsiteY50" fmla="*/ 201881 h 641268"/>
              <a:gd name="connsiteX51" fmla="*/ 130629 w 2606634"/>
              <a:gd name="connsiteY51" fmla="*/ 213756 h 641268"/>
              <a:gd name="connsiteX52" fmla="*/ 17813 w 2606634"/>
              <a:gd name="connsiteY52" fmla="*/ 219694 h 641268"/>
              <a:gd name="connsiteX53" fmla="*/ 0 w 2606634"/>
              <a:gd name="connsiteY53" fmla="*/ 237507 h 641268"/>
              <a:gd name="connsiteX0" fmla="*/ 2606634 w 2606634"/>
              <a:gd name="connsiteY0" fmla="*/ 641268 h 641268"/>
              <a:gd name="connsiteX1" fmla="*/ 2594758 w 2606634"/>
              <a:gd name="connsiteY1" fmla="*/ 629392 h 641268"/>
              <a:gd name="connsiteX2" fmla="*/ 2535382 w 2606634"/>
              <a:gd name="connsiteY2" fmla="*/ 623455 h 641268"/>
              <a:gd name="connsiteX3" fmla="*/ 2487880 w 2606634"/>
              <a:gd name="connsiteY3" fmla="*/ 617517 h 641268"/>
              <a:gd name="connsiteX4" fmla="*/ 2470067 w 2606634"/>
              <a:gd name="connsiteY4" fmla="*/ 611579 h 641268"/>
              <a:gd name="connsiteX5" fmla="*/ 2428504 w 2606634"/>
              <a:gd name="connsiteY5" fmla="*/ 587829 h 641268"/>
              <a:gd name="connsiteX6" fmla="*/ 2422566 w 2606634"/>
              <a:gd name="connsiteY6" fmla="*/ 570016 h 641268"/>
              <a:gd name="connsiteX7" fmla="*/ 2351314 w 2606634"/>
              <a:gd name="connsiteY7" fmla="*/ 534390 h 641268"/>
              <a:gd name="connsiteX8" fmla="*/ 2333501 w 2606634"/>
              <a:gd name="connsiteY8" fmla="*/ 528452 h 641268"/>
              <a:gd name="connsiteX9" fmla="*/ 2315688 w 2606634"/>
              <a:gd name="connsiteY9" fmla="*/ 516577 h 641268"/>
              <a:gd name="connsiteX10" fmla="*/ 2291938 w 2606634"/>
              <a:gd name="connsiteY10" fmla="*/ 510639 h 641268"/>
              <a:gd name="connsiteX11" fmla="*/ 2250374 w 2606634"/>
              <a:gd name="connsiteY11" fmla="*/ 486888 h 641268"/>
              <a:gd name="connsiteX12" fmla="*/ 2196935 w 2606634"/>
              <a:gd name="connsiteY12" fmla="*/ 469075 h 641268"/>
              <a:gd name="connsiteX13" fmla="*/ 2179122 w 2606634"/>
              <a:gd name="connsiteY13" fmla="*/ 457200 h 641268"/>
              <a:gd name="connsiteX14" fmla="*/ 2155371 w 2606634"/>
              <a:gd name="connsiteY14" fmla="*/ 451262 h 641268"/>
              <a:gd name="connsiteX15" fmla="*/ 2107870 w 2606634"/>
              <a:gd name="connsiteY15" fmla="*/ 397823 h 641268"/>
              <a:gd name="connsiteX16" fmla="*/ 2090057 w 2606634"/>
              <a:gd name="connsiteY16" fmla="*/ 385948 h 641268"/>
              <a:gd name="connsiteX17" fmla="*/ 2060369 w 2606634"/>
              <a:gd name="connsiteY17" fmla="*/ 362197 h 641268"/>
              <a:gd name="connsiteX18" fmla="*/ 2042556 w 2606634"/>
              <a:gd name="connsiteY18" fmla="*/ 344385 h 641268"/>
              <a:gd name="connsiteX19" fmla="*/ 2024743 w 2606634"/>
              <a:gd name="connsiteY19" fmla="*/ 332509 h 641268"/>
              <a:gd name="connsiteX20" fmla="*/ 1995054 w 2606634"/>
              <a:gd name="connsiteY20" fmla="*/ 308759 h 641268"/>
              <a:gd name="connsiteX21" fmla="*/ 1947553 w 2606634"/>
              <a:gd name="connsiteY21" fmla="*/ 273133 h 641268"/>
              <a:gd name="connsiteX22" fmla="*/ 1923803 w 2606634"/>
              <a:gd name="connsiteY22" fmla="*/ 261257 h 641268"/>
              <a:gd name="connsiteX23" fmla="*/ 1852551 w 2606634"/>
              <a:gd name="connsiteY23" fmla="*/ 201881 h 641268"/>
              <a:gd name="connsiteX24" fmla="*/ 1840675 w 2606634"/>
              <a:gd name="connsiteY24" fmla="*/ 190005 h 641268"/>
              <a:gd name="connsiteX25" fmla="*/ 1822862 w 2606634"/>
              <a:gd name="connsiteY25" fmla="*/ 184068 h 641268"/>
              <a:gd name="connsiteX26" fmla="*/ 1763486 w 2606634"/>
              <a:gd name="connsiteY26" fmla="*/ 148442 h 641268"/>
              <a:gd name="connsiteX27" fmla="*/ 1739735 w 2606634"/>
              <a:gd name="connsiteY27" fmla="*/ 136566 h 641268"/>
              <a:gd name="connsiteX28" fmla="*/ 1692234 w 2606634"/>
              <a:gd name="connsiteY28" fmla="*/ 130629 h 641268"/>
              <a:gd name="connsiteX29" fmla="*/ 1656608 w 2606634"/>
              <a:gd name="connsiteY29" fmla="*/ 112816 h 641268"/>
              <a:gd name="connsiteX30" fmla="*/ 1626919 w 2606634"/>
              <a:gd name="connsiteY30" fmla="*/ 95003 h 641268"/>
              <a:gd name="connsiteX31" fmla="*/ 1543792 w 2606634"/>
              <a:gd name="connsiteY31" fmla="*/ 53439 h 641268"/>
              <a:gd name="connsiteX32" fmla="*/ 1419101 w 2606634"/>
              <a:gd name="connsiteY32" fmla="*/ 35626 h 641268"/>
              <a:gd name="connsiteX33" fmla="*/ 1377538 w 2606634"/>
              <a:gd name="connsiteY33" fmla="*/ 23751 h 641268"/>
              <a:gd name="connsiteX34" fmla="*/ 1330036 w 2606634"/>
              <a:gd name="connsiteY34" fmla="*/ 0 h 641268"/>
              <a:gd name="connsiteX35" fmla="*/ 1217221 w 2606634"/>
              <a:gd name="connsiteY35" fmla="*/ 5938 h 641268"/>
              <a:gd name="connsiteX36" fmla="*/ 1050966 w 2606634"/>
              <a:gd name="connsiteY36" fmla="*/ 23751 h 641268"/>
              <a:gd name="connsiteX37" fmla="*/ 914400 w 2606634"/>
              <a:gd name="connsiteY37" fmla="*/ 59377 h 641268"/>
              <a:gd name="connsiteX38" fmla="*/ 866899 w 2606634"/>
              <a:gd name="connsiteY38" fmla="*/ 89065 h 641268"/>
              <a:gd name="connsiteX39" fmla="*/ 813460 w 2606634"/>
              <a:gd name="connsiteY39" fmla="*/ 106878 h 641268"/>
              <a:gd name="connsiteX40" fmla="*/ 736270 w 2606634"/>
              <a:gd name="connsiteY40" fmla="*/ 118753 h 641268"/>
              <a:gd name="connsiteX41" fmla="*/ 670956 w 2606634"/>
              <a:gd name="connsiteY41" fmla="*/ 124691 h 641268"/>
              <a:gd name="connsiteX42" fmla="*/ 635330 w 2606634"/>
              <a:gd name="connsiteY42" fmla="*/ 130629 h 641268"/>
              <a:gd name="connsiteX43" fmla="*/ 558140 w 2606634"/>
              <a:gd name="connsiteY43" fmla="*/ 142504 h 641268"/>
              <a:gd name="connsiteX44" fmla="*/ 540327 w 2606634"/>
              <a:gd name="connsiteY44" fmla="*/ 148442 h 641268"/>
              <a:gd name="connsiteX45" fmla="*/ 504701 w 2606634"/>
              <a:gd name="connsiteY45" fmla="*/ 166255 h 641268"/>
              <a:gd name="connsiteX46" fmla="*/ 362197 w 2606634"/>
              <a:gd name="connsiteY46" fmla="*/ 172192 h 641268"/>
              <a:gd name="connsiteX47" fmla="*/ 279070 w 2606634"/>
              <a:gd name="connsiteY47" fmla="*/ 184068 h 641268"/>
              <a:gd name="connsiteX48" fmla="*/ 190005 w 2606634"/>
              <a:gd name="connsiteY48" fmla="*/ 195943 h 641268"/>
              <a:gd name="connsiteX49" fmla="*/ 172192 w 2606634"/>
              <a:gd name="connsiteY49" fmla="*/ 201881 h 641268"/>
              <a:gd name="connsiteX50" fmla="*/ 130629 w 2606634"/>
              <a:gd name="connsiteY50" fmla="*/ 213756 h 641268"/>
              <a:gd name="connsiteX51" fmla="*/ 17813 w 2606634"/>
              <a:gd name="connsiteY51" fmla="*/ 219694 h 641268"/>
              <a:gd name="connsiteX52" fmla="*/ 0 w 2606634"/>
              <a:gd name="connsiteY52" fmla="*/ 237507 h 641268"/>
              <a:gd name="connsiteX0" fmla="*/ 2606634 w 2606634"/>
              <a:gd name="connsiteY0" fmla="*/ 635330 h 635330"/>
              <a:gd name="connsiteX1" fmla="*/ 2594758 w 2606634"/>
              <a:gd name="connsiteY1" fmla="*/ 623454 h 635330"/>
              <a:gd name="connsiteX2" fmla="*/ 2535382 w 2606634"/>
              <a:gd name="connsiteY2" fmla="*/ 617517 h 635330"/>
              <a:gd name="connsiteX3" fmla="*/ 2487880 w 2606634"/>
              <a:gd name="connsiteY3" fmla="*/ 611579 h 635330"/>
              <a:gd name="connsiteX4" fmla="*/ 2470067 w 2606634"/>
              <a:gd name="connsiteY4" fmla="*/ 605641 h 635330"/>
              <a:gd name="connsiteX5" fmla="*/ 2428504 w 2606634"/>
              <a:gd name="connsiteY5" fmla="*/ 581891 h 635330"/>
              <a:gd name="connsiteX6" fmla="*/ 2422566 w 2606634"/>
              <a:gd name="connsiteY6" fmla="*/ 564078 h 635330"/>
              <a:gd name="connsiteX7" fmla="*/ 2351314 w 2606634"/>
              <a:gd name="connsiteY7" fmla="*/ 528452 h 635330"/>
              <a:gd name="connsiteX8" fmla="*/ 2333501 w 2606634"/>
              <a:gd name="connsiteY8" fmla="*/ 522514 h 635330"/>
              <a:gd name="connsiteX9" fmla="*/ 2315688 w 2606634"/>
              <a:gd name="connsiteY9" fmla="*/ 510639 h 635330"/>
              <a:gd name="connsiteX10" fmla="*/ 2291938 w 2606634"/>
              <a:gd name="connsiteY10" fmla="*/ 504701 h 635330"/>
              <a:gd name="connsiteX11" fmla="*/ 2250374 w 2606634"/>
              <a:gd name="connsiteY11" fmla="*/ 480950 h 635330"/>
              <a:gd name="connsiteX12" fmla="*/ 2196935 w 2606634"/>
              <a:gd name="connsiteY12" fmla="*/ 463137 h 635330"/>
              <a:gd name="connsiteX13" fmla="*/ 2179122 w 2606634"/>
              <a:gd name="connsiteY13" fmla="*/ 451262 h 635330"/>
              <a:gd name="connsiteX14" fmla="*/ 2155371 w 2606634"/>
              <a:gd name="connsiteY14" fmla="*/ 445324 h 635330"/>
              <a:gd name="connsiteX15" fmla="*/ 2107870 w 2606634"/>
              <a:gd name="connsiteY15" fmla="*/ 391885 h 635330"/>
              <a:gd name="connsiteX16" fmla="*/ 2090057 w 2606634"/>
              <a:gd name="connsiteY16" fmla="*/ 380010 h 635330"/>
              <a:gd name="connsiteX17" fmla="*/ 2060369 w 2606634"/>
              <a:gd name="connsiteY17" fmla="*/ 356259 h 635330"/>
              <a:gd name="connsiteX18" fmla="*/ 2042556 w 2606634"/>
              <a:gd name="connsiteY18" fmla="*/ 338447 h 635330"/>
              <a:gd name="connsiteX19" fmla="*/ 2024743 w 2606634"/>
              <a:gd name="connsiteY19" fmla="*/ 326571 h 635330"/>
              <a:gd name="connsiteX20" fmla="*/ 1995054 w 2606634"/>
              <a:gd name="connsiteY20" fmla="*/ 302821 h 635330"/>
              <a:gd name="connsiteX21" fmla="*/ 1947553 w 2606634"/>
              <a:gd name="connsiteY21" fmla="*/ 267195 h 635330"/>
              <a:gd name="connsiteX22" fmla="*/ 1923803 w 2606634"/>
              <a:gd name="connsiteY22" fmla="*/ 255319 h 635330"/>
              <a:gd name="connsiteX23" fmla="*/ 1852551 w 2606634"/>
              <a:gd name="connsiteY23" fmla="*/ 195943 h 635330"/>
              <a:gd name="connsiteX24" fmla="*/ 1840675 w 2606634"/>
              <a:gd name="connsiteY24" fmla="*/ 184067 h 635330"/>
              <a:gd name="connsiteX25" fmla="*/ 1822862 w 2606634"/>
              <a:gd name="connsiteY25" fmla="*/ 178130 h 635330"/>
              <a:gd name="connsiteX26" fmla="*/ 1763486 w 2606634"/>
              <a:gd name="connsiteY26" fmla="*/ 142504 h 635330"/>
              <a:gd name="connsiteX27" fmla="*/ 1739735 w 2606634"/>
              <a:gd name="connsiteY27" fmla="*/ 130628 h 635330"/>
              <a:gd name="connsiteX28" fmla="*/ 1692234 w 2606634"/>
              <a:gd name="connsiteY28" fmla="*/ 124691 h 635330"/>
              <a:gd name="connsiteX29" fmla="*/ 1656608 w 2606634"/>
              <a:gd name="connsiteY29" fmla="*/ 106878 h 635330"/>
              <a:gd name="connsiteX30" fmla="*/ 1626919 w 2606634"/>
              <a:gd name="connsiteY30" fmla="*/ 89065 h 635330"/>
              <a:gd name="connsiteX31" fmla="*/ 1543792 w 2606634"/>
              <a:gd name="connsiteY31" fmla="*/ 47501 h 635330"/>
              <a:gd name="connsiteX32" fmla="*/ 1419101 w 2606634"/>
              <a:gd name="connsiteY32" fmla="*/ 29688 h 635330"/>
              <a:gd name="connsiteX33" fmla="*/ 1377538 w 2606634"/>
              <a:gd name="connsiteY33" fmla="*/ 17813 h 635330"/>
              <a:gd name="connsiteX34" fmla="*/ 1217221 w 2606634"/>
              <a:gd name="connsiteY34" fmla="*/ 0 h 635330"/>
              <a:gd name="connsiteX35" fmla="*/ 1050966 w 2606634"/>
              <a:gd name="connsiteY35" fmla="*/ 17813 h 635330"/>
              <a:gd name="connsiteX36" fmla="*/ 914400 w 2606634"/>
              <a:gd name="connsiteY36" fmla="*/ 53439 h 635330"/>
              <a:gd name="connsiteX37" fmla="*/ 866899 w 2606634"/>
              <a:gd name="connsiteY37" fmla="*/ 83127 h 635330"/>
              <a:gd name="connsiteX38" fmla="*/ 813460 w 2606634"/>
              <a:gd name="connsiteY38" fmla="*/ 100940 h 635330"/>
              <a:gd name="connsiteX39" fmla="*/ 736270 w 2606634"/>
              <a:gd name="connsiteY39" fmla="*/ 112815 h 635330"/>
              <a:gd name="connsiteX40" fmla="*/ 670956 w 2606634"/>
              <a:gd name="connsiteY40" fmla="*/ 118753 h 635330"/>
              <a:gd name="connsiteX41" fmla="*/ 635330 w 2606634"/>
              <a:gd name="connsiteY41" fmla="*/ 124691 h 635330"/>
              <a:gd name="connsiteX42" fmla="*/ 558140 w 2606634"/>
              <a:gd name="connsiteY42" fmla="*/ 136566 h 635330"/>
              <a:gd name="connsiteX43" fmla="*/ 540327 w 2606634"/>
              <a:gd name="connsiteY43" fmla="*/ 142504 h 635330"/>
              <a:gd name="connsiteX44" fmla="*/ 504701 w 2606634"/>
              <a:gd name="connsiteY44" fmla="*/ 160317 h 635330"/>
              <a:gd name="connsiteX45" fmla="*/ 362197 w 2606634"/>
              <a:gd name="connsiteY45" fmla="*/ 166254 h 635330"/>
              <a:gd name="connsiteX46" fmla="*/ 279070 w 2606634"/>
              <a:gd name="connsiteY46" fmla="*/ 178130 h 635330"/>
              <a:gd name="connsiteX47" fmla="*/ 190005 w 2606634"/>
              <a:gd name="connsiteY47" fmla="*/ 190005 h 635330"/>
              <a:gd name="connsiteX48" fmla="*/ 172192 w 2606634"/>
              <a:gd name="connsiteY48" fmla="*/ 195943 h 635330"/>
              <a:gd name="connsiteX49" fmla="*/ 130629 w 2606634"/>
              <a:gd name="connsiteY49" fmla="*/ 207818 h 635330"/>
              <a:gd name="connsiteX50" fmla="*/ 17813 w 2606634"/>
              <a:gd name="connsiteY50" fmla="*/ 213756 h 635330"/>
              <a:gd name="connsiteX51" fmla="*/ 0 w 2606634"/>
              <a:gd name="connsiteY51" fmla="*/ 231569 h 635330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95054 w 2606634"/>
              <a:gd name="connsiteY20" fmla="*/ 290946 h 623455"/>
              <a:gd name="connsiteX21" fmla="*/ 1947553 w 2606634"/>
              <a:gd name="connsiteY21" fmla="*/ 255320 h 623455"/>
              <a:gd name="connsiteX22" fmla="*/ 1923803 w 2606634"/>
              <a:gd name="connsiteY22" fmla="*/ 243444 h 623455"/>
              <a:gd name="connsiteX23" fmla="*/ 1852551 w 2606634"/>
              <a:gd name="connsiteY23" fmla="*/ 184068 h 623455"/>
              <a:gd name="connsiteX24" fmla="*/ 1840675 w 2606634"/>
              <a:gd name="connsiteY24" fmla="*/ 172192 h 623455"/>
              <a:gd name="connsiteX25" fmla="*/ 1822862 w 2606634"/>
              <a:gd name="connsiteY25" fmla="*/ 166255 h 623455"/>
              <a:gd name="connsiteX26" fmla="*/ 1763486 w 2606634"/>
              <a:gd name="connsiteY26" fmla="*/ 130629 h 623455"/>
              <a:gd name="connsiteX27" fmla="*/ 1739735 w 2606634"/>
              <a:gd name="connsiteY27" fmla="*/ 118753 h 623455"/>
              <a:gd name="connsiteX28" fmla="*/ 1692234 w 2606634"/>
              <a:gd name="connsiteY28" fmla="*/ 112816 h 623455"/>
              <a:gd name="connsiteX29" fmla="*/ 1656608 w 2606634"/>
              <a:gd name="connsiteY29" fmla="*/ 95003 h 623455"/>
              <a:gd name="connsiteX30" fmla="*/ 1626919 w 2606634"/>
              <a:gd name="connsiteY30" fmla="*/ 77190 h 623455"/>
              <a:gd name="connsiteX31" fmla="*/ 1543792 w 2606634"/>
              <a:gd name="connsiteY31" fmla="*/ 35626 h 623455"/>
              <a:gd name="connsiteX32" fmla="*/ 1419101 w 2606634"/>
              <a:gd name="connsiteY32" fmla="*/ 17813 h 623455"/>
              <a:gd name="connsiteX33" fmla="*/ 1377538 w 2606634"/>
              <a:gd name="connsiteY33" fmla="*/ 5938 h 623455"/>
              <a:gd name="connsiteX34" fmla="*/ 1050966 w 2606634"/>
              <a:gd name="connsiteY34" fmla="*/ 5938 h 623455"/>
              <a:gd name="connsiteX35" fmla="*/ 914400 w 2606634"/>
              <a:gd name="connsiteY35" fmla="*/ 41564 h 623455"/>
              <a:gd name="connsiteX36" fmla="*/ 866899 w 2606634"/>
              <a:gd name="connsiteY36" fmla="*/ 71252 h 623455"/>
              <a:gd name="connsiteX37" fmla="*/ 813460 w 2606634"/>
              <a:gd name="connsiteY37" fmla="*/ 89065 h 623455"/>
              <a:gd name="connsiteX38" fmla="*/ 736270 w 2606634"/>
              <a:gd name="connsiteY38" fmla="*/ 100940 h 623455"/>
              <a:gd name="connsiteX39" fmla="*/ 670956 w 2606634"/>
              <a:gd name="connsiteY39" fmla="*/ 106878 h 623455"/>
              <a:gd name="connsiteX40" fmla="*/ 635330 w 2606634"/>
              <a:gd name="connsiteY40" fmla="*/ 112816 h 623455"/>
              <a:gd name="connsiteX41" fmla="*/ 558140 w 2606634"/>
              <a:gd name="connsiteY41" fmla="*/ 124691 h 623455"/>
              <a:gd name="connsiteX42" fmla="*/ 540327 w 2606634"/>
              <a:gd name="connsiteY42" fmla="*/ 130629 h 623455"/>
              <a:gd name="connsiteX43" fmla="*/ 504701 w 2606634"/>
              <a:gd name="connsiteY43" fmla="*/ 148442 h 623455"/>
              <a:gd name="connsiteX44" fmla="*/ 362197 w 2606634"/>
              <a:gd name="connsiteY44" fmla="*/ 154379 h 623455"/>
              <a:gd name="connsiteX45" fmla="*/ 279070 w 2606634"/>
              <a:gd name="connsiteY45" fmla="*/ 166255 h 623455"/>
              <a:gd name="connsiteX46" fmla="*/ 190005 w 2606634"/>
              <a:gd name="connsiteY46" fmla="*/ 178130 h 623455"/>
              <a:gd name="connsiteX47" fmla="*/ 172192 w 2606634"/>
              <a:gd name="connsiteY47" fmla="*/ 184068 h 623455"/>
              <a:gd name="connsiteX48" fmla="*/ 130629 w 2606634"/>
              <a:gd name="connsiteY48" fmla="*/ 195943 h 623455"/>
              <a:gd name="connsiteX49" fmla="*/ 17813 w 2606634"/>
              <a:gd name="connsiteY49" fmla="*/ 201881 h 623455"/>
              <a:gd name="connsiteX50" fmla="*/ 0 w 2606634"/>
              <a:gd name="connsiteY50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95054 w 2606634"/>
              <a:gd name="connsiteY20" fmla="*/ 290946 h 623455"/>
              <a:gd name="connsiteX21" fmla="*/ 1947553 w 2606634"/>
              <a:gd name="connsiteY21" fmla="*/ 255320 h 623455"/>
              <a:gd name="connsiteX22" fmla="*/ 1923803 w 2606634"/>
              <a:gd name="connsiteY22" fmla="*/ 243444 h 623455"/>
              <a:gd name="connsiteX23" fmla="*/ 1852551 w 2606634"/>
              <a:gd name="connsiteY23" fmla="*/ 184068 h 623455"/>
              <a:gd name="connsiteX24" fmla="*/ 1840675 w 2606634"/>
              <a:gd name="connsiteY24" fmla="*/ 172192 h 623455"/>
              <a:gd name="connsiteX25" fmla="*/ 1822862 w 2606634"/>
              <a:gd name="connsiteY25" fmla="*/ 166255 h 623455"/>
              <a:gd name="connsiteX26" fmla="*/ 1763486 w 2606634"/>
              <a:gd name="connsiteY26" fmla="*/ 130629 h 623455"/>
              <a:gd name="connsiteX27" fmla="*/ 1739735 w 2606634"/>
              <a:gd name="connsiteY27" fmla="*/ 118753 h 623455"/>
              <a:gd name="connsiteX28" fmla="*/ 1692234 w 2606634"/>
              <a:gd name="connsiteY28" fmla="*/ 112816 h 623455"/>
              <a:gd name="connsiteX29" fmla="*/ 1656608 w 2606634"/>
              <a:gd name="connsiteY29" fmla="*/ 95003 h 623455"/>
              <a:gd name="connsiteX30" fmla="*/ 1626919 w 2606634"/>
              <a:gd name="connsiteY30" fmla="*/ 77190 h 623455"/>
              <a:gd name="connsiteX31" fmla="*/ 1543792 w 2606634"/>
              <a:gd name="connsiteY31" fmla="*/ 35626 h 623455"/>
              <a:gd name="connsiteX32" fmla="*/ 1419101 w 2606634"/>
              <a:gd name="connsiteY32" fmla="*/ 17813 h 623455"/>
              <a:gd name="connsiteX33" fmla="*/ 1377538 w 2606634"/>
              <a:gd name="connsiteY33" fmla="*/ 5938 h 623455"/>
              <a:gd name="connsiteX34" fmla="*/ 1050966 w 2606634"/>
              <a:gd name="connsiteY34" fmla="*/ 5938 h 623455"/>
              <a:gd name="connsiteX35" fmla="*/ 866899 w 2606634"/>
              <a:gd name="connsiteY35" fmla="*/ 71252 h 623455"/>
              <a:gd name="connsiteX36" fmla="*/ 813460 w 2606634"/>
              <a:gd name="connsiteY36" fmla="*/ 89065 h 623455"/>
              <a:gd name="connsiteX37" fmla="*/ 736270 w 2606634"/>
              <a:gd name="connsiteY37" fmla="*/ 100940 h 623455"/>
              <a:gd name="connsiteX38" fmla="*/ 670956 w 2606634"/>
              <a:gd name="connsiteY38" fmla="*/ 106878 h 623455"/>
              <a:gd name="connsiteX39" fmla="*/ 635330 w 2606634"/>
              <a:gd name="connsiteY39" fmla="*/ 112816 h 623455"/>
              <a:gd name="connsiteX40" fmla="*/ 558140 w 2606634"/>
              <a:gd name="connsiteY40" fmla="*/ 124691 h 623455"/>
              <a:gd name="connsiteX41" fmla="*/ 540327 w 2606634"/>
              <a:gd name="connsiteY41" fmla="*/ 130629 h 623455"/>
              <a:gd name="connsiteX42" fmla="*/ 504701 w 2606634"/>
              <a:gd name="connsiteY42" fmla="*/ 148442 h 623455"/>
              <a:gd name="connsiteX43" fmla="*/ 362197 w 2606634"/>
              <a:gd name="connsiteY43" fmla="*/ 154379 h 623455"/>
              <a:gd name="connsiteX44" fmla="*/ 279070 w 2606634"/>
              <a:gd name="connsiteY44" fmla="*/ 166255 h 623455"/>
              <a:gd name="connsiteX45" fmla="*/ 190005 w 2606634"/>
              <a:gd name="connsiteY45" fmla="*/ 178130 h 623455"/>
              <a:gd name="connsiteX46" fmla="*/ 172192 w 2606634"/>
              <a:gd name="connsiteY46" fmla="*/ 184068 h 623455"/>
              <a:gd name="connsiteX47" fmla="*/ 130629 w 2606634"/>
              <a:gd name="connsiteY47" fmla="*/ 195943 h 623455"/>
              <a:gd name="connsiteX48" fmla="*/ 17813 w 2606634"/>
              <a:gd name="connsiteY48" fmla="*/ 201881 h 623455"/>
              <a:gd name="connsiteX49" fmla="*/ 0 w 2606634"/>
              <a:gd name="connsiteY49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95054 w 2606634"/>
              <a:gd name="connsiteY20" fmla="*/ 290946 h 623455"/>
              <a:gd name="connsiteX21" fmla="*/ 1947553 w 2606634"/>
              <a:gd name="connsiteY21" fmla="*/ 255320 h 623455"/>
              <a:gd name="connsiteX22" fmla="*/ 1923803 w 2606634"/>
              <a:gd name="connsiteY22" fmla="*/ 243444 h 623455"/>
              <a:gd name="connsiteX23" fmla="*/ 1852551 w 2606634"/>
              <a:gd name="connsiteY23" fmla="*/ 184068 h 623455"/>
              <a:gd name="connsiteX24" fmla="*/ 1840675 w 2606634"/>
              <a:gd name="connsiteY24" fmla="*/ 172192 h 623455"/>
              <a:gd name="connsiteX25" fmla="*/ 1822862 w 2606634"/>
              <a:gd name="connsiteY25" fmla="*/ 166255 h 623455"/>
              <a:gd name="connsiteX26" fmla="*/ 1763486 w 2606634"/>
              <a:gd name="connsiteY26" fmla="*/ 130629 h 623455"/>
              <a:gd name="connsiteX27" fmla="*/ 1739735 w 2606634"/>
              <a:gd name="connsiteY27" fmla="*/ 118753 h 623455"/>
              <a:gd name="connsiteX28" fmla="*/ 1692234 w 2606634"/>
              <a:gd name="connsiteY28" fmla="*/ 112816 h 623455"/>
              <a:gd name="connsiteX29" fmla="*/ 1656608 w 2606634"/>
              <a:gd name="connsiteY29" fmla="*/ 95003 h 623455"/>
              <a:gd name="connsiteX30" fmla="*/ 1626919 w 2606634"/>
              <a:gd name="connsiteY30" fmla="*/ 77190 h 623455"/>
              <a:gd name="connsiteX31" fmla="*/ 1543792 w 2606634"/>
              <a:gd name="connsiteY31" fmla="*/ 35626 h 623455"/>
              <a:gd name="connsiteX32" fmla="*/ 1419101 w 2606634"/>
              <a:gd name="connsiteY32" fmla="*/ 17813 h 623455"/>
              <a:gd name="connsiteX33" fmla="*/ 1377538 w 2606634"/>
              <a:gd name="connsiteY33" fmla="*/ 5938 h 623455"/>
              <a:gd name="connsiteX34" fmla="*/ 1050966 w 2606634"/>
              <a:gd name="connsiteY34" fmla="*/ 5938 h 623455"/>
              <a:gd name="connsiteX35" fmla="*/ 866899 w 2606634"/>
              <a:gd name="connsiteY35" fmla="*/ 71252 h 623455"/>
              <a:gd name="connsiteX36" fmla="*/ 813460 w 2606634"/>
              <a:gd name="connsiteY36" fmla="*/ 89065 h 623455"/>
              <a:gd name="connsiteX37" fmla="*/ 736270 w 2606634"/>
              <a:gd name="connsiteY37" fmla="*/ 100940 h 623455"/>
              <a:gd name="connsiteX38" fmla="*/ 670956 w 2606634"/>
              <a:gd name="connsiteY38" fmla="*/ 106878 h 623455"/>
              <a:gd name="connsiteX39" fmla="*/ 635330 w 2606634"/>
              <a:gd name="connsiteY39" fmla="*/ 112816 h 623455"/>
              <a:gd name="connsiteX40" fmla="*/ 558140 w 2606634"/>
              <a:gd name="connsiteY40" fmla="*/ 124691 h 623455"/>
              <a:gd name="connsiteX41" fmla="*/ 504701 w 2606634"/>
              <a:gd name="connsiteY41" fmla="*/ 148442 h 623455"/>
              <a:gd name="connsiteX42" fmla="*/ 362197 w 2606634"/>
              <a:gd name="connsiteY42" fmla="*/ 154379 h 623455"/>
              <a:gd name="connsiteX43" fmla="*/ 279070 w 2606634"/>
              <a:gd name="connsiteY43" fmla="*/ 166255 h 623455"/>
              <a:gd name="connsiteX44" fmla="*/ 190005 w 2606634"/>
              <a:gd name="connsiteY44" fmla="*/ 178130 h 623455"/>
              <a:gd name="connsiteX45" fmla="*/ 172192 w 2606634"/>
              <a:gd name="connsiteY45" fmla="*/ 184068 h 623455"/>
              <a:gd name="connsiteX46" fmla="*/ 130629 w 2606634"/>
              <a:gd name="connsiteY46" fmla="*/ 195943 h 623455"/>
              <a:gd name="connsiteX47" fmla="*/ 17813 w 2606634"/>
              <a:gd name="connsiteY47" fmla="*/ 201881 h 623455"/>
              <a:gd name="connsiteX48" fmla="*/ 0 w 2606634"/>
              <a:gd name="connsiteY48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55371 w 2606634"/>
              <a:gd name="connsiteY14" fmla="*/ 433449 h 623455"/>
              <a:gd name="connsiteX15" fmla="*/ 2107870 w 2606634"/>
              <a:gd name="connsiteY15" fmla="*/ 380010 h 623455"/>
              <a:gd name="connsiteX16" fmla="*/ 2090057 w 2606634"/>
              <a:gd name="connsiteY16" fmla="*/ 368135 h 623455"/>
              <a:gd name="connsiteX17" fmla="*/ 2060369 w 2606634"/>
              <a:gd name="connsiteY17" fmla="*/ 344384 h 623455"/>
              <a:gd name="connsiteX18" fmla="*/ 2042556 w 2606634"/>
              <a:gd name="connsiteY18" fmla="*/ 326572 h 623455"/>
              <a:gd name="connsiteX19" fmla="*/ 2024743 w 2606634"/>
              <a:gd name="connsiteY19" fmla="*/ 314696 h 623455"/>
              <a:gd name="connsiteX20" fmla="*/ 1947553 w 2606634"/>
              <a:gd name="connsiteY20" fmla="*/ 255320 h 623455"/>
              <a:gd name="connsiteX21" fmla="*/ 1923803 w 2606634"/>
              <a:gd name="connsiteY21" fmla="*/ 243444 h 623455"/>
              <a:gd name="connsiteX22" fmla="*/ 1852551 w 2606634"/>
              <a:gd name="connsiteY22" fmla="*/ 184068 h 623455"/>
              <a:gd name="connsiteX23" fmla="*/ 1840675 w 2606634"/>
              <a:gd name="connsiteY23" fmla="*/ 172192 h 623455"/>
              <a:gd name="connsiteX24" fmla="*/ 1822862 w 2606634"/>
              <a:gd name="connsiteY24" fmla="*/ 166255 h 623455"/>
              <a:gd name="connsiteX25" fmla="*/ 1763486 w 2606634"/>
              <a:gd name="connsiteY25" fmla="*/ 130629 h 623455"/>
              <a:gd name="connsiteX26" fmla="*/ 1739735 w 2606634"/>
              <a:gd name="connsiteY26" fmla="*/ 118753 h 623455"/>
              <a:gd name="connsiteX27" fmla="*/ 1692234 w 2606634"/>
              <a:gd name="connsiteY27" fmla="*/ 112816 h 623455"/>
              <a:gd name="connsiteX28" fmla="*/ 1656608 w 2606634"/>
              <a:gd name="connsiteY28" fmla="*/ 95003 h 623455"/>
              <a:gd name="connsiteX29" fmla="*/ 1626919 w 2606634"/>
              <a:gd name="connsiteY29" fmla="*/ 77190 h 623455"/>
              <a:gd name="connsiteX30" fmla="*/ 1543792 w 2606634"/>
              <a:gd name="connsiteY30" fmla="*/ 35626 h 623455"/>
              <a:gd name="connsiteX31" fmla="*/ 1419101 w 2606634"/>
              <a:gd name="connsiteY31" fmla="*/ 17813 h 623455"/>
              <a:gd name="connsiteX32" fmla="*/ 1377538 w 2606634"/>
              <a:gd name="connsiteY32" fmla="*/ 5938 h 623455"/>
              <a:gd name="connsiteX33" fmla="*/ 1050966 w 2606634"/>
              <a:gd name="connsiteY33" fmla="*/ 5938 h 623455"/>
              <a:gd name="connsiteX34" fmla="*/ 866899 w 2606634"/>
              <a:gd name="connsiteY34" fmla="*/ 71252 h 623455"/>
              <a:gd name="connsiteX35" fmla="*/ 813460 w 2606634"/>
              <a:gd name="connsiteY35" fmla="*/ 89065 h 623455"/>
              <a:gd name="connsiteX36" fmla="*/ 736270 w 2606634"/>
              <a:gd name="connsiteY36" fmla="*/ 100940 h 623455"/>
              <a:gd name="connsiteX37" fmla="*/ 670956 w 2606634"/>
              <a:gd name="connsiteY37" fmla="*/ 106878 h 623455"/>
              <a:gd name="connsiteX38" fmla="*/ 635330 w 2606634"/>
              <a:gd name="connsiteY38" fmla="*/ 112816 h 623455"/>
              <a:gd name="connsiteX39" fmla="*/ 558140 w 2606634"/>
              <a:gd name="connsiteY39" fmla="*/ 124691 h 623455"/>
              <a:gd name="connsiteX40" fmla="*/ 504701 w 2606634"/>
              <a:gd name="connsiteY40" fmla="*/ 148442 h 623455"/>
              <a:gd name="connsiteX41" fmla="*/ 362197 w 2606634"/>
              <a:gd name="connsiteY41" fmla="*/ 154379 h 623455"/>
              <a:gd name="connsiteX42" fmla="*/ 279070 w 2606634"/>
              <a:gd name="connsiteY42" fmla="*/ 166255 h 623455"/>
              <a:gd name="connsiteX43" fmla="*/ 190005 w 2606634"/>
              <a:gd name="connsiteY43" fmla="*/ 178130 h 623455"/>
              <a:gd name="connsiteX44" fmla="*/ 172192 w 2606634"/>
              <a:gd name="connsiteY44" fmla="*/ 184068 h 623455"/>
              <a:gd name="connsiteX45" fmla="*/ 130629 w 2606634"/>
              <a:gd name="connsiteY45" fmla="*/ 195943 h 623455"/>
              <a:gd name="connsiteX46" fmla="*/ 17813 w 2606634"/>
              <a:gd name="connsiteY46" fmla="*/ 201881 h 623455"/>
              <a:gd name="connsiteX47" fmla="*/ 0 w 2606634"/>
              <a:gd name="connsiteY47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91938 w 2606634"/>
              <a:gd name="connsiteY10" fmla="*/ 492826 h 623455"/>
              <a:gd name="connsiteX11" fmla="*/ 2250374 w 2606634"/>
              <a:gd name="connsiteY11" fmla="*/ 469075 h 623455"/>
              <a:gd name="connsiteX12" fmla="*/ 2196935 w 2606634"/>
              <a:gd name="connsiteY12" fmla="*/ 451262 h 623455"/>
              <a:gd name="connsiteX13" fmla="*/ 2179122 w 2606634"/>
              <a:gd name="connsiteY13" fmla="*/ 439387 h 623455"/>
              <a:gd name="connsiteX14" fmla="*/ 2107870 w 2606634"/>
              <a:gd name="connsiteY14" fmla="*/ 380010 h 623455"/>
              <a:gd name="connsiteX15" fmla="*/ 2090057 w 2606634"/>
              <a:gd name="connsiteY15" fmla="*/ 368135 h 623455"/>
              <a:gd name="connsiteX16" fmla="*/ 2060369 w 2606634"/>
              <a:gd name="connsiteY16" fmla="*/ 344384 h 623455"/>
              <a:gd name="connsiteX17" fmla="*/ 2042556 w 2606634"/>
              <a:gd name="connsiteY17" fmla="*/ 326572 h 623455"/>
              <a:gd name="connsiteX18" fmla="*/ 2024743 w 2606634"/>
              <a:gd name="connsiteY18" fmla="*/ 314696 h 623455"/>
              <a:gd name="connsiteX19" fmla="*/ 1947553 w 2606634"/>
              <a:gd name="connsiteY19" fmla="*/ 255320 h 623455"/>
              <a:gd name="connsiteX20" fmla="*/ 1923803 w 2606634"/>
              <a:gd name="connsiteY20" fmla="*/ 243444 h 623455"/>
              <a:gd name="connsiteX21" fmla="*/ 1852551 w 2606634"/>
              <a:gd name="connsiteY21" fmla="*/ 184068 h 623455"/>
              <a:gd name="connsiteX22" fmla="*/ 1840675 w 2606634"/>
              <a:gd name="connsiteY22" fmla="*/ 172192 h 623455"/>
              <a:gd name="connsiteX23" fmla="*/ 1822862 w 2606634"/>
              <a:gd name="connsiteY23" fmla="*/ 166255 h 623455"/>
              <a:gd name="connsiteX24" fmla="*/ 1763486 w 2606634"/>
              <a:gd name="connsiteY24" fmla="*/ 130629 h 623455"/>
              <a:gd name="connsiteX25" fmla="*/ 1739735 w 2606634"/>
              <a:gd name="connsiteY25" fmla="*/ 118753 h 623455"/>
              <a:gd name="connsiteX26" fmla="*/ 1692234 w 2606634"/>
              <a:gd name="connsiteY26" fmla="*/ 112816 h 623455"/>
              <a:gd name="connsiteX27" fmla="*/ 1656608 w 2606634"/>
              <a:gd name="connsiteY27" fmla="*/ 95003 h 623455"/>
              <a:gd name="connsiteX28" fmla="*/ 1626919 w 2606634"/>
              <a:gd name="connsiteY28" fmla="*/ 77190 h 623455"/>
              <a:gd name="connsiteX29" fmla="*/ 1543792 w 2606634"/>
              <a:gd name="connsiteY29" fmla="*/ 35626 h 623455"/>
              <a:gd name="connsiteX30" fmla="*/ 1419101 w 2606634"/>
              <a:gd name="connsiteY30" fmla="*/ 17813 h 623455"/>
              <a:gd name="connsiteX31" fmla="*/ 1377538 w 2606634"/>
              <a:gd name="connsiteY31" fmla="*/ 5938 h 623455"/>
              <a:gd name="connsiteX32" fmla="*/ 1050966 w 2606634"/>
              <a:gd name="connsiteY32" fmla="*/ 5938 h 623455"/>
              <a:gd name="connsiteX33" fmla="*/ 866899 w 2606634"/>
              <a:gd name="connsiteY33" fmla="*/ 71252 h 623455"/>
              <a:gd name="connsiteX34" fmla="*/ 813460 w 2606634"/>
              <a:gd name="connsiteY34" fmla="*/ 89065 h 623455"/>
              <a:gd name="connsiteX35" fmla="*/ 736270 w 2606634"/>
              <a:gd name="connsiteY35" fmla="*/ 100940 h 623455"/>
              <a:gd name="connsiteX36" fmla="*/ 670956 w 2606634"/>
              <a:gd name="connsiteY36" fmla="*/ 106878 h 623455"/>
              <a:gd name="connsiteX37" fmla="*/ 635330 w 2606634"/>
              <a:gd name="connsiteY37" fmla="*/ 112816 h 623455"/>
              <a:gd name="connsiteX38" fmla="*/ 558140 w 2606634"/>
              <a:gd name="connsiteY38" fmla="*/ 124691 h 623455"/>
              <a:gd name="connsiteX39" fmla="*/ 504701 w 2606634"/>
              <a:gd name="connsiteY39" fmla="*/ 148442 h 623455"/>
              <a:gd name="connsiteX40" fmla="*/ 362197 w 2606634"/>
              <a:gd name="connsiteY40" fmla="*/ 154379 h 623455"/>
              <a:gd name="connsiteX41" fmla="*/ 279070 w 2606634"/>
              <a:gd name="connsiteY41" fmla="*/ 166255 h 623455"/>
              <a:gd name="connsiteX42" fmla="*/ 190005 w 2606634"/>
              <a:gd name="connsiteY42" fmla="*/ 178130 h 623455"/>
              <a:gd name="connsiteX43" fmla="*/ 172192 w 2606634"/>
              <a:gd name="connsiteY43" fmla="*/ 184068 h 623455"/>
              <a:gd name="connsiteX44" fmla="*/ 130629 w 2606634"/>
              <a:gd name="connsiteY44" fmla="*/ 195943 h 623455"/>
              <a:gd name="connsiteX45" fmla="*/ 17813 w 2606634"/>
              <a:gd name="connsiteY45" fmla="*/ 201881 h 623455"/>
              <a:gd name="connsiteX46" fmla="*/ 0 w 2606634"/>
              <a:gd name="connsiteY46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70067 w 2606634"/>
              <a:gd name="connsiteY4" fmla="*/ 593766 h 623455"/>
              <a:gd name="connsiteX5" fmla="*/ 2428504 w 2606634"/>
              <a:gd name="connsiteY5" fmla="*/ 570016 h 623455"/>
              <a:gd name="connsiteX6" fmla="*/ 2422566 w 2606634"/>
              <a:gd name="connsiteY6" fmla="*/ 552203 h 623455"/>
              <a:gd name="connsiteX7" fmla="*/ 2351314 w 2606634"/>
              <a:gd name="connsiteY7" fmla="*/ 516577 h 623455"/>
              <a:gd name="connsiteX8" fmla="*/ 2333501 w 2606634"/>
              <a:gd name="connsiteY8" fmla="*/ 510639 h 623455"/>
              <a:gd name="connsiteX9" fmla="*/ 2315688 w 2606634"/>
              <a:gd name="connsiteY9" fmla="*/ 498764 h 623455"/>
              <a:gd name="connsiteX10" fmla="*/ 2250374 w 2606634"/>
              <a:gd name="connsiteY10" fmla="*/ 469075 h 623455"/>
              <a:gd name="connsiteX11" fmla="*/ 2196935 w 2606634"/>
              <a:gd name="connsiteY11" fmla="*/ 451262 h 623455"/>
              <a:gd name="connsiteX12" fmla="*/ 2179122 w 2606634"/>
              <a:gd name="connsiteY12" fmla="*/ 439387 h 623455"/>
              <a:gd name="connsiteX13" fmla="*/ 2107870 w 2606634"/>
              <a:gd name="connsiteY13" fmla="*/ 380010 h 623455"/>
              <a:gd name="connsiteX14" fmla="*/ 2090057 w 2606634"/>
              <a:gd name="connsiteY14" fmla="*/ 368135 h 623455"/>
              <a:gd name="connsiteX15" fmla="*/ 2060369 w 2606634"/>
              <a:gd name="connsiteY15" fmla="*/ 344384 h 623455"/>
              <a:gd name="connsiteX16" fmla="*/ 2042556 w 2606634"/>
              <a:gd name="connsiteY16" fmla="*/ 326572 h 623455"/>
              <a:gd name="connsiteX17" fmla="*/ 2024743 w 2606634"/>
              <a:gd name="connsiteY17" fmla="*/ 314696 h 623455"/>
              <a:gd name="connsiteX18" fmla="*/ 1947553 w 2606634"/>
              <a:gd name="connsiteY18" fmla="*/ 255320 h 623455"/>
              <a:gd name="connsiteX19" fmla="*/ 1923803 w 2606634"/>
              <a:gd name="connsiteY19" fmla="*/ 243444 h 623455"/>
              <a:gd name="connsiteX20" fmla="*/ 1852551 w 2606634"/>
              <a:gd name="connsiteY20" fmla="*/ 184068 h 623455"/>
              <a:gd name="connsiteX21" fmla="*/ 1840675 w 2606634"/>
              <a:gd name="connsiteY21" fmla="*/ 172192 h 623455"/>
              <a:gd name="connsiteX22" fmla="*/ 1822862 w 2606634"/>
              <a:gd name="connsiteY22" fmla="*/ 166255 h 623455"/>
              <a:gd name="connsiteX23" fmla="*/ 1763486 w 2606634"/>
              <a:gd name="connsiteY23" fmla="*/ 130629 h 623455"/>
              <a:gd name="connsiteX24" fmla="*/ 1739735 w 2606634"/>
              <a:gd name="connsiteY24" fmla="*/ 118753 h 623455"/>
              <a:gd name="connsiteX25" fmla="*/ 1692234 w 2606634"/>
              <a:gd name="connsiteY25" fmla="*/ 112816 h 623455"/>
              <a:gd name="connsiteX26" fmla="*/ 1656608 w 2606634"/>
              <a:gd name="connsiteY26" fmla="*/ 95003 h 623455"/>
              <a:gd name="connsiteX27" fmla="*/ 1626919 w 2606634"/>
              <a:gd name="connsiteY27" fmla="*/ 77190 h 623455"/>
              <a:gd name="connsiteX28" fmla="*/ 1543792 w 2606634"/>
              <a:gd name="connsiteY28" fmla="*/ 35626 h 623455"/>
              <a:gd name="connsiteX29" fmla="*/ 1419101 w 2606634"/>
              <a:gd name="connsiteY29" fmla="*/ 17813 h 623455"/>
              <a:gd name="connsiteX30" fmla="*/ 1377538 w 2606634"/>
              <a:gd name="connsiteY30" fmla="*/ 5938 h 623455"/>
              <a:gd name="connsiteX31" fmla="*/ 1050966 w 2606634"/>
              <a:gd name="connsiteY31" fmla="*/ 5938 h 623455"/>
              <a:gd name="connsiteX32" fmla="*/ 866899 w 2606634"/>
              <a:gd name="connsiteY32" fmla="*/ 71252 h 623455"/>
              <a:gd name="connsiteX33" fmla="*/ 813460 w 2606634"/>
              <a:gd name="connsiteY33" fmla="*/ 89065 h 623455"/>
              <a:gd name="connsiteX34" fmla="*/ 736270 w 2606634"/>
              <a:gd name="connsiteY34" fmla="*/ 100940 h 623455"/>
              <a:gd name="connsiteX35" fmla="*/ 670956 w 2606634"/>
              <a:gd name="connsiteY35" fmla="*/ 106878 h 623455"/>
              <a:gd name="connsiteX36" fmla="*/ 635330 w 2606634"/>
              <a:gd name="connsiteY36" fmla="*/ 112816 h 623455"/>
              <a:gd name="connsiteX37" fmla="*/ 558140 w 2606634"/>
              <a:gd name="connsiteY37" fmla="*/ 124691 h 623455"/>
              <a:gd name="connsiteX38" fmla="*/ 504701 w 2606634"/>
              <a:gd name="connsiteY38" fmla="*/ 148442 h 623455"/>
              <a:gd name="connsiteX39" fmla="*/ 362197 w 2606634"/>
              <a:gd name="connsiteY39" fmla="*/ 154379 h 623455"/>
              <a:gd name="connsiteX40" fmla="*/ 279070 w 2606634"/>
              <a:gd name="connsiteY40" fmla="*/ 166255 h 623455"/>
              <a:gd name="connsiteX41" fmla="*/ 190005 w 2606634"/>
              <a:gd name="connsiteY41" fmla="*/ 178130 h 623455"/>
              <a:gd name="connsiteX42" fmla="*/ 172192 w 2606634"/>
              <a:gd name="connsiteY42" fmla="*/ 184068 h 623455"/>
              <a:gd name="connsiteX43" fmla="*/ 130629 w 2606634"/>
              <a:gd name="connsiteY43" fmla="*/ 195943 h 623455"/>
              <a:gd name="connsiteX44" fmla="*/ 17813 w 2606634"/>
              <a:gd name="connsiteY44" fmla="*/ 201881 h 623455"/>
              <a:gd name="connsiteX45" fmla="*/ 0 w 2606634"/>
              <a:gd name="connsiteY45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28504 w 2606634"/>
              <a:gd name="connsiteY4" fmla="*/ 570016 h 623455"/>
              <a:gd name="connsiteX5" fmla="*/ 2422566 w 2606634"/>
              <a:gd name="connsiteY5" fmla="*/ 552203 h 623455"/>
              <a:gd name="connsiteX6" fmla="*/ 2351314 w 2606634"/>
              <a:gd name="connsiteY6" fmla="*/ 516577 h 623455"/>
              <a:gd name="connsiteX7" fmla="*/ 2333501 w 2606634"/>
              <a:gd name="connsiteY7" fmla="*/ 510639 h 623455"/>
              <a:gd name="connsiteX8" fmla="*/ 2315688 w 2606634"/>
              <a:gd name="connsiteY8" fmla="*/ 498764 h 623455"/>
              <a:gd name="connsiteX9" fmla="*/ 2250374 w 2606634"/>
              <a:gd name="connsiteY9" fmla="*/ 469075 h 623455"/>
              <a:gd name="connsiteX10" fmla="*/ 2196935 w 2606634"/>
              <a:gd name="connsiteY10" fmla="*/ 451262 h 623455"/>
              <a:gd name="connsiteX11" fmla="*/ 2179122 w 2606634"/>
              <a:gd name="connsiteY11" fmla="*/ 439387 h 623455"/>
              <a:gd name="connsiteX12" fmla="*/ 2107870 w 2606634"/>
              <a:gd name="connsiteY12" fmla="*/ 380010 h 623455"/>
              <a:gd name="connsiteX13" fmla="*/ 2090057 w 2606634"/>
              <a:gd name="connsiteY13" fmla="*/ 368135 h 623455"/>
              <a:gd name="connsiteX14" fmla="*/ 2060369 w 2606634"/>
              <a:gd name="connsiteY14" fmla="*/ 344384 h 623455"/>
              <a:gd name="connsiteX15" fmla="*/ 2042556 w 2606634"/>
              <a:gd name="connsiteY15" fmla="*/ 326572 h 623455"/>
              <a:gd name="connsiteX16" fmla="*/ 2024743 w 2606634"/>
              <a:gd name="connsiteY16" fmla="*/ 314696 h 623455"/>
              <a:gd name="connsiteX17" fmla="*/ 1947553 w 2606634"/>
              <a:gd name="connsiteY17" fmla="*/ 255320 h 623455"/>
              <a:gd name="connsiteX18" fmla="*/ 1923803 w 2606634"/>
              <a:gd name="connsiteY18" fmla="*/ 243444 h 623455"/>
              <a:gd name="connsiteX19" fmla="*/ 1852551 w 2606634"/>
              <a:gd name="connsiteY19" fmla="*/ 184068 h 623455"/>
              <a:gd name="connsiteX20" fmla="*/ 1840675 w 2606634"/>
              <a:gd name="connsiteY20" fmla="*/ 172192 h 623455"/>
              <a:gd name="connsiteX21" fmla="*/ 1822862 w 2606634"/>
              <a:gd name="connsiteY21" fmla="*/ 166255 h 623455"/>
              <a:gd name="connsiteX22" fmla="*/ 1763486 w 2606634"/>
              <a:gd name="connsiteY22" fmla="*/ 130629 h 623455"/>
              <a:gd name="connsiteX23" fmla="*/ 1739735 w 2606634"/>
              <a:gd name="connsiteY23" fmla="*/ 118753 h 623455"/>
              <a:gd name="connsiteX24" fmla="*/ 1692234 w 2606634"/>
              <a:gd name="connsiteY24" fmla="*/ 112816 h 623455"/>
              <a:gd name="connsiteX25" fmla="*/ 1656608 w 2606634"/>
              <a:gd name="connsiteY25" fmla="*/ 95003 h 623455"/>
              <a:gd name="connsiteX26" fmla="*/ 1626919 w 2606634"/>
              <a:gd name="connsiteY26" fmla="*/ 77190 h 623455"/>
              <a:gd name="connsiteX27" fmla="*/ 1543792 w 2606634"/>
              <a:gd name="connsiteY27" fmla="*/ 35626 h 623455"/>
              <a:gd name="connsiteX28" fmla="*/ 1419101 w 2606634"/>
              <a:gd name="connsiteY28" fmla="*/ 17813 h 623455"/>
              <a:gd name="connsiteX29" fmla="*/ 1377538 w 2606634"/>
              <a:gd name="connsiteY29" fmla="*/ 5938 h 623455"/>
              <a:gd name="connsiteX30" fmla="*/ 1050966 w 2606634"/>
              <a:gd name="connsiteY30" fmla="*/ 5938 h 623455"/>
              <a:gd name="connsiteX31" fmla="*/ 866899 w 2606634"/>
              <a:gd name="connsiteY31" fmla="*/ 71252 h 623455"/>
              <a:gd name="connsiteX32" fmla="*/ 813460 w 2606634"/>
              <a:gd name="connsiteY32" fmla="*/ 89065 h 623455"/>
              <a:gd name="connsiteX33" fmla="*/ 736270 w 2606634"/>
              <a:gd name="connsiteY33" fmla="*/ 100940 h 623455"/>
              <a:gd name="connsiteX34" fmla="*/ 670956 w 2606634"/>
              <a:gd name="connsiteY34" fmla="*/ 106878 h 623455"/>
              <a:gd name="connsiteX35" fmla="*/ 635330 w 2606634"/>
              <a:gd name="connsiteY35" fmla="*/ 112816 h 623455"/>
              <a:gd name="connsiteX36" fmla="*/ 558140 w 2606634"/>
              <a:gd name="connsiteY36" fmla="*/ 124691 h 623455"/>
              <a:gd name="connsiteX37" fmla="*/ 504701 w 2606634"/>
              <a:gd name="connsiteY37" fmla="*/ 148442 h 623455"/>
              <a:gd name="connsiteX38" fmla="*/ 362197 w 2606634"/>
              <a:gd name="connsiteY38" fmla="*/ 154379 h 623455"/>
              <a:gd name="connsiteX39" fmla="*/ 279070 w 2606634"/>
              <a:gd name="connsiteY39" fmla="*/ 166255 h 623455"/>
              <a:gd name="connsiteX40" fmla="*/ 190005 w 2606634"/>
              <a:gd name="connsiteY40" fmla="*/ 178130 h 623455"/>
              <a:gd name="connsiteX41" fmla="*/ 172192 w 2606634"/>
              <a:gd name="connsiteY41" fmla="*/ 184068 h 623455"/>
              <a:gd name="connsiteX42" fmla="*/ 130629 w 2606634"/>
              <a:gd name="connsiteY42" fmla="*/ 195943 h 623455"/>
              <a:gd name="connsiteX43" fmla="*/ 17813 w 2606634"/>
              <a:gd name="connsiteY43" fmla="*/ 201881 h 623455"/>
              <a:gd name="connsiteX44" fmla="*/ 0 w 2606634"/>
              <a:gd name="connsiteY44" fmla="*/ 219694 h 623455"/>
              <a:gd name="connsiteX0" fmla="*/ 2606634 w 2606634"/>
              <a:gd name="connsiteY0" fmla="*/ 623455 h 623455"/>
              <a:gd name="connsiteX1" fmla="*/ 2594758 w 2606634"/>
              <a:gd name="connsiteY1" fmla="*/ 611579 h 623455"/>
              <a:gd name="connsiteX2" fmla="*/ 2535382 w 2606634"/>
              <a:gd name="connsiteY2" fmla="*/ 605642 h 623455"/>
              <a:gd name="connsiteX3" fmla="*/ 2487880 w 2606634"/>
              <a:gd name="connsiteY3" fmla="*/ 599704 h 623455"/>
              <a:gd name="connsiteX4" fmla="*/ 2428504 w 2606634"/>
              <a:gd name="connsiteY4" fmla="*/ 570016 h 623455"/>
              <a:gd name="connsiteX5" fmla="*/ 2422566 w 2606634"/>
              <a:gd name="connsiteY5" fmla="*/ 552203 h 623455"/>
              <a:gd name="connsiteX6" fmla="*/ 2351314 w 2606634"/>
              <a:gd name="connsiteY6" fmla="*/ 516577 h 623455"/>
              <a:gd name="connsiteX7" fmla="*/ 2333501 w 2606634"/>
              <a:gd name="connsiteY7" fmla="*/ 510639 h 623455"/>
              <a:gd name="connsiteX8" fmla="*/ 2315688 w 2606634"/>
              <a:gd name="connsiteY8" fmla="*/ 498764 h 623455"/>
              <a:gd name="connsiteX9" fmla="*/ 2250374 w 2606634"/>
              <a:gd name="connsiteY9" fmla="*/ 469075 h 623455"/>
              <a:gd name="connsiteX10" fmla="*/ 2196935 w 2606634"/>
              <a:gd name="connsiteY10" fmla="*/ 451262 h 623455"/>
              <a:gd name="connsiteX11" fmla="*/ 2179122 w 2606634"/>
              <a:gd name="connsiteY11" fmla="*/ 439387 h 623455"/>
              <a:gd name="connsiteX12" fmla="*/ 2107870 w 2606634"/>
              <a:gd name="connsiteY12" fmla="*/ 380010 h 623455"/>
              <a:gd name="connsiteX13" fmla="*/ 2090057 w 2606634"/>
              <a:gd name="connsiteY13" fmla="*/ 368135 h 623455"/>
              <a:gd name="connsiteX14" fmla="*/ 2060369 w 2606634"/>
              <a:gd name="connsiteY14" fmla="*/ 344384 h 623455"/>
              <a:gd name="connsiteX15" fmla="*/ 2042556 w 2606634"/>
              <a:gd name="connsiteY15" fmla="*/ 326572 h 623455"/>
              <a:gd name="connsiteX16" fmla="*/ 1947553 w 2606634"/>
              <a:gd name="connsiteY16" fmla="*/ 255320 h 623455"/>
              <a:gd name="connsiteX17" fmla="*/ 1923803 w 2606634"/>
              <a:gd name="connsiteY17" fmla="*/ 243444 h 623455"/>
              <a:gd name="connsiteX18" fmla="*/ 1852551 w 2606634"/>
              <a:gd name="connsiteY18" fmla="*/ 184068 h 623455"/>
              <a:gd name="connsiteX19" fmla="*/ 1840675 w 2606634"/>
              <a:gd name="connsiteY19" fmla="*/ 172192 h 623455"/>
              <a:gd name="connsiteX20" fmla="*/ 1822862 w 2606634"/>
              <a:gd name="connsiteY20" fmla="*/ 166255 h 623455"/>
              <a:gd name="connsiteX21" fmla="*/ 1763486 w 2606634"/>
              <a:gd name="connsiteY21" fmla="*/ 130629 h 623455"/>
              <a:gd name="connsiteX22" fmla="*/ 1739735 w 2606634"/>
              <a:gd name="connsiteY22" fmla="*/ 118753 h 623455"/>
              <a:gd name="connsiteX23" fmla="*/ 1692234 w 2606634"/>
              <a:gd name="connsiteY23" fmla="*/ 112816 h 623455"/>
              <a:gd name="connsiteX24" fmla="*/ 1656608 w 2606634"/>
              <a:gd name="connsiteY24" fmla="*/ 95003 h 623455"/>
              <a:gd name="connsiteX25" fmla="*/ 1626919 w 2606634"/>
              <a:gd name="connsiteY25" fmla="*/ 77190 h 623455"/>
              <a:gd name="connsiteX26" fmla="*/ 1543792 w 2606634"/>
              <a:gd name="connsiteY26" fmla="*/ 35626 h 623455"/>
              <a:gd name="connsiteX27" fmla="*/ 1419101 w 2606634"/>
              <a:gd name="connsiteY27" fmla="*/ 17813 h 623455"/>
              <a:gd name="connsiteX28" fmla="*/ 1377538 w 2606634"/>
              <a:gd name="connsiteY28" fmla="*/ 5938 h 623455"/>
              <a:gd name="connsiteX29" fmla="*/ 1050966 w 2606634"/>
              <a:gd name="connsiteY29" fmla="*/ 5938 h 623455"/>
              <a:gd name="connsiteX30" fmla="*/ 866899 w 2606634"/>
              <a:gd name="connsiteY30" fmla="*/ 71252 h 623455"/>
              <a:gd name="connsiteX31" fmla="*/ 813460 w 2606634"/>
              <a:gd name="connsiteY31" fmla="*/ 89065 h 623455"/>
              <a:gd name="connsiteX32" fmla="*/ 736270 w 2606634"/>
              <a:gd name="connsiteY32" fmla="*/ 100940 h 623455"/>
              <a:gd name="connsiteX33" fmla="*/ 670956 w 2606634"/>
              <a:gd name="connsiteY33" fmla="*/ 106878 h 623455"/>
              <a:gd name="connsiteX34" fmla="*/ 635330 w 2606634"/>
              <a:gd name="connsiteY34" fmla="*/ 112816 h 623455"/>
              <a:gd name="connsiteX35" fmla="*/ 558140 w 2606634"/>
              <a:gd name="connsiteY35" fmla="*/ 124691 h 623455"/>
              <a:gd name="connsiteX36" fmla="*/ 504701 w 2606634"/>
              <a:gd name="connsiteY36" fmla="*/ 148442 h 623455"/>
              <a:gd name="connsiteX37" fmla="*/ 362197 w 2606634"/>
              <a:gd name="connsiteY37" fmla="*/ 154379 h 623455"/>
              <a:gd name="connsiteX38" fmla="*/ 279070 w 2606634"/>
              <a:gd name="connsiteY38" fmla="*/ 166255 h 623455"/>
              <a:gd name="connsiteX39" fmla="*/ 190005 w 2606634"/>
              <a:gd name="connsiteY39" fmla="*/ 178130 h 623455"/>
              <a:gd name="connsiteX40" fmla="*/ 172192 w 2606634"/>
              <a:gd name="connsiteY40" fmla="*/ 184068 h 623455"/>
              <a:gd name="connsiteX41" fmla="*/ 130629 w 2606634"/>
              <a:gd name="connsiteY41" fmla="*/ 195943 h 623455"/>
              <a:gd name="connsiteX42" fmla="*/ 17813 w 2606634"/>
              <a:gd name="connsiteY42" fmla="*/ 201881 h 623455"/>
              <a:gd name="connsiteX43" fmla="*/ 0 w 2606634"/>
              <a:gd name="connsiteY43" fmla="*/ 219694 h 623455"/>
              <a:gd name="connsiteX0" fmla="*/ 2615517 w 2615517"/>
              <a:gd name="connsiteY0" fmla="*/ 623455 h 623455"/>
              <a:gd name="connsiteX1" fmla="*/ 2603641 w 2615517"/>
              <a:gd name="connsiteY1" fmla="*/ 611579 h 623455"/>
              <a:gd name="connsiteX2" fmla="*/ 2544265 w 2615517"/>
              <a:gd name="connsiteY2" fmla="*/ 605642 h 623455"/>
              <a:gd name="connsiteX3" fmla="*/ 2496763 w 2615517"/>
              <a:gd name="connsiteY3" fmla="*/ 599704 h 623455"/>
              <a:gd name="connsiteX4" fmla="*/ 2437387 w 2615517"/>
              <a:gd name="connsiteY4" fmla="*/ 570016 h 623455"/>
              <a:gd name="connsiteX5" fmla="*/ 2431449 w 2615517"/>
              <a:gd name="connsiteY5" fmla="*/ 552203 h 623455"/>
              <a:gd name="connsiteX6" fmla="*/ 2360197 w 2615517"/>
              <a:gd name="connsiteY6" fmla="*/ 516577 h 623455"/>
              <a:gd name="connsiteX7" fmla="*/ 2342384 w 2615517"/>
              <a:gd name="connsiteY7" fmla="*/ 510639 h 623455"/>
              <a:gd name="connsiteX8" fmla="*/ 2324571 w 2615517"/>
              <a:gd name="connsiteY8" fmla="*/ 498764 h 623455"/>
              <a:gd name="connsiteX9" fmla="*/ 2259257 w 2615517"/>
              <a:gd name="connsiteY9" fmla="*/ 469075 h 623455"/>
              <a:gd name="connsiteX10" fmla="*/ 2205818 w 2615517"/>
              <a:gd name="connsiteY10" fmla="*/ 451262 h 623455"/>
              <a:gd name="connsiteX11" fmla="*/ 2188005 w 2615517"/>
              <a:gd name="connsiteY11" fmla="*/ 439387 h 623455"/>
              <a:gd name="connsiteX12" fmla="*/ 2116753 w 2615517"/>
              <a:gd name="connsiteY12" fmla="*/ 380010 h 623455"/>
              <a:gd name="connsiteX13" fmla="*/ 2098940 w 2615517"/>
              <a:gd name="connsiteY13" fmla="*/ 368135 h 623455"/>
              <a:gd name="connsiteX14" fmla="*/ 2069252 w 2615517"/>
              <a:gd name="connsiteY14" fmla="*/ 344384 h 623455"/>
              <a:gd name="connsiteX15" fmla="*/ 2051439 w 2615517"/>
              <a:gd name="connsiteY15" fmla="*/ 326572 h 623455"/>
              <a:gd name="connsiteX16" fmla="*/ 1956436 w 2615517"/>
              <a:gd name="connsiteY16" fmla="*/ 255320 h 623455"/>
              <a:gd name="connsiteX17" fmla="*/ 1932686 w 2615517"/>
              <a:gd name="connsiteY17" fmla="*/ 243444 h 623455"/>
              <a:gd name="connsiteX18" fmla="*/ 1861434 w 2615517"/>
              <a:gd name="connsiteY18" fmla="*/ 184068 h 623455"/>
              <a:gd name="connsiteX19" fmla="*/ 1849558 w 2615517"/>
              <a:gd name="connsiteY19" fmla="*/ 172192 h 623455"/>
              <a:gd name="connsiteX20" fmla="*/ 1831745 w 2615517"/>
              <a:gd name="connsiteY20" fmla="*/ 166255 h 623455"/>
              <a:gd name="connsiteX21" fmla="*/ 1772369 w 2615517"/>
              <a:gd name="connsiteY21" fmla="*/ 130629 h 623455"/>
              <a:gd name="connsiteX22" fmla="*/ 1748618 w 2615517"/>
              <a:gd name="connsiteY22" fmla="*/ 118753 h 623455"/>
              <a:gd name="connsiteX23" fmla="*/ 1701117 w 2615517"/>
              <a:gd name="connsiteY23" fmla="*/ 112816 h 623455"/>
              <a:gd name="connsiteX24" fmla="*/ 1665491 w 2615517"/>
              <a:gd name="connsiteY24" fmla="*/ 95003 h 623455"/>
              <a:gd name="connsiteX25" fmla="*/ 1635802 w 2615517"/>
              <a:gd name="connsiteY25" fmla="*/ 77190 h 623455"/>
              <a:gd name="connsiteX26" fmla="*/ 1552675 w 2615517"/>
              <a:gd name="connsiteY26" fmla="*/ 35626 h 623455"/>
              <a:gd name="connsiteX27" fmla="*/ 1427984 w 2615517"/>
              <a:gd name="connsiteY27" fmla="*/ 17813 h 623455"/>
              <a:gd name="connsiteX28" fmla="*/ 1386421 w 2615517"/>
              <a:gd name="connsiteY28" fmla="*/ 5938 h 623455"/>
              <a:gd name="connsiteX29" fmla="*/ 1059849 w 2615517"/>
              <a:gd name="connsiteY29" fmla="*/ 5938 h 623455"/>
              <a:gd name="connsiteX30" fmla="*/ 875782 w 2615517"/>
              <a:gd name="connsiteY30" fmla="*/ 71252 h 623455"/>
              <a:gd name="connsiteX31" fmla="*/ 822343 w 2615517"/>
              <a:gd name="connsiteY31" fmla="*/ 89065 h 623455"/>
              <a:gd name="connsiteX32" fmla="*/ 745153 w 2615517"/>
              <a:gd name="connsiteY32" fmla="*/ 100940 h 623455"/>
              <a:gd name="connsiteX33" fmla="*/ 679839 w 2615517"/>
              <a:gd name="connsiteY33" fmla="*/ 106878 h 623455"/>
              <a:gd name="connsiteX34" fmla="*/ 644213 w 2615517"/>
              <a:gd name="connsiteY34" fmla="*/ 112816 h 623455"/>
              <a:gd name="connsiteX35" fmla="*/ 567023 w 2615517"/>
              <a:gd name="connsiteY35" fmla="*/ 124691 h 623455"/>
              <a:gd name="connsiteX36" fmla="*/ 513584 w 2615517"/>
              <a:gd name="connsiteY36" fmla="*/ 148442 h 623455"/>
              <a:gd name="connsiteX37" fmla="*/ 371080 w 2615517"/>
              <a:gd name="connsiteY37" fmla="*/ 154379 h 623455"/>
              <a:gd name="connsiteX38" fmla="*/ 287953 w 2615517"/>
              <a:gd name="connsiteY38" fmla="*/ 166255 h 623455"/>
              <a:gd name="connsiteX39" fmla="*/ 198888 w 2615517"/>
              <a:gd name="connsiteY39" fmla="*/ 178130 h 623455"/>
              <a:gd name="connsiteX40" fmla="*/ 181075 w 2615517"/>
              <a:gd name="connsiteY40" fmla="*/ 184068 h 623455"/>
              <a:gd name="connsiteX41" fmla="*/ 139512 w 2615517"/>
              <a:gd name="connsiteY41" fmla="*/ 195943 h 623455"/>
              <a:gd name="connsiteX42" fmla="*/ 26696 w 2615517"/>
              <a:gd name="connsiteY42" fmla="*/ 201881 h 623455"/>
              <a:gd name="connsiteX43" fmla="*/ 0 w 2615517"/>
              <a:gd name="connsiteY43" fmla="*/ 239887 h 623455"/>
              <a:gd name="connsiteX0" fmla="*/ 2615516 w 2615516"/>
              <a:gd name="connsiteY0" fmla="*/ 623455 h 623455"/>
              <a:gd name="connsiteX1" fmla="*/ 2603640 w 2615516"/>
              <a:gd name="connsiteY1" fmla="*/ 611579 h 623455"/>
              <a:gd name="connsiteX2" fmla="*/ 2544264 w 2615516"/>
              <a:gd name="connsiteY2" fmla="*/ 605642 h 623455"/>
              <a:gd name="connsiteX3" fmla="*/ 2496762 w 2615516"/>
              <a:gd name="connsiteY3" fmla="*/ 599704 h 623455"/>
              <a:gd name="connsiteX4" fmla="*/ 2437386 w 2615516"/>
              <a:gd name="connsiteY4" fmla="*/ 570016 h 623455"/>
              <a:gd name="connsiteX5" fmla="*/ 2431448 w 2615516"/>
              <a:gd name="connsiteY5" fmla="*/ 552203 h 623455"/>
              <a:gd name="connsiteX6" fmla="*/ 2360196 w 2615516"/>
              <a:gd name="connsiteY6" fmla="*/ 516577 h 623455"/>
              <a:gd name="connsiteX7" fmla="*/ 2342383 w 2615516"/>
              <a:gd name="connsiteY7" fmla="*/ 510639 h 623455"/>
              <a:gd name="connsiteX8" fmla="*/ 2324570 w 2615516"/>
              <a:gd name="connsiteY8" fmla="*/ 498764 h 623455"/>
              <a:gd name="connsiteX9" fmla="*/ 2259256 w 2615516"/>
              <a:gd name="connsiteY9" fmla="*/ 469075 h 623455"/>
              <a:gd name="connsiteX10" fmla="*/ 2205817 w 2615516"/>
              <a:gd name="connsiteY10" fmla="*/ 451262 h 623455"/>
              <a:gd name="connsiteX11" fmla="*/ 2188004 w 2615516"/>
              <a:gd name="connsiteY11" fmla="*/ 439387 h 623455"/>
              <a:gd name="connsiteX12" fmla="*/ 2116752 w 2615516"/>
              <a:gd name="connsiteY12" fmla="*/ 380010 h 623455"/>
              <a:gd name="connsiteX13" fmla="*/ 2098939 w 2615516"/>
              <a:gd name="connsiteY13" fmla="*/ 368135 h 623455"/>
              <a:gd name="connsiteX14" fmla="*/ 2069251 w 2615516"/>
              <a:gd name="connsiteY14" fmla="*/ 344384 h 623455"/>
              <a:gd name="connsiteX15" fmla="*/ 2051438 w 2615516"/>
              <a:gd name="connsiteY15" fmla="*/ 326572 h 623455"/>
              <a:gd name="connsiteX16" fmla="*/ 1956435 w 2615516"/>
              <a:gd name="connsiteY16" fmla="*/ 255320 h 623455"/>
              <a:gd name="connsiteX17" fmla="*/ 1932685 w 2615516"/>
              <a:gd name="connsiteY17" fmla="*/ 243444 h 623455"/>
              <a:gd name="connsiteX18" fmla="*/ 1861433 w 2615516"/>
              <a:gd name="connsiteY18" fmla="*/ 184068 h 623455"/>
              <a:gd name="connsiteX19" fmla="*/ 1849557 w 2615516"/>
              <a:gd name="connsiteY19" fmla="*/ 172192 h 623455"/>
              <a:gd name="connsiteX20" fmla="*/ 1831744 w 2615516"/>
              <a:gd name="connsiteY20" fmla="*/ 166255 h 623455"/>
              <a:gd name="connsiteX21" fmla="*/ 1772368 w 2615516"/>
              <a:gd name="connsiteY21" fmla="*/ 130629 h 623455"/>
              <a:gd name="connsiteX22" fmla="*/ 1748617 w 2615516"/>
              <a:gd name="connsiteY22" fmla="*/ 118753 h 623455"/>
              <a:gd name="connsiteX23" fmla="*/ 1701116 w 2615516"/>
              <a:gd name="connsiteY23" fmla="*/ 112816 h 623455"/>
              <a:gd name="connsiteX24" fmla="*/ 1665490 w 2615516"/>
              <a:gd name="connsiteY24" fmla="*/ 95003 h 623455"/>
              <a:gd name="connsiteX25" fmla="*/ 1635801 w 2615516"/>
              <a:gd name="connsiteY25" fmla="*/ 77190 h 623455"/>
              <a:gd name="connsiteX26" fmla="*/ 1552674 w 2615516"/>
              <a:gd name="connsiteY26" fmla="*/ 35626 h 623455"/>
              <a:gd name="connsiteX27" fmla="*/ 1427983 w 2615516"/>
              <a:gd name="connsiteY27" fmla="*/ 17813 h 623455"/>
              <a:gd name="connsiteX28" fmla="*/ 1386420 w 2615516"/>
              <a:gd name="connsiteY28" fmla="*/ 5938 h 623455"/>
              <a:gd name="connsiteX29" fmla="*/ 1059848 w 2615516"/>
              <a:gd name="connsiteY29" fmla="*/ 5938 h 623455"/>
              <a:gd name="connsiteX30" fmla="*/ 875781 w 2615516"/>
              <a:gd name="connsiteY30" fmla="*/ 71252 h 623455"/>
              <a:gd name="connsiteX31" fmla="*/ 822342 w 2615516"/>
              <a:gd name="connsiteY31" fmla="*/ 89065 h 623455"/>
              <a:gd name="connsiteX32" fmla="*/ 745152 w 2615516"/>
              <a:gd name="connsiteY32" fmla="*/ 100940 h 623455"/>
              <a:gd name="connsiteX33" fmla="*/ 679838 w 2615516"/>
              <a:gd name="connsiteY33" fmla="*/ 106878 h 623455"/>
              <a:gd name="connsiteX34" fmla="*/ 644212 w 2615516"/>
              <a:gd name="connsiteY34" fmla="*/ 112816 h 623455"/>
              <a:gd name="connsiteX35" fmla="*/ 567022 w 2615516"/>
              <a:gd name="connsiteY35" fmla="*/ 124691 h 623455"/>
              <a:gd name="connsiteX36" fmla="*/ 513583 w 2615516"/>
              <a:gd name="connsiteY36" fmla="*/ 148442 h 623455"/>
              <a:gd name="connsiteX37" fmla="*/ 371079 w 2615516"/>
              <a:gd name="connsiteY37" fmla="*/ 154379 h 623455"/>
              <a:gd name="connsiteX38" fmla="*/ 287952 w 2615516"/>
              <a:gd name="connsiteY38" fmla="*/ 166255 h 623455"/>
              <a:gd name="connsiteX39" fmla="*/ 198887 w 2615516"/>
              <a:gd name="connsiteY39" fmla="*/ 178130 h 623455"/>
              <a:gd name="connsiteX40" fmla="*/ 181074 w 2615516"/>
              <a:gd name="connsiteY40" fmla="*/ 184068 h 623455"/>
              <a:gd name="connsiteX41" fmla="*/ 139511 w 2615516"/>
              <a:gd name="connsiteY41" fmla="*/ 195943 h 623455"/>
              <a:gd name="connsiteX42" fmla="*/ 26695 w 2615516"/>
              <a:gd name="connsiteY42" fmla="*/ 201881 h 623455"/>
              <a:gd name="connsiteX43" fmla="*/ 0 w 2615516"/>
              <a:gd name="connsiteY43" fmla="*/ 174518 h 623455"/>
              <a:gd name="connsiteX0" fmla="*/ 2615517 w 2615517"/>
              <a:gd name="connsiteY0" fmla="*/ 623455 h 623455"/>
              <a:gd name="connsiteX1" fmla="*/ 2603641 w 2615517"/>
              <a:gd name="connsiteY1" fmla="*/ 611579 h 623455"/>
              <a:gd name="connsiteX2" fmla="*/ 2544265 w 2615517"/>
              <a:gd name="connsiteY2" fmla="*/ 605642 h 623455"/>
              <a:gd name="connsiteX3" fmla="*/ 2496763 w 2615517"/>
              <a:gd name="connsiteY3" fmla="*/ 599704 h 623455"/>
              <a:gd name="connsiteX4" fmla="*/ 2437387 w 2615517"/>
              <a:gd name="connsiteY4" fmla="*/ 570016 h 623455"/>
              <a:gd name="connsiteX5" fmla="*/ 2431449 w 2615517"/>
              <a:gd name="connsiteY5" fmla="*/ 552203 h 623455"/>
              <a:gd name="connsiteX6" fmla="*/ 2360197 w 2615517"/>
              <a:gd name="connsiteY6" fmla="*/ 516577 h 623455"/>
              <a:gd name="connsiteX7" fmla="*/ 2342384 w 2615517"/>
              <a:gd name="connsiteY7" fmla="*/ 510639 h 623455"/>
              <a:gd name="connsiteX8" fmla="*/ 2324571 w 2615517"/>
              <a:gd name="connsiteY8" fmla="*/ 498764 h 623455"/>
              <a:gd name="connsiteX9" fmla="*/ 2259257 w 2615517"/>
              <a:gd name="connsiteY9" fmla="*/ 469075 h 623455"/>
              <a:gd name="connsiteX10" fmla="*/ 2205818 w 2615517"/>
              <a:gd name="connsiteY10" fmla="*/ 451262 h 623455"/>
              <a:gd name="connsiteX11" fmla="*/ 2188005 w 2615517"/>
              <a:gd name="connsiteY11" fmla="*/ 439387 h 623455"/>
              <a:gd name="connsiteX12" fmla="*/ 2116753 w 2615517"/>
              <a:gd name="connsiteY12" fmla="*/ 380010 h 623455"/>
              <a:gd name="connsiteX13" fmla="*/ 2098940 w 2615517"/>
              <a:gd name="connsiteY13" fmla="*/ 368135 h 623455"/>
              <a:gd name="connsiteX14" fmla="*/ 2069252 w 2615517"/>
              <a:gd name="connsiteY14" fmla="*/ 344384 h 623455"/>
              <a:gd name="connsiteX15" fmla="*/ 2051439 w 2615517"/>
              <a:gd name="connsiteY15" fmla="*/ 326572 h 623455"/>
              <a:gd name="connsiteX16" fmla="*/ 1956436 w 2615517"/>
              <a:gd name="connsiteY16" fmla="*/ 255320 h 623455"/>
              <a:gd name="connsiteX17" fmla="*/ 1932686 w 2615517"/>
              <a:gd name="connsiteY17" fmla="*/ 243444 h 623455"/>
              <a:gd name="connsiteX18" fmla="*/ 1861434 w 2615517"/>
              <a:gd name="connsiteY18" fmla="*/ 184068 h 623455"/>
              <a:gd name="connsiteX19" fmla="*/ 1849558 w 2615517"/>
              <a:gd name="connsiteY19" fmla="*/ 172192 h 623455"/>
              <a:gd name="connsiteX20" fmla="*/ 1831745 w 2615517"/>
              <a:gd name="connsiteY20" fmla="*/ 166255 h 623455"/>
              <a:gd name="connsiteX21" fmla="*/ 1772369 w 2615517"/>
              <a:gd name="connsiteY21" fmla="*/ 130629 h 623455"/>
              <a:gd name="connsiteX22" fmla="*/ 1748618 w 2615517"/>
              <a:gd name="connsiteY22" fmla="*/ 118753 h 623455"/>
              <a:gd name="connsiteX23" fmla="*/ 1701117 w 2615517"/>
              <a:gd name="connsiteY23" fmla="*/ 112816 h 623455"/>
              <a:gd name="connsiteX24" fmla="*/ 1665491 w 2615517"/>
              <a:gd name="connsiteY24" fmla="*/ 95003 h 623455"/>
              <a:gd name="connsiteX25" fmla="*/ 1635802 w 2615517"/>
              <a:gd name="connsiteY25" fmla="*/ 77190 h 623455"/>
              <a:gd name="connsiteX26" fmla="*/ 1552675 w 2615517"/>
              <a:gd name="connsiteY26" fmla="*/ 35626 h 623455"/>
              <a:gd name="connsiteX27" fmla="*/ 1427984 w 2615517"/>
              <a:gd name="connsiteY27" fmla="*/ 17813 h 623455"/>
              <a:gd name="connsiteX28" fmla="*/ 1386421 w 2615517"/>
              <a:gd name="connsiteY28" fmla="*/ 5938 h 623455"/>
              <a:gd name="connsiteX29" fmla="*/ 1059849 w 2615517"/>
              <a:gd name="connsiteY29" fmla="*/ 5938 h 623455"/>
              <a:gd name="connsiteX30" fmla="*/ 875782 w 2615517"/>
              <a:gd name="connsiteY30" fmla="*/ 71252 h 623455"/>
              <a:gd name="connsiteX31" fmla="*/ 822343 w 2615517"/>
              <a:gd name="connsiteY31" fmla="*/ 89065 h 623455"/>
              <a:gd name="connsiteX32" fmla="*/ 745153 w 2615517"/>
              <a:gd name="connsiteY32" fmla="*/ 100940 h 623455"/>
              <a:gd name="connsiteX33" fmla="*/ 679839 w 2615517"/>
              <a:gd name="connsiteY33" fmla="*/ 106878 h 623455"/>
              <a:gd name="connsiteX34" fmla="*/ 644213 w 2615517"/>
              <a:gd name="connsiteY34" fmla="*/ 112816 h 623455"/>
              <a:gd name="connsiteX35" fmla="*/ 567023 w 2615517"/>
              <a:gd name="connsiteY35" fmla="*/ 124691 h 623455"/>
              <a:gd name="connsiteX36" fmla="*/ 513584 w 2615517"/>
              <a:gd name="connsiteY36" fmla="*/ 148442 h 623455"/>
              <a:gd name="connsiteX37" fmla="*/ 371080 w 2615517"/>
              <a:gd name="connsiteY37" fmla="*/ 154379 h 623455"/>
              <a:gd name="connsiteX38" fmla="*/ 287953 w 2615517"/>
              <a:gd name="connsiteY38" fmla="*/ 166255 h 623455"/>
              <a:gd name="connsiteX39" fmla="*/ 198888 w 2615517"/>
              <a:gd name="connsiteY39" fmla="*/ 178130 h 623455"/>
              <a:gd name="connsiteX40" fmla="*/ 181075 w 2615517"/>
              <a:gd name="connsiteY40" fmla="*/ 184068 h 623455"/>
              <a:gd name="connsiteX41" fmla="*/ 139512 w 2615517"/>
              <a:gd name="connsiteY41" fmla="*/ 195943 h 623455"/>
              <a:gd name="connsiteX42" fmla="*/ 26696 w 2615517"/>
              <a:gd name="connsiteY42" fmla="*/ 201881 h 623455"/>
              <a:gd name="connsiteX43" fmla="*/ 0 w 2615517"/>
              <a:gd name="connsiteY43" fmla="*/ 174518 h 623455"/>
              <a:gd name="connsiteX0" fmla="*/ 2615516 w 2615516"/>
              <a:gd name="connsiteY0" fmla="*/ 623455 h 623455"/>
              <a:gd name="connsiteX1" fmla="*/ 2603640 w 2615516"/>
              <a:gd name="connsiteY1" fmla="*/ 611579 h 623455"/>
              <a:gd name="connsiteX2" fmla="*/ 2544264 w 2615516"/>
              <a:gd name="connsiteY2" fmla="*/ 605642 h 623455"/>
              <a:gd name="connsiteX3" fmla="*/ 2496762 w 2615516"/>
              <a:gd name="connsiteY3" fmla="*/ 599704 h 623455"/>
              <a:gd name="connsiteX4" fmla="*/ 2437386 w 2615516"/>
              <a:gd name="connsiteY4" fmla="*/ 570016 h 623455"/>
              <a:gd name="connsiteX5" fmla="*/ 2431448 w 2615516"/>
              <a:gd name="connsiteY5" fmla="*/ 552203 h 623455"/>
              <a:gd name="connsiteX6" fmla="*/ 2360196 w 2615516"/>
              <a:gd name="connsiteY6" fmla="*/ 516577 h 623455"/>
              <a:gd name="connsiteX7" fmla="*/ 2342383 w 2615516"/>
              <a:gd name="connsiteY7" fmla="*/ 510639 h 623455"/>
              <a:gd name="connsiteX8" fmla="*/ 2324570 w 2615516"/>
              <a:gd name="connsiteY8" fmla="*/ 498764 h 623455"/>
              <a:gd name="connsiteX9" fmla="*/ 2259256 w 2615516"/>
              <a:gd name="connsiteY9" fmla="*/ 469075 h 623455"/>
              <a:gd name="connsiteX10" fmla="*/ 2205817 w 2615516"/>
              <a:gd name="connsiteY10" fmla="*/ 451262 h 623455"/>
              <a:gd name="connsiteX11" fmla="*/ 2188004 w 2615516"/>
              <a:gd name="connsiteY11" fmla="*/ 439387 h 623455"/>
              <a:gd name="connsiteX12" fmla="*/ 2116752 w 2615516"/>
              <a:gd name="connsiteY12" fmla="*/ 380010 h 623455"/>
              <a:gd name="connsiteX13" fmla="*/ 2098939 w 2615516"/>
              <a:gd name="connsiteY13" fmla="*/ 368135 h 623455"/>
              <a:gd name="connsiteX14" fmla="*/ 2069251 w 2615516"/>
              <a:gd name="connsiteY14" fmla="*/ 344384 h 623455"/>
              <a:gd name="connsiteX15" fmla="*/ 2051438 w 2615516"/>
              <a:gd name="connsiteY15" fmla="*/ 326572 h 623455"/>
              <a:gd name="connsiteX16" fmla="*/ 1956435 w 2615516"/>
              <a:gd name="connsiteY16" fmla="*/ 255320 h 623455"/>
              <a:gd name="connsiteX17" fmla="*/ 1932685 w 2615516"/>
              <a:gd name="connsiteY17" fmla="*/ 243444 h 623455"/>
              <a:gd name="connsiteX18" fmla="*/ 1861433 w 2615516"/>
              <a:gd name="connsiteY18" fmla="*/ 184068 h 623455"/>
              <a:gd name="connsiteX19" fmla="*/ 1849557 w 2615516"/>
              <a:gd name="connsiteY19" fmla="*/ 172192 h 623455"/>
              <a:gd name="connsiteX20" fmla="*/ 1831744 w 2615516"/>
              <a:gd name="connsiteY20" fmla="*/ 166255 h 623455"/>
              <a:gd name="connsiteX21" fmla="*/ 1772368 w 2615516"/>
              <a:gd name="connsiteY21" fmla="*/ 130629 h 623455"/>
              <a:gd name="connsiteX22" fmla="*/ 1748617 w 2615516"/>
              <a:gd name="connsiteY22" fmla="*/ 118753 h 623455"/>
              <a:gd name="connsiteX23" fmla="*/ 1701116 w 2615516"/>
              <a:gd name="connsiteY23" fmla="*/ 112816 h 623455"/>
              <a:gd name="connsiteX24" fmla="*/ 1665490 w 2615516"/>
              <a:gd name="connsiteY24" fmla="*/ 95003 h 623455"/>
              <a:gd name="connsiteX25" fmla="*/ 1635801 w 2615516"/>
              <a:gd name="connsiteY25" fmla="*/ 77190 h 623455"/>
              <a:gd name="connsiteX26" fmla="*/ 1552674 w 2615516"/>
              <a:gd name="connsiteY26" fmla="*/ 35626 h 623455"/>
              <a:gd name="connsiteX27" fmla="*/ 1427983 w 2615516"/>
              <a:gd name="connsiteY27" fmla="*/ 17813 h 623455"/>
              <a:gd name="connsiteX28" fmla="*/ 1386420 w 2615516"/>
              <a:gd name="connsiteY28" fmla="*/ 5938 h 623455"/>
              <a:gd name="connsiteX29" fmla="*/ 1059848 w 2615516"/>
              <a:gd name="connsiteY29" fmla="*/ 5938 h 623455"/>
              <a:gd name="connsiteX30" fmla="*/ 875781 w 2615516"/>
              <a:gd name="connsiteY30" fmla="*/ 71252 h 623455"/>
              <a:gd name="connsiteX31" fmla="*/ 822342 w 2615516"/>
              <a:gd name="connsiteY31" fmla="*/ 89065 h 623455"/>
              <a:gd name="connsiteX32" fmla="*/ 745152 w 2615516"/>
              <a:gd name="connsiteY32" fmla="*/ 100940 h 623455"/>
              <a:gd name="connsiteX33" fmla="*/ 679838 w 2615516"/>
              <a:gd name="connsiteY33" fmla="*/ 106878 h 623455"/>
              <a:gd name="connsiteX34" fmla="*/ 644212 w 2615516"/>
              <a:gd name="connsiteY34" fmla="*/ 112816 h 623455"/>
              <a:gd name="connsiteX35" fmla="*/ 567022 w 2615516"/>
              <a:gd name="connsiteY35" fmla="*/ 124691 h 623455"/>
              <a:gd name="connsiteX36" fmla="*/ 513583 w 2615516"/>
              <a:gd name="connsiteY36" fmla="*/ 148442 h 623455"/>
              <a:gd name="connsiteX37" fmla="*/ 371079 w 2615516"/>
              <a:gd name="connsiteY37" fmla="*/ 154379 h 623455"/>
              <a:gd name="connsiteX38" fmla="*/ 287952 w 2615516"/>
              <a:gd name="connsiteY38" fmla="*/ 166255 h 623455"/>
              <a:gd name="connsiteX39" fmla="*/ 198887 w 2615516"/>
              <a:gd name="connsiteY39" fmla="*/ 178130 h 623455"/>
              <a:gd name="connsiteX40" fmla="*/ 181074 w 2615516"/>
              <a:gd name="connsiteY40" fmla="*/ 184068 h 623455"/>
              <a:gd name="connsiteX41" fmla="*/ 139511 w 2615516"/>
              <a:gd name="connsiteY41" fmla="*/ 195943 h 623455"/>
              <a:gd name="connsiteX42" fmla="*/ 26695 w 2615516"/>
              <a:gd name="connsiteY42" fmla="*/ 201881 h 623455"/>
              <a:gd name="connsiteX43" fmla="*/ 0 w 2615516"/>
              <a:gd name="connsiteY43" fmla="*/ 239887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15516" h="623455">
                <a:moveTo>
                  <a:pt x="2615516" y="623455"/>
                </a:moveTo>
                <a:cubicBezTo>
                  <a:pt x="2610715" y="620575"/>
                  <a:pt x="2609071" y="612937"/>
                  <a:pt x="2603640" y="611579"/>
                </a:cubicBezTo>
                <a:cubicBezTo>
                  <a:pt x="2584343" y="606755"/>
                  <a:pt x="2564033" y="607838"/>
                  <a:pt x="2544264" y="605642"/>
                </a:cubicBezTo>
                <a:cubicBezTo>
                  <a:pt x="2528404" y="603880"/>
                  <a:pt x="2512596" y="601683"/>
                  <a:pt x="2496762" y="599704"/>
                </a:cubicBezTo>
                <a:cubicBezTo>
                  <a:pt x="2478949" y="593766"/>
                  <a:pt x="2448272" y="577933"/>
                  <a:pt x="2437386" y="570016"/>
                </a:cubicBezTo>
                <a:cubicBezTo>
                  <a:pt x="2435407" y="564078"/>
                  <a:pt x="2435874" y="556629"/>
                  <a:pt x="2431448" y="552203"/>
                </a:cubicBezTo>
                <a:cubicBezTo>
                  <a:pt x="2408426" y="529181"/>
                  <a:pt x="2389173" y="526236"/>
                  <a:pt x="2360196" y="516577"/>
                </a:cubicBezTo>
                <a:lnTo>
                  <a:pt x="2342383" y="510639"/>
                </a:lnTo>
                <a:cubicBezTo>
                  <a:pt x="2335613" y="508382"/>
                  <a:pt x="2331129" y="501575"/>
                  <a:pt x="2324570" y="498764"/>
                </a:cubicBezTo>
                <a:cubicBezTo>
                  <a:pt x="2310716" y="491837"/>
                  <a:pt x="2279048" y="476992"/>
                  <a:pt x="2259256" y="469075"/>
                </a:cubicBezTo>
                <a:cubicBezTo>
                  <a:pt x="2217513" y="448203"/>
                  <a:pt x="2271954" y="462285"/>
                  <a:pt x="2205817" y="451262"/>
                </a:cubicBezTo>
                <a:cubicBezTo>
                  <a:pt x="2199879" y="447304"/>
                  <a:pt x="2194563" y="442198"/>
                  <a:pt x="2188004" y="439387"/>
                </a:cubicBezTo>
                <a:cubicBezTo>
                  <a:pt x="2173160" y="427512"/>
                  <a:pt x="2131596" y="391885"/>
                  <a:pt x="2116752" y="380010"/>
                </a:cubicBezTo>
                <a:cubicBezTo>
                  <a:pt x="2111706" y="374964"/>
                  <a:pt x="2104648" y="372417"/>
                  <a:pt x="2098939" y="368135"/>
                </a:cubicBezTo>
                <a:cubicBezTo>
                  <a:pt x="2088800" y="360531"/>
                  <a:pt x="2078789" y="352729"/>
                  <a:pt x="2069251" y="344384"/>
                </a:cubicBezTo>
                <a:cubicBezTo>
                  <a:pt x="2062932" y="338855"/>
                  <a:pt x="2057889" y="331948"/>
                  <a:pt x="2051438" y="326572"/>
                </a:cubicBezTo>
                <a:cubicBezTo>
                  <a:pt x="2032635" y="311728"/>
                  <a:pt x="1976227" y="269175"/>
                  <a:pt x="1956435" y="255320"/>
                </a:cubicBezTo>
                <a:cubicBezTo>
                  <a:pt x="1949354" y="250009"/>
                  <a:pt x="1940050" y="248354"/>
                  <a:pt x="1932685" y="243444"/>
                </a:cubicBezTo>
                <a:cubicBezTo>
                  <a:pt x="1916851" y="231569"/>
                  <a:pt x="1875288" y="195943"/>
                  <a:pt x="1861433" y="184068"/>
                </a:cubicBezTo>
                <a:cubicBezTo>
                  <a:pt x="1857061" y="180571"/>
                  <a:pt x="1854358" y="175072"/>
                  <a:pt x="1849557" y="172192"/>
                </a:cubicBezTo>
                <a:cubicBezTo>
                  <a:pt x="1844190" y="168972"/>
                  <a:pt x="1837682" y="168234"/>
                  <a:pt x="1831744" y="166255"/>
                </a:cubicBezTo>
                <a:cubicBezTo>
                  <a:pt x="1807352" y="141861"/>
                  <a:pt x="1824877" y="156884"/>
                  <a:pt x="1772368" y="130629"/>
                </a:cubicBezTo>
                <a:cubicBezTo>
                  <a:pt x="1764451" y="126670"/>
                  <a:pt x="1757400" y="119851"/>
                  <a:pt x="1748617" y="118753"/>
                </a:cubicBezTo>
                <a:lnTo>
                  <a:pt x="1701116" y="112816"/>
                </a:lnTo>
                <a:cubicBezTo>
                  <a:pt x="1687261" y="108858"/>
                  <a:pt x="1673407" y="99951"/>
                  <a:pt x="1665490" y="95003"/>
                </a:cubicBezTo>
                <a:cubicBezTo>
                  <a:pt x="1654604" y="89065"/>
                  <a:pt x="1648666" y="82138"/>
                  <a:pt x="1635801" y="77190"/>
                </a:cubicBezTo>
                <a:cubicBezTo>
                  <a:pt x="1616998" y="67294"/>
                  <a:pt x="1587310" y="45522"/>
                  <a:pt x="1552674" y="35626"/>
                </a:cubicBezTo>
                <a:cubicBezTo>
                  <a:pt x="1507601" y="15594"/>
                  <a:pt x="1484897" y="21607"/>
                  <a:pt x="1427983" y="17813"/>
                </a:cubicBezTo>
                <a:cubicBezTo>
                  <a:pt x="1423552" y="16705"/>
                  <a:pt x="1392501" y="9586"/>
                  <a:pt x="1386420" y="5938"/>
                </a:cubicBezTo>
                <a:cubicBezTo>
                  <a:pt x="1325064" y="3959"/>
                  <a:pt x="1137038" y="0"/>
                  <a:pt x="1059848" y="5938"/>
                </a:cubicBezTo>
                <a:lnTo>
                  <a:pt x="875781" y="71252"/>
                </a:lnTo>
                <a:cubicBezTo>
                  <a:pt x="864895" y="77190"/>
                  <a:pt x="844113" y="84117"/>
                  <a:pt x="822342" y="89065"/>
                </a:cubicBezTo>
                <a:cubicBezTo>
                  <a:pt x="799183" y="92925"/>
                  <a:pt x="768093" y="98391"/>
                  <a:pt x="745152" y="100940"/>
                </a:cubicBezTo>
                <a:cubicBezTo>
                  <a:pt x="723425" y="103354"/>
                  <a:pt x="701549" y="104324"/>
                  <a:pt x="679838" y="106878"/>
                </a:cubicBezTo>
                <a:cubicBezTo>
                  <a:pt x="667881" y="108285"/>
                  <a:pt x="656017" y="110455"/>
                  <a:pt x="644212" y="112816"/>
                </a:cubicBezTo>
                <a:lnTo>
                  <a:pt x="567022" y="124691"/>
                </a:lnTo>
                <a:cubicBezTo>
                  <a:pt x="545251" y="130629"/>
                  <a:pt x="546240" y="143494"/>
                  <a:pt x="513583" y="148442"/>
                </a:cubicBezTo>
                <a:cubicBezTo>
                  <a:pt x="466170" y="151954"/>
                  <a:pt x="418580" y="152400"/>
                  <a:pt x="371079" y="154379"/>
                </a:cubicBezTo>
                <a:lnTo>
                  <a:pt x="287952" y="166255"/>
                </a:lnTo>
                <a:cubicBezTo>
                  <a:pt x="251918" y="171403"/>
                  <a:pt x="232463" y="170668"/>
                  <a:pt x="198887" y="178130"/>
                </a:cubicBezTo>
                <a:cubicBezTo>
                  <a:pt x="192777" y="179488"/>
                  <a:pt x="187092" y="182349"/>
                  <a:pt x="181074" y="184068"/>
                </a:cubicBezTo>
                <a:cubicBezTo>
                  <a:pt x="128885" y="198979"/>
                  <a:pt x="182221" y="181706"/>
                  <a:pt x="139511" y="195943"/>
                </a:cubicBezTo>
                <a:cubicBezTo>
                  <a:pt x="92653" y="186571"/>
                  <a:pt x="91308" y="182877"/>
                  <a:pt x="26695" y="201881"/>
                </a:cubicBezTo>
                <a:cubicBezTo>
                  <a:pt x="18639" y="204250"/>
                  <a:pt x="7673" y="236477"/>
                  <a:pt x="0" y="239887"/>
                </a:cubicBezTo>
              </a:path>
            </a:pathLst>
          </a:custGeom>
          <a:ln w="38100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-6083" y="3237406"/>
            <a:ext cx="5181945" cy="378795"/>
          </a:xfrm>
          <a:custGeom>
            <a:avLst/>
            <a:gdLst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16100 w 6363048"/>
              <a:gd name="connsiteY68" fmla="*/ 375750 h 2547450"/>
              <a:gd name="connsiteX69" fmla="*/ 1873250 w 6363048"/>
              <a:gd name="connsiteY69" fmla="*/ 331300 h 2547450"/>
              <a:gd name="connsiteX70" fmla="*/ 1917700 w 6363048"/>
              <a:gd name="connsiteY70" fmla="*/ 324950 h 2547450"/>
              <a:gd name="connsiteX71" fmla="*/ 1949450 w 6363048"/>
              <a:gd name="connsiteY71" fmla="*/ 312250 h 2547450"/>
              <a:gd name="connsiteX72" fmla="*/ 2044700 w 6363048"/>
              <a:gd name="connsiteY72" fmla="*/ 286850 h 2547450"/>
              <a:gd name="connsiteX73" fmla="*/ 2108200 w 6363048"/>
              <a:gd name="connsiteY73" fmla="*/ 280500 h 2547450"/>
              <a:gd name="connsiteX74" fmla="*/ 2152650 w 6363048"/>
              <a:gd name="connsiteY74" fmla="*/ 274150 h 2547450"/>
              <a:gd name="connsiteX75" fmla="*/ 2400300 w 6363048"/>
              <a:gd name="connsiteY75" fmla="*/ 261450 h 2547450"/>
              <a:gd name="connsiteX76" fmla="*/ 2419350 w 6363048"/>
              <a:gd name="connsiteY76" fmla="*/ 255100 h 2547450"/>
              <a:gd name="connsiteX77" fmla="*/ 2482850 w 6363048"/>
              <a:gd name="connsiteY77" fmla="*/ 248750 h 2547450"/>
              <a:gd name="connsiteX78" fmla="*/ 2540000 w 6363048"/>
              <a:gd name="connsiteY78" fmla="*/ 229700 h 2547450"/>
              <a:gd name="connsiteX79" fmla="*/ 2679700 w 6363048"/>
              <a:gd name="connsiteY79" fmla="*/ 217000 h 2547450"/>
              <a:gd name="connsiteX80" fmla="*/ 2781300 w 6363048"/>
              <a:gd name="connsiteY80" fmla="*/ 204300 h 2547450"/>
              <a:gd name="connsiteX81" fmla="*/ 2863850 w 6363048"/>
              <a:gd name="connsiteY81" fmla="*/ 197950 h 2547450"/>
              <a:gd name="connsiteX82" fmla="*/ 3187700 w 6363048"/>
              <a:gd name="connsiteY82" fmla="*/ 185250 h 2547450"/>
              <a:gd name="connsiteX83" fmla="*/ 3263900 w 6363048"/>
              <a:gd name="connsiteY83" fmla="*/ 172550 h 2547450"/>
              <a:gd name="connsiteX84" fmla="*/ 3498850 w 6363048"/>
              <a:gd name="connsiteY84" fmla="*/ 159850 h 2547450"/>
              <a:gd name="connsiteX85" fmla="*/ 3733800 w 6363048"/>
              <a:gd name="connsiteY85" fmla="*/ 140800 h 2547450"/>
              <a:gd name="connsiteX86" fmla="*/ 3803650 w 6363048"/>
              <a:gd name="connsiteY86" fmla="*/ 128100 h 2547450"/>
              <a:gd name="connsiteX87" fmla="*/ 4057650 w 6363048"/>
              <a:gd name="connsiteY87" fmla="*/ 121750 h 2547450"/>
              <a:gd name="connsiteX88" fmla="*/ 4387850 w 6363048"/>
              <a:gd name="connsiteY88" fmla="*/ 121750 h 2547450"/>
              <a:gd name="connsiteX89" fmla="*/ 4425950 w 6363048"/>
              <a:gd name="connsiteY89" fmla="*/ 128100 h 2547450"/>
              <a:gd name="connsiteX90" fmla="*/ 4514850 w 6363048"/>
              <a:gd name="connsiteY90" fmla="*/ 134450 h 2547450"/>
              <a:gd name="connsiteX91" fmla="*/ 4597400 w 6363048"/>
              <a:gd name="connsiteY91" fmla="*/ 147150 h 2547450"/>
              <a:gd name="connsiteX92" fmla="*/ 4648200 w 6363048"/>
              <a:gd name="connsiteY92" fmla="*/ 159850 h 2547450"/>
              <a:gd name="connsiteX93" fmla="*/ 4660900 w 6363048"/>
              <a:gd name="connsiteY93" fmla="*/ 178900 h 2547450"/>
              <a:gd name="connsiteX94" fmla="*/ 4679950 w 6363048"/>
              <a:gd name="connsiteY94" fmla="*/ 185250 h 2547450"/>
              <a:gd name="connsiteX95" fmla="*/ 4730750 w 6363048"/>
              <a:gd name="connsiteY95" fmla="*/ 204300 h 2547450"/>
              <a:gd name="connsiteX96" fmla="*/ 4749800 w 6363048"/>
              <a:gd name="connsiteY96" fmla="*/ 217000 h 2547450"/>
              <a:gd name="connsiteX97" fmla="*/ 4768850 w 6363048"/>
              <a:gd name="connsiteY97" fmla="*/ 223350 h 2547450"/>
              <a:gd name="connsiteX98" fmla="*/ 4826000 w 6363048"/>
              <a:gd name="connsiteY98" fmla="*/ 236050 h 2547450"/>
              <a:gd name="connsiteX99" fmla="*/ 5022850 w 6363048"/>
              <a:gd name="connsiteY99" fmla="*/ 229700 h 2547450"/>
              <a:gd name="connsiteX100" fmla="*/ 5181600 w 6363048"/>
              <a:gd name="connsiteY100" fmla="*/ 210650 h 2547450"/>
              <a:gd name="connsiteX101" fmla="*/ 5200650 w 6363048"/>
              <a:gd name="connsiteY101" fmla="*/ 197950 h 2547450"/>
              <a:gd name="connsiteX102" fmla="*/ 5327650 w 6363048"/>
              <a:gd name="connsiteY102" fmla="*/ 172550 h 2547450"/>
              <a:gd name="connsiteX103" fmla="*/ 5410200 w 6363048"/>
              <a:gd name="connsiteY103" fmla="*/ 153500 h 2547450"/>
              <a:gd name="connsiteX104" fmla="*/ 5473700 w 6363048"/>
              <a:gd name="connsiteY104" fmla="*/ 147150 h 2547450"/>
              <a:gd name="connsiteX105" fmla="*/ 5492750 w 6363048"/>
              <a:gd name="connsiteY105" fmla="*/ 140800 h 2547450"/>
              <a:gd name="connsiteX106" fmla="*/ 5626100 w 6363048"/>
              <a:gd name="connsiteY106" fmla="*/ 128100 h 2547450"/>
              <a:gd name="connsiteX107" fmla="*/ 5645150 w 6363048"/>
              <a:gd name="connsiteY107" fmla="*/ 115400 h 2547450"/>
              <a:gd name="connsiteX108" fmla="*/ 5670550 w 6363048"/>
              <a:gd name="connsiteY108" fmla="*/ 109050 h 2547450"/>
              <a:gd name="connsiteX109" fmla="*/ 5689600 w 6363048"/>
              <a:gd name="connsiteY109" fmla="*/ 102700 h 2547450"/>
              <a:gd name="connsiteX110" fmla="*/ 5880100 w 6363048"/>
              <a:gd name="connsiteY110" fmla="*/ 96350 h 2547450"/>
              <a:gd name="connsiteX111" fmla="*/ 5930900 w 6363048"/>
              <a:gd name="connsiteY111" fmla="*/ 83650 h 2547450"/>
              <a:gd name="connsiteX112" fmla="*/ 5949950 w 6363048"/>
              <a:gd name="connsiteY112" fmla="*/ 77300 h 2547450"/>
              <a:gd name="connsiteX113" fmla="*/ 5981700 w 6363048"/>
              <a:gd name="connsiteY113" fmla="*/ 70950 h 2547450"/>
              <a:gd name="connsiteX114" fmla="*/ 6057900 w 6363048"/>
              <a:gd name="connsiteY114" fmla="*/ 26500 h 2547450"/>
              <a:gd name="connsiteX115" fmla="*/ 6121400 w 6363048"/>
              <a:gd name="connsiteY115" fmla="*/ 20150 h 2547450"/>
              <a:gd name="connsiteX116" fmla="*/ 6140450 w 6363048"/>
              <a:gd name="connsiteY116" fmla="*/ 13800 h 2547450"/>
              <a:gd name="connsiteX117" fmla="*/ 6159500 w 6363048"/>
              <a:gd name="connsiteY117" fmla="*/ 1100 h 2547450"/>
              <a:gd name="connsiteX118" fmla="*/ 6178550 w 6363048"/>
              <a:gd name="connsiteY118" fmla="*/ 7450 h 2547450"/>
              <a:gd name="connsiteX119" fmla="*/ 6223000 w 6363048"/>
              <a:gd name="connsiteY119" fmla="*/ 13800 h 2547450"/>
              <a:gd name="connsiteX120" fmla="*/ 6242050 w 6363048"/>
              <a:gd name="connsiteY120" fmla="*/ 26500 h 2547450"/>
              <a:gd name="connsiteX121" fmla="*/ 6267450 w 6363048"/>
              <a:gd name="connsiteY121" fmla="*/ 83650 h 2547450"/>
              <a:gd name="connsiteX122" fmla="*/ 6286500 w 6363048"/>
              <a:gd name="connsiteY122" fmla="*/ 90000 h 2547450"/>
              <a:gd name="connsiteX123" fmla="*/ 6337300 w 6363048"/>
              <a:gd name="connsiteY123" fmla="*/ 102700 h 2547450"/>
              <a:gd name="connsiteX124" fmla="*/ 6350000 w 6363048"/>
              <a:gd name="connsiteY124" fmla="*/ 121750 h 2547450"/>
              <a:gd name="connsiteX125" fmla="*/ 6356350 w 6363048"/>
              <a:gd name="connsiteY125" fmla="*/ 153500 h 2547450"/>
              <a:gd name="connsiteX126" fmla="*/ 6362700 w 6363048"/>
              <a:gd name="connsiteY12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16100 w 6363048"/>
              <a:gd name="connsiteY68" fmla="*/ 375750 h 2547450"/>
              <a:gd name="connsiteX69" fmla="*/ 1873250 w 6363048"/>
              <a:gd name="connsiteY69" fmla="*/ 331300 h 2547450"/>
              <a:gd name="connsiteX70" fmla="*/ 1917700 w 6363048"/>
              <a:gd name="connsiteY70" fmla="*/ 324950 h 2547450"/>
              <a:gd name="connsiteX71" fmla="*/ 1949450 w 6363048"/>
              <a:gd name="connsiteY71" fmla="*/ 312250 h 2547450"/>
              <a:gd name="connsiteX72" fmla="*/ 2044700 w 6363048"/>
              <a:gd name="connsiteY72" fmla="*/ 286850 h 2547450"/>
              <a:gd name="connsiteX73" fmla="*/ 2108200 w 6363048"/>
              <a:gd name="connsiteY73" fmla="*/ 280500 h 2547450"/>
              <a:gd name="connsiteX74" fmla="*/ 2152650 w 6363048"/>
              <a:gd name="connsiteY74" fmla="*/ 274150 h 2547450"/>
              <a:gd name="connsiteX75" fmla="*/ 2400300 w 6363048"/>
              <a:gd name="connsiteY75" fmla="*/ 261450 h 2547450"/>
              <a:gd name="connsiteX76" fmla="*/ 2419350 w 6363048"/>
              <a:gd name="connsiteY76" fmla="*/ 255100 h 2547450"/>
              <a:gd name="connsiteX77" fmla="*/ 2482850 w 6363048"/>
              <a:gd name="connsiteY77" fmla="*/ 248750 h 2547450"/>
              <a:gd name="connsiteX78" fmla="*/ 2540000 w 6363048"/>
              <a:gd name="connsiteY78" fmla="*/ 229700 h 2547450"/>
              <a:gd name="connsiteX79" fmla="*/ 2679700 w 6363048"/>
              <a:gd name="connsiteY79" fmla="*/ 217000 h 2547450"/>
              <a:gd name="connsiteX80" fmla="*/ 2781300 w 6363048"/>
              <a:gd name="connsiteY80" fmla="*/ 204300 h 2547450"/>
              <a:gd name="connsiteX81" fmla="*/ 2863850 w 6363048"/>
              <a:gd name="connsiteY81" fmla="*/ 197950 h 2547450"/>
              <a:gd name="connsiteX82" fmla="*/ 3187700 w 6363048"/>
              <a:gd name="connsiteY82" fmla="*/ 185250 h 2547450"/>
              <a:gd name="connsiteX83" fmla="*/ 3263900 w 6363048"/>
              <a:gd name="connsiteY83" fmla="*/ 172550 h 2547450"/>
              <a:gd name="connsiteX84" fmla="*/ 3498850 w 6363048"/>
              <a:gd name="connsiteY84" fmla="*/ 159850 h 2547450"/>
              <a:gd name="connsiteX85" fmla="*/ 3733800 w 6363048"/>
              <a:gd name="connsiteY85" fmla="*/ 140800 h 2547450"/>
              <a:gd name="connsiteX86" fmla="*/ 3803650 w 6363048"/>
              <a:gd name="connsiteY86" fmla="*/ 128100 h 2547450"/>
              <a:gd name="connsiteX87" fmla="*/ 4057650 w 6363048"/>
              <a:gd name="connsiteY87" fmla="*/ 121750 h 2547450"/>
              <a:gd name="connsiteX88" fmla="*/ 4387850 w 6363048"/>
              <a:gd name="connsiteY88" fmla="*/ 121750 h 2547450"/>
              <a:gd name="connsiteX89" fmla="*/ 4425950 w 6363048"/>
              <a:gd name="connsiteY89" fmla="*/ 128100 h 2547450"/>
              <a:gd name="connsiteX90" fmla="*/ 4514850 w 6363048"/>
              <a:gd name="connsiteY90" fmla="*/ 134450 h 2547450"/>
              <a:gd name="connsiteX91" fmla="*/ 4597400 w 6363048"/>
              <a:gd name="connsiteY91" fmla="*/ 147150 h 2547450"/>
              <a:gd name="connsiteX92" fmla="*/ 4648200 w 6363048"/>
              <a:gd name="connsiteY92" fmla="*/ 159850 h 2547450"/>
              <a:gd name="connsiteX93" fmla="*/ 4660900 w 6363048"/>
              <a:gd name="connsiteY93" fmla="*/ 178900 h 2547450"/>
              <a:gd name="connsiteX94" fmla="*/ 4679950 w 6363048"/>
              <a:gd name="connsiteY94" fmla="*/ 185250 h 2547450"/>
              <a:gd name="connsiteX95" fmla="*/ 4730750 w 6363048"/>
              <a:gd name="connsiteY95" fmla="*/ 204300 h 2547450"/>
              <a:gd name="connsiteX96" fmla="*/ 4749800 w 6363048"/>
              <a:gd name="connsiteY96" fmla="*/ 217000 h 2547450"/>
              <a:gd name="connsiteX97" fmla="*/ 4768850 w 6363048"/>
              <a:gd name="connsiteY97" fmla="*/ 223350 h 2547450"/>
              <a:gd name="connsiteX98" fmla="*/ 4826000 w 6363048"/>
              <a:gd name="connsiteY98" fmla="*/ 236050 h 2547450"/>
              <a:gd name="connsiteX99" fmla="*/ 5022850 w 6363048"/>
              <a:gd name="connsiteY99" fmla="*/ 229700 h 2547450"/>
              <a:gd name="connsiteX100" fmla="*/ 5181600 w 6363048"/>
              <a:gd name="connsiteY100" fmla="*/ 210650 h 2547450"/>
              <a:gd name="connsiteX101" fmla="*/ 5200650 w 6363048"/>
              <a:gd name="connsiteY101" fmla="*/ 197950 h 2547450"/>
              <a:gd name="connsiteX102" fmla="*/ 5327650 w 6363048"/>
              <a:gd name="connsiteY102" fmla="*/ 172550 h 2547450"/>
              <a:gd name="connsiteX103" fmla="*/ 5410200 w 6363048"/>
              <a:gd name="connsiteY103" fmla="*/ 153500 h 2547450"/>
              <a:gd name="connsiteX104" fmla="*/ 5473700 w 6363048"/>
              <a:gd name="connsiteY104" fmla="*/ 147150 h 2547450"/>
              <a:gd name="connsiteX105" fmla="*/ 5492750 w 6363048"/>
              <a:gd name="connsiteY105" fmla="*/ 140800 h 2547450"/>
              <a:gd name="connsiteX106" fmla="*/ 5626100 w 6363048"/>
              <a:gd name="connsiteY106" fmla="*/ 128100 h 2547450"/>
              <a:gd name="connsiteX107" fmla="*/ 5645150 w 6363048"/>
              <a:gd name="connsiteY107" fmla="*/ 115400 h 2547450"/>
              <a:gd name="connsiteX108" fmla="*/ 5670550 w 6363048"/>
              <a:gd name="connsiteY108" fmla="*/ 109050 h 2547450"/>
              <a:gd name="connsiteX109" fmla="*/ 5689600 w 6363048"/>
              <a:gd name="connsiteY109" fmla="*/ 102700 h 2547450"/>
              <a:gd name="connsiteX110" fmla="*/ 5880100 w 6363048"/>
              <a:gd name="connsiteY110" fmla="*/ 96350 h 2547450"/>
              <a:gd name="connsiteX111" fmla="*/ 5930900 w 6363048"/>
              <a:gd name="connsiteY111" fmla="*/ 83650 h 2547450"/>
              <a:gd name="connsiteX112" fmla="*/ 5949950 w 6363048"/>
              <a:gd name="connsiteY112" fmla="*/ 77300 h 2547450"/>
              <a:gd name="connsiteX113" fmla="*/ 5981700 w 6363048"/>
              <a:gd name="connsiteY113" fmla="*/ 70950 h 2547450"/>
              <a:gd name="connsiteX114" fmla="*/ 6057900 w 6363048"/>
              <a:gd name="connsiteY114" fmla="*/ 26500 h 2547450"/>
              <a:gd name="connsiteX115" fmla="*/ 6121400 w 6363048"/>
              <a:gd name="connsiteY115" fmla="*/ 20150 h 2547450"/>
              <a:gd name="connsiteX116" fmla="*/ 6140450 w 6363048"/>
              <a:gd name="connsiteY116" fmla="*/ 13800 h 2547450"/>
              <a:gd name="connsiteX117" fmla="*/ 6159500 w 6363048"/>
              <a:gd name="connsiteY117" fmla="*/ 1100 h 2547450"/>
              <a:gd name="connsiteX118" fmla="*/ 6178550 w 6363048"/>
              <a:gd name="connsiteY118" fmla="*/ 7450 h 2547450"/>
              <a:gd name="connsiteX119" fmla="*/ 6223000 w 6363048"/>
              <a:gd name="connsiteY119" fmla="*/ 13800 h 2547450"/>
              <a:gd name="connsiteX120" fmla="*/ 6242050 w 6363048"/>
              <a:gd name="connsiteY120" fmla="*/ 26500 h 2547450"/>
              <a:gd name="connsiteX121" fmla="*/ 6267450 w 6363048"/>
              <a:gd name="connsiteY121" fmla="*/ 83650 h 2547450"/>
              <a:gd name="connsiteX122" fmla="*/ 6286500 w 6363048"/>
              <a:gd name="connsiteY122" fmla="*/ 90000 h 2547450"/>
              <a:gd name="connsiteX123" fmla="*/ 6337300 w 6363048"/>
              <a:gd name="connsiteY123" fmla="*/ 102700 h 2547450"/>
              <a:gd name="connsiteX124" fmla="*/ 6350000 w 6363048"/>
              <a:gd name="connsiteY124" fmla="*/ 121750 h 2547450"/>
              <a:gd name="connsiteX125" fmla="*/ 6356350 w 6363048"/>
              <a:gd name="connsiteY125" fmla="*/ 153500 h 2547450"/>
              <a:gd name="connsiteX126" fmla="*/ 6362700 w 6363048"/>
              <a:gd name="connsiteY12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16100 w 6363048"/>
              <a:gd name="connsiteY68" fmla="*/ 375750 h 2547450"/>
              <a:gd name="connsiteX69" fmla="*/ 1873250 w 6363048"/>
              <a:gd name="connsiteY69" fmla="*/ 331300 h 2547450"/>
              <a:gd name="connsiteX70" fmla="*/ 1917700 w 6363048"/>
              <a:gd name="connsiteY70" fmla="*/ 324950 h 2547450"/>
              <a:gd name="connsiteX71" fmla="*/ 1949450 w 6363048"/>
              <a:gd name="connsiteY71" fmla="*/ 312250 h 2547450"/>
              <a:gd name="connsiteX72" fmla="*/ 2044700 w 6363048"/>
              <a:gd name="connsiteY72" fmla="*/ 286850 h 2547450"/>
              <a:gd name="connsiteX73" fmla="*/ 2108200 w 6363048"/>
              <a:gd name="connsiteY73" fmla="*/ 280500 h 2547450"/>
              <a:gd name="connsiteX74" fmla="*/ 2152650 w 6363048"/>
              <a:gd name="connsiteY74" fmla="*/ 274150 h 2547450"/>
              <a:gd name="connsiteX75" fmla="*/ 2400300 w 6363048"/>
              <a:gd name="connsiteY75" fmla="*/ 261450 h 2547450"/>
              <a:gd name="connsiteX76" fmla="*/ 2419350 w 6363048"/>
              <a:gd name="connsiteY76" fmla="*/ 255100 h 2547450"/>
              <a:gd name="connsiteX77" fmla="*/ 2482850 w 6363048"/>
              <a:gd name="connsiteY77" fmla="*/ 248750 h 2547450"/>
              <a:gd name="connsiteX78" fmla="*/ 2540000 w 6363048"/>
              <a:gd name="connsiteY78" fmla="*/ 229700 h 2547450"/>
              <a:gd name="connsiteX79" fmla="*/ 2679700 w 6363048"/>
              <a:gd name="connsiteY79" fmla="*/ 217000 h 2547450"/>
              <a:gd name="connsiteX80" fmla="*/ 2781300 w 6363048"/>
              <a:gd name="connsiteY80" fmla="*/ 204300 h 2547450"/>
              <a:gd name="connsiteX81" fmla="*/ 2863850 w 6363048"/>
              <a:gd name="connsiteY81" fmla="*/ 197950 h 2547450"/>
              <a:gd name="connsiteX82" fmla="*/ 3187700 w 6363048"/>
              <a:gd name="connsiteY82" fmla="*/ 185250 h 2547450"/>
              <a:gd name="connsiteX83" fmla="*/ 3263900 w 6363048"/>
              <a:gd name="connsiteY83" fmla="*/ 172550 h 2547450"/>
              <a:gd name="connsiteX84" fmla="*/ 3498850 w 6363048"/>
              <a:gd name="connsiteY84" fmla="*/ 159850 h 2547450"/>
              <a:gd name="connsiteX85" fmla="*/ 3733800 w 6363048"/>
              <a:gd name="connsiteY85" fmla="*/ 140800 h 2547450"/>
              <a:gd name="connsiteX86" fmla="*/ 3803650 w 6363048"/>
              <a:gd name="connsiteY86" fmla="*/ 128100 h 2547450"/>
              <a:gd name="connsiteX87" fmla="*/ 4057650 w 6363048"/>
              <a:gd name="connsiteY87" fmla="*/ 121750 h 2547450"/>
              <a:gd name="connsiteX88" fmla="*/ 4387850 w 6363048"/>
              <a:gd name="connsiteY88" fmla="*/ 121750 h 2547450"/>
              <a:gd name="connsiteX89" fmla="*/ 4425950 w 6363048"/>
              <a:gd name="connsiteY89" fmla="*/ 128100 h 2547450"/>
              <a:gd name="connsiteX90" fmla="*/ 4514850 w 6363048"/>
              <a:gd name="connsiteY90" fmla="*/ 134450 h 2547450"/>
              <a:gd name="connsiteX91" fmla="*/ 4597400 w 6363048"/>
              <a:gd name="connsiteY91" fmla="*/ 147150 h 2547450"/>
              <a:gd name="connsiteX92" fmla="*/ 4648200 w 6363048"/>
              <a:gd name="connsiteY92" fmla="*/ 159850 h 2547450"/>
              <a:gd name="connsiteX93" fmla="*/ 4660900 w 6363048"/>
              <a:gd name="connsiteY93" fmla="*/ 178900 h 2547450"/>
              <a:gd name="connsiteX94" fmla="*/ 4679950 w 6363048"/>
              <a:gd name="connsiteY94" fmla="*/ 185250 h 2547450"/>
              <a:gd name="connsiteX95" fmla="*/ 4730750 w 6363048"/>
              <a:gd name="connsiteY95" fmla="*/ 204300 h 2547450"/>
              <a:gd name="connsiteX96" fmla="*/ 4749800 w 6363048"/>
              <a:gd name="connsiteY96" fmla="*/ 217000 h 2547450"/>
              <a:gd name="connsiteX97" fmla="*/ 4768850 w 6363048"/>
              <a:gd name="connsiteY97" fmla="*/ 223350 h 2547450"/>
              <a:gd name="connsiteX98" fmla="*/ 4826000 w 6363048"/>
              <a:gd name="connsiteY98" fmla="*/ 236050 h 2547450"/>
              <a:gd name="connsiteX99" fmla="*/ 5022850 w 6363048"/>
              <a:gd name="connsiteY99" fmla="*/ 229700 h 2547450"/>
              <a:gd name="connsiteX100" fmla="*/ 5181600 w 6363048"/>
              <a:gd name="connsiteY100" fmla="*/ 210650 h 2547450"/>
              <a:gd name="connsiteX101" fmla="*/ 5200650 w 6363048"/>
              <a:gd name="connsiteY101" fmla="*/ 197950 h 2547450"/>
              <a:gd name="connsiteX102" fmla="*/ 5327650 w 6363048"/>
              <a:gd name="connsiteY102" fmla="*/ 172550 h 2547450"/>
              <a:gd name="connsiteX103" fmla="*/ 5410200 w 6363048"/>
              <a:gd name="connsiteY103" fmla="*/ 153500 h 2547450"/>
              <a:gd name="connsiteX104" fmla="*/ 5473700 w 6363048"/>
              <a:gd name="connsiteY104" fmla="*/ 147150 h 2547450"/>
              <a:gd name="connsiteX105" fmla="*/ 5492750 w 6363048"/>
              <a:gd name="connsiteY105" fmla="*/ 140800 h 2547450"/>
              <a:gd name="connsiteX106" fmla="*/ 5626100 w 6363048"/>
              <a:gd name="connsiteY106" fmla="*/ 128100 h 2547450"/>
              <a:gd name="connsiteX107" fmla="*/ 5645150 w 6363048"/>
              <a:gd name="connsiteY107" fmla="*/ 115400 h 2547450"/>
              <a:gd name="connsiteX108" fmla="*/ 5670550 w 6363048"/>
              <a:gd name="connsiteY108" fmla="*/ 109050 h 2547450"/>
              <a:gd name="connsiteX109" fmla="*/ 5689600 w 6363048"/>
              <a:gd name="connsiteY109" fmla="*/ 102700 h 2547450"/>
              <a:gd name="connsiteX110" fmla="*/ 5880100 w 6363048"/>
              <a:gd name="connsiteY110" fmla="*/ 96350 h 2547450"/>
              <a:gd name="connsiteX111" fmla="*/ 5930900 w 6363048"/>
              <a:gd name="connsiteY111" fmla="*/ 83650 h 2547450"/>
              <a:gd name="connsiteX112" fmla="*/ 5949950 w 6363048"/>
              <a:gd name="connsiteY112" fmla="*/ 77300 h 2547450"/>
              <a:gd name="connsiteX113" fmla="*/ 5981700 w 6363048"/>
              <a:gd name="connsiteY113" fmla="*/ 70950 h 2547450"/>
              <a:gd name="connsiteX114" fmla="*/ 6057900 w 6363048"/>
              <a:gd name="connsiteY114" fmla="*/ 26500 h 2547450"/>
              <a:gd name="connsiteX115" fmla="*/ 6121400 w 6363048"/>
              <a:gd name="connsiteY115" fmla="*/ 20150 h 2547450"/>
              <a:gd name="connsiteX116" fmla="*/ 6140450 w 6363048"/>
              <a:gd name="connsiteY116" fmla="*/ 13800 h 2547450"/>
              <a:gd name="connsiteX117" fmla="*/ 6159500 w 6363048"/>
              <a:gd name="connsiteY117" fmla="*/ 1100 h 2547450"/>
              <a:gd name="connsiteX118" fmla="*/ 6178550 w 6363048"/>
              <a:gd name="connsiteY118" fmla="*/ 7450 h 2547450"/>
              <a:gd name="connsiteX119" fmla="*/ 6223000 w 6363048"/>
              <a:gd name="connsiteY119" fmla="*/ 13800 h 2547450"/>
              <a:gd name="connsiteX120" fmla="*/ 6242050 w 6363048"/>
              <a:gd name="connsiteY120" fmla="*/ 26500 h 2547450"/>
              <a:gd name="connsiteX121" fmla="*/ 6267450 w 6363048"/>
              <a:gd name="connsiteY121" fmla="*/ 83650 h 2547450"/>
              <a:gd name="connsiteX122" fmla="*/ 6286500 w 6363048"/>
              <a:gd name="connsiteY122" fmla="*/ 90000 h 2547450"/>
              <a:gd name="connsiteX123" fmla="*/ 6337300 w 6363048"/>
              <a:gd name="connsiteY123" fmla="*/ 102700 h 2547450"/>
              <a:gd name="connsiteX124" fmla="*/ 6350000 w 6363048"/>
              <a:gd name="connsiteY124" fmla="*/ 121750 h 2547450"/>
              <a:gd name="connsiteX125" fmla="*/ 6356350 w 6363048"/>
              <a:gd name="connsiteY125" fmla="*/ 153500 h 2547450"/>
              <a:gd name="connsiteX126" fmla="*/ 6362700 w 6363048"/>
              <a:gd name="connsiteY12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778000 w 6363048"/>
              <a:gd name="connsiteY67" fmla="*/ 401150 h 2547450"/>
              <a:gd name="connsiteX68" fmla="*/ 1873250 w 6363048"/>
              <a:gd name="connsiteY68" fmla="*/ 331300 h 2547450"/>
              <a:gd name="connsiteX69" fmla="*/ 1917700 w 6363048"/>
              <a:gd name="connsiteY69" fmla="*/ 324950 h 2547450"/>
              <a:gd name="connsiteX70" fmla="*/ 1949450 w 6363048"/>
              <a:gd name="connsiteY70" fmla="*/ 312250 h 2547450"/>
              <a:gd name="connsiteX71" fmla="*/ 2044700 w 6363048"/>
              <a:gd name="connsiteY71" fmla="*/ 286850 h 2547450"/>
              <a:gd name="connsiteX72" fmla="*/ 2108200 w 6363048"/>
              <a:gd name="connsiteY72" fmla="*/ 280500 h 2547450"/>
              <a:gd name="connsiteX73" fmla="*/ 2152650 w 6363048"/>
              <a:gd name="connsiteY73" fmla="*/ 274150 h 2547450"/>
              <a:gd name="connsiteX74" fmla="*/ 2400300 w 6363048"/>
              <a:gd name="connsiteY74" fmla="*/ 261450 h 2547450"/>
              <a:gd name="connsiteX75" fmla="*/ 2419350 w 6363048"/>
              <a:gd name="connsiteY75" fmla="*/ 255100 h 2547450"/>
              <a:gd name="connsiteX76" fmla="*/ 2482850 w 6363048"/>
              <a:gd name="connsiteY76" fmla="*/ 248750 h 2547450"/>
              <a:gd name="connsiteX77" fmla="*/ 2540000 w 6363048"/>
              <a:gd name="connsiteY77" fmla="*/ 229700 h 2547450"/>
              <a:gd name="connsiteX78" fmla="*/ 2679700 w 6363048"/>
              <a:gd name="connsiteY78" fmla="*/ 217000 h 2547450"/>
              <a:gd name="connsiteX79" fmla="*/ 2781300 w 6363048"/>
              <a:gd name="connsiteY79" fmla="*/ 204300 h 2547450"/>
              <a:gd name="connsiteX80" fmla="*/ 2863850 w 6363048"/>
              <a:gd name="connsiteY80" fmla="*/ 197950 h 2547450"/>
              <a:gd name="connsiteX81" fmla="*/ 3187700 w 6363048"/>
              <a:gd name="connsiteY81" fmla="*/ 185250 h 2547450"/>
              <a:gd name="connsiteX82" fmla="*/ 3263900 w 6363048"/>
              <a:gd name="connsiteY82" fmla="*/ 172550 h 2547450"/>
              <a:gd name="connsiteX83" fmla="*/ 3498850 w 6363048"/>
              <a:gd name="connsiteY83" fmla="*/ 159850 h 2547450"/>
              <a:gd name="connsiteX84" fmla="*/ 3733800 w 6363048"/>
              <a:gd name="connsiteY84" fmla="*/ 140800 h 2547450"/>
              <a:gd name="connsiteX85" fmla="*/ 3803650 w 6363048"/>
              <a:gd name="connsiteY85" fmla="*/ 128100 h 2547450"/>
              <a:gd name="connsiteX86" fmla="*/ 4057650 w 6363048"/>
              <a:gd name="connsiteY86" fmla="*/ 121750 h 2547450"/>
              <a:gd name="connsiteX87" fmla="*/ 4387850 w 6363048"/>
              <a:gd name="connsiteY87" fmla="*/ 121750 h 2547450"/>
              <a:gd name="connsiteX88" fmla="*/ 4425950 w 6363048"/>
              <a:gd name="connsiteY88" fmla="*/ 128100 h 2547450"/>
              <a:gd name="connsiteX89" fmla="*/ 4514850 w 6363048"/>
              <a:gd name="connsiteY89" fmla="*/ 134450 h 2547450"/>
              <a:gd name="connsiteX90" fmla="*/ 4597400 w 6363048"/>
              <a:gd name="connsiteY90" fmla="*/ 147150 h 2547450"/>
              <a:gd name="connsiteX91" fmla="*/ 4648200 w 6363048"/>
              <a:gd name="connsiteY91" fmla="*/ 159850 h 2547450"/>
              <a:gd name="connsiteX92" fmla="*/ 4660900 w 6363048"/>
              <a:gd name="connsiteY92" fmla="*/ 178900 h 2547450"/>
              <a:gd name="connsiteX93" fmla="*/ 4679950 w 6363048"/>
              <a:gd name="connsiteY93" fmla="*/ 185250 h 2547450"/>
              <a:gd name="connsiteX94" fmla="*/ 4730750 w 6363048"/>
              <a:gd name="connsiteY94" fmla="*/ 204300 h 2547450"/>
              <a:gd name="connsiteX95" fmla="*/ 4749800 w 6363048"/>
              <a:gd name="connsiteY95" fmla="*/ 217000 h 2547450"/>
              <a:gd name="connsiteX96" fmla="*/ 4768850 w 6363048"/>
              <a:gd name="connsiteY96" fmla="*/ 223350 h 2547450"/>
              <a:gd name="connsiteX97" fmla="*/ 4826000 w 6363048"/>
              <a:gd name="connsiteY97" fmla="*/ 236050 h 2547450"/>
              <a:gd name="connsiteX98" fmla="*/ 5022850 w 6363048"/>
              <a:gd name="connsiteY98" fmla="*/ 229700 h 2547450"/>
              <a:gd name="connsiteX99" fmla="*/ 5181600 w 6363048"/>
              <a:gd name="connsiteY99" fmla="*/ 210650 h 2547450"/>
              <a:gd name="connsiteX100" fmla="*/ 5200650 w 6363048"/>
              <a:gd name="connsiteY100" fmla="*/ 197950 h 2547450"/>
              <a:gd name="connsiteX101" fmla="*/ 5327650 w 6363048"/>
              <a:gd name="connsiteY101" fmla="*/ 172550 h 2547450"/>
              <a:gd name="connsiteX102" fmla="*/ 5410200 w 6363048"/>
              <a:gd name="connsiteY102" fmla="*/ 153500 h 2547450"/>
              <a:gd name="connsiteX103" fmla="*/ 5473700 w 6363048"/>
              <a:gd name="connsiteY103" fmla="*/ 147150 h 2547450"/>
              <a:gd name="connsiteX104" fmla="*/ 5492750 w 6363048"/>
              <a:gd name="connsiteY104" fmla="*/ 140800 h 2547450"/>
              <a:gd name="connsiteX105" fmla="*/ 5626100 w 6363048"/>
              <a:gd name="connsiteY105" fmla="*/ 128100 h 2547450"/>
              <a:gd name="connsiteX106" fmla="*/ 5645150 w 6363048"/>
              <a:gd name="connsiteY106" fmla="*/ 115400 h 2547450"/>
              <a:gd name="connsiteX107" fmla="*/ 5670550 w 6363048"/>
              <a:gd name="connsiteY107" fmla="*/ 109050 h 2547450"/>
              <a:gd name="connsiteX108" fmla="*/ 5689600 w 6363048"/>
              <a:gd name="connsiteY108" fmla="*/ 102700 h 2547450"/>
              <a:gd name="connsiteX109" fmla="*/ 5880100 w 6363048"/>
              <a:gd name="connsiteY109" fmla="*/ 96350 h 2547450"/>
              <a:gd name="connsiteX110" fmla="*/ 5930900 w 6363048"/>
              <a:gd name="connsiteY110" fmla="*/ 83650 h 2547450"/>
              <a:gd name="connsiteX111" fmla="*/ 5949950 w 6363048"/>
              <a:gd name="connsiteY111" fmla="*/ 77300 h 2547450"/>
              <a:gd name="connsiteX112" fmla="*/ 5981700 w 6363048"/>
              <a:gd name="connsiteY112" fmla="*/ 70950 h 2547450"/>
              <a:gd name="connsiteX113" fmla="*/ 6057900 w 6363048"/>
              <a:gd name="connsiteY113" fmla="*/ 26500 h 2547450"/>
              <a:gd name="connsiteX114" fmla="*/ 6121400 w 6363048"/>
              <a:gd name="connsiteY114" fmla="*/ 20150 h 2547450"/>
              <a:gd name="connsiteX115" fmla="*/ 6140450 w 6363048"/>
              <a:gd name="connsiteY115" fmla="*/ 13800 h 2547450"/>
              <a:gd name="connsiteX116" fmla="*/ 6159500 w 6363048"/>
              <a:gd name="connsiteY116" fmla="*/ 1100 h 2547450"/>
              <a:gd name="connsiteX117" fmla="*/ 6178550 w 6363048"/>
              <a:gd name="connsiteY117" fmla="*/ 7450 h 2547450"/>
              <a:gd name="connsiteX118" fmla="*/ 6223000 w 6363048"/>
              <a:gd name="connsiteY118" fmla="*/ 13800 h 2547450"/>
              <a:gd name="connsiteX119" fmla="*/ 6242050 w 6363048"/>
              <a:gd name="connsiteY119" fmla="*/ 26500 h 2547450"/>
              <a:gd name="connsiteX120" fmla="*/ 6267450 w 6363048"/>
              <a:gd name="connsiteY120" fmla="*/ 83650 h 2547450"/>
              <a:gd name="connsiteX121" fmla="*/ 6286500 w 6363048"/>
              <a:gd name="connsiteY121" fmla="*/ 90000 h 2547450"/>
              <a:gd name="connsiteX122" fmla="*/ 6337300 w 6363048"/>
              <a:gd name="connsiteY122" fmla="*/ 102700 h 2547450"/>
              <a:gd name="connsiteX123" fmla="*/ 6350000 w 6363048"/>
              <a:gd name="connsiteY123" fmla="*/ 121750 h 2547450"/>
              <a:gd name="connsiteX124" fmla="*/ 6356350 w 6363048"/>
              <a:gd name="connsiteY124" fmla="*/ 153500 h 2547450"/>
              <a:gd name="connsiteX125" fmla="*/ 6362700 w 6363048"/>
              <a:gd name="connsiteY125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739900 w 6363048"/>
              <a:gd name="connsiteY66" fmla="*/ 407500 h 2547450"/>
              <a:gd name="connsiteX67" fmla="*/ 1873250 w 6363048"/>
              <a:gd name="connsiteY67" fmla="*/ 331300 h 2547450"/>
              <a:gd name="connsiteX68" fmla="*/ 1917700 w 6363048"/>
              <a:gd name="connsiteY68" fmla="*/ 324950 h 2547450"/>
              <a:gd name="connsiteX69" fmla="*/ 1949450 w 6363048"/>
              <a:gd name="connsiteY69" fmla="*/ 312250 h 2547450"/>
              <a:gd name="connsiteX70" fmla="*/ 2044700 w 6363048"/>
              <a:gd name="connsiteY70" fmla="*/ 286850 h 2547450"/>
              <a:gd name="connsiteX71" fmla="*/ 2108200 w 6363048"/>
              <a:gd name="connsiteY71" fmla="*/ 280500 h 2547450"/>
              <a:gd name="connsiteX72" fmla="*/ 2152650 w 6363048"/>
              <a:gd name="connsiteY72" fmla="*/ 274150 h 2547450"/>
              <a:gd name="connsiteX73" fmla="*/ 2400300 w 6363048"/>
              <a:gd name="connsiteY73" fmla="*/ 261450 h 2547450"/>
              <a:gd name="connsiteX74" fmla="*/ 2419350 w 6363048"/>
              <a:gd name="connsiteY74" fmla="*/ 255100 h 2547450"/>
              <a:gd name="connsiteX75" fmla="*/ 2482850 w 6363048"/>
              <a:gd name="connsiteY75" fmla="*/ 248750 h 2547450"/>
              <a:gd name="connsiteX76" fmla="*/ 2540000 w 6363048"/>
              <a:gd name="connsiteY76" fmla="*/ 229700 h 2547450"/>
              <a:gd name="connsiteX77" fmla="*/ 2679700 w 6363048"/>
              <a:gd name="connsiteY77" fmla="*/ 217000 h 2547450"/>
              <a:gd name="connsiteX78" fmla="*/ 2781300 w 6363048"/>
              <a:gd name="connsiteY78" fmla="*/ 204300 h 2547450"/>
              <a:gd name="connsiteX79" fmla="*/ 2863850 w 6363048"/>
              <a:gd name="connsiteY79" fmla="*/ 197950 h 2547450"/>
              <a:gd name="connsiteX80" fmla="*/ 3187700 w 6363048"/>
              <a:gd name="connsiteY80" fmla="*/ 185250 h 2547450"/>
              <a:gd name="connsiteX81" fmla="*/ 3263900 w 6363048"/>
              <a:gd name="connsiteY81" fmla="*/ 172550 h 2547450"/>
              <a:gd name="connsiteX82" fmla="*/ 3498850 w 6363048"/>
              <a:gd name="connsiteY82" fmla="*/ 159850 h 2547450"/>
              <a:gd name="connsiteX83" fmla="*/ 3733800 w 6363048"/>
              <a:gd name="connsiteY83" fmla="*/ 140800 h 2547450"/>
              <a:gd name="connsiteX84" fmla="*/ 3803650 w 6363048"/>
              <a:gd name="connsiteY84" fmla="*/ 128100 h 2547450"/>
              <a:gd name="connsiteX85" fmla="*/ 4057650 w 6363048"/>
              <a:gd name="connsiteY85" fmla="*/ 121750 h 2547450"/>
              <a:gd name="connsiteX86" fmla="*/ 4387850 w 6363048"/>
              <a:gd name="connsiteY86" fmla="*/ 121750 h 2547450"/>
              <a:gd name="connsiteX87" fmla="*/ 4425950 w 6363048"/>
              <a:gd name="connsiteY87" fmla="*/ 128100 h 2547450"/>
              <a:gd name="connsiteX88" fmla="*/ 4514850 w 6363048"/>
              <a:gd name="connsiteY88" fmla="*/ 134450 h 2547450"/>
              <a:gd name="connsiteX89" fmla="*/ 4597400 w 6363048"/>
              <a:gd name="connsiteY89" fmla="*/ 147150 h 2547450"/>
              <a:gd name="connsiteX90" fmla="*/ 4648200 w 6363048"/>
              <a:gd name="connsiteY90" fmla="*/ 159850 h 2547450"/>
              <a:gd name="connsiteX91" fmla="*/ 4660900 w 6363048"/>
              <a:gd name="connsiteY91" fmla="*/ 178900 h 2547450"/>
              <a:gd name="connsiteX92" fmla="*/ 4679950 w 6363048"/>
              <a:gd name="connsiteY92" fmla="*/ 185250 h 2547450"/>
              <a:gd name="connsiteX93" fmla="*/ 4730750 w 6363048"/>
              <a:gd name="connsiteY93" fmla="*/ 204300 h 2547450"/>
              <a:gd name="connsiteX94" fmla="*/ 4749800 w 6363048"/>
              <a:gd name="connsiteY94" fmla="*/ 217000 h 2547450"/>
              <a:gd name="connsiteX95" fmla="*/ 4768850 w 6363048"/>
              <a:gd name="connsiteY95" fmla="*/ 223350 h 2547450"/>
              <a:gd name="connsiteX96" fmla="*/ 4826000 w 6363048"/>
              <a:gd name="connsiteY96" fmla="*/ 236050 h 2547450"/>
              <a:gd name="connsiteX97" fmla="*/ 5022850 w 6363048"/>
              <a:gd name="connsiteY97" fmla="*/ 229700 h 2547450"/>
              <a:gd name="connsiteX98" fmla="*/ 5181600 w 6363048"/>
              <a:gd name="connsiteY98" fmla="*/ 210650 h 2547450"/>
              <a:gd name="connsiteX99" fmla="*/ 5200650 w 6363048"/>
              <a:gd name="connsiteY99" fmla="*/ 197950 h 2547450"/>
              <a:gd name="connsiteX100" fmla="*/ 5327650 w 6363048"/>
              <a:gd name="connsiteY100" fmla="*/ 172550 h 2547450"/>
              <a:gd name="connsiteX101" fmla="*/ 5410200 w 6363048"/>
              <a:gd name="connsiteY101" fmla="*/ 153500 h 2547450"/>
              <a:gd name="connsiteX102" fmla="*/ 5473700 w 6363048"/>
              <a:gd name="connsiteY102" fmla="*/ 147150 h 2547450"/>
              <a:gd name="connsiteX103" fmla="*/ 5492750 w 6363048"/>
              <a:gd name="connsiteY103" fmla="*/ 140800 h 2547450"/>
              <a:gd name="connsiteX104" fmla="*/ 5626100 w 6363048"/>
              <a:gd name="connsiteY104" fmla="*/ 128100 h 2547450"/>
              <a:gd name="connsiteX105" fmla="*/ 5645150 w 6363048"/>
              <a:gd name="connsiteY105" fmla="*/ 115400 h 2547450"/>
              <a:gd name="connsiteX106" fmla="*/ 5670550 w 6363048"/>
              <a:gd name="connsiteY106" fmla="*/ 109050 h 2547450"/>
              <a:gd name="connsiteX107" fmla="*/ 5689600 w 6363048"/>
              <a:gd name="connsiteY107" fmla="*/ 102700 h 2547450"/>
              <a:gd name="connsiteX108" fmla="*/ 5880100 w 6363048"/>
              <a:gd name="connsiteY108" fmla="*/ 96350 h 2547450"/>
              <a:gd name="connsiteX109" fmla="*/ 5930900 w 6363048"/>
              <a:gd name="connsiteY109" fmla="*/ 83650 h 2547450"/>
              <a:gd name="connsiteX110" fmla="*/ 5949950 w 6363048"/>
              <a:gd name="connsiteY110" fmla="*/ 77300 h 2547450"/>
              <a:gd name="connsiteX111" fmla="*/ 5981700 w 6363048"/>
              <a:gd name="connsiteY111" fmla="*/ 70950 h 2547450"/>
              <a:gd name="connsiteX112" fmla="*/ 6057900 w 6363048"/>
              <a:gd name="connsiteY112" fmla="*/ 26500 h 2547450"/>
              <a:gd name="connsiteX113" fmla="*/ 6121400 w 6363048"/>
              <a:gd name="connsiteY113" fmla="*/ 20150 h 2547450"/>
              <a:gd name="connsiteX114" fmla="*/ 6140450 w 6363048"/>
              <a:gd name="connsiteY114" fmla="*/ 13800 h 2547450"/>
              <a:gd name="connsiteX115" fmla="*/ 6159500 w 6363048"/>
              <a:gd name="connsiteY115" fmla="*/ 1100 h 2547450"/>
              <a:gd name="connsiteX116" fmla="*/ 6178550 w 6363048"/>
              <a:gd name="connsiteY116" fmla="*/ 7450 h 2547450"/>
              <a:gd name="connsiteX117" fmla="*/ 6223000 w 6363048"/>
              <a:gd name="connsiteY117" fmla="*/ 13800 h 2547450"/>
              <a:gd name="connsiteX118" fmla="*/ 6242050 w 6363048"/>
              <a:gd name="connsiteY118" fmla="*/ 26500 h 2547450"/>
              <a:gd name="connsiteX119" fmla="*/ 6267450 w 6363048"/>
              <a:gd name="connsiteY119" fmla="*/ 83650 h 2547450"/>
              <a:gd name="connsiteX120" fmla="*/ 6286500 w 6363048"/>
              <a:gd name="connsiteY120" fmla="*/ 90000 h 2547450"/>
              <a:gd name="connsiteX121" fmla="*/ 6337300 w 6363048"/>
              <a:gd name="connsiteY121" fmla="*/ 102700 h 2547450"/>
              <a:gd name="connsiteX122" fmla="*/ 6350000 w 6363048"/>
              <a:gd name="connsiteY122" fmla="*/ 121750 h 2547450"/>
              <a:gd name="connsiteX123" fmla="*/ 6356350 w 6363048"/>
              <a:gd name="connsiteY123" fmla="*/ 153500 h 2547450"/>
              <a:gd name="connsiteX124" fmla="*/ 6362700 w 6363048"/>
              <a:gd name="connsiteY124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701800 w 6363048"/>
              <a:gd name="connsiteY65" fmla="*/ 439250 h 2547450"/>
              <a:gd name="connsiteX66" fmla="*/ 1873250 w 6363048"/>
              <a:gd name="connsiteY66" fmla="*/ 331300 h 2547450"/>
              <a:gd name="connsiteX67" fmla="*/ 1917700 w 6363048"/>
              <a:gd name="connsiteY67" fmla="*/ 324950 h 2547450"/>
              <a:gd name="connsiteX68" fmla="*/ 1949450 w 6363048"/>
              <a:gd name="connsiteY68" fmla="*/ 312250 h 2547450"/>
              <a:gd name="connsiteX69" fmla="*/ 2044700 w 6363048"/>
              <a:gd name="connsiteY69" fmla="*/ 286850 h 2547450"/>
              <a:gd name="connsiteX70" fmla="*/ 2108200 w 6363048"/>
              <a:gd name="connsiteY70" fmla="*/ 280500 h 2547450"/>
              <a:gd name="connsiteX71" fmla="*/ 2152650 w 6363048"/>
              <a:gd name="connsiteY71" fmla="*/ 274150 h 2547450"/>
              <a:gd name="connsiteX72" fmla="*/ 2400300 w 6363048"/>
              <a:gd name="connsiteY72" fmla="*/ 261450 h 2547450"/>
              <a:gd name="connsiteX73" fmla="*/ 2419350 w 6363048"/>
              <a:gd name="connsiteY73" fmla="*/ 255100 h 2547450"/>
              <a:gd name="connsiteX74" fmla="*/ 2482850 w 6363048"/>
              <a:gd name="connsiteY74" fmla="*/ 248750 h 2547450"/>
              <a:gd name="connsiteX75" fmla="*/ 2540000 w 6363048"/>
              <a:gd name="connsiteY75" fmla="*/ 229700 h 2547450"/>
              <a:gd name="connsiteX76" fmla="*/ 2679700 w 6363048"/>
              <a:gd name="connsiteY76" fmla="*/ 217000 h 2547450"/>
              <a:gd name="connsiteX77" fmla="*/ 2781300 w 6363048"/>
              <a:gd name="connsiteY77" fmla="*/ 204300 h 2547450"/>
              <a:gd name="connsiteX78" fmla="*/ 2863850 w 6363048"/>
              <a:gd name="connsiteY78" fmla="*/ 197950 h 2547450"/>
              <a:gd name="connsiteX79" fmla="*/ 3187700 w 6363048"/>
              <a:gd name="connsiteY79" fmla="*/ 185250 h 2547450"/>
              <a:gd name="connsiteX80" fmla="*/ 3263900 w 6363048"/>
              <a:gd name="connsiteY80" fmla="*/ 172550 h 2547450"/>
              <a:gd name="connsiteX81" fmla="*/ 3498850 w 6363048"/>
              <a:gd name="connsiteY81" fmla="*/ 159850 h 2547450"/>
              <a:gd name="connsiteX82" fmla="*/ 3733800 w 6363048"/>
              <a:gd name="connsiteY82" fmla="*/ 140800 h 2547450"/>
              <a:gd name="connsiteX83" fmla="*/ 3803650 w 6363048"/>
              <a:gd name="connsiteY83" fmla="*/ 128100 h 2547450"/>
              <a:gd name="connsiteX84" fmla="*/ 4057650 w 6363048"/>
              <a:gd name="connsiteY84" fmla="*/ 121750 h 2547450"/>
              <a:gd name="connsiteX85" fmla="*/ 4387850 w 6363048"/>
              <a:gd name="connsiteY85" fmla="*/ 121750 h 2547450"/>
              <a:gd name="connsiteX86" fmla="*/ 4425950 w 6363048"/>
              <a:gd name="connsiteY86" fmla="*/ 128100 h 2547450"/>
              <a:gd name="connsiteX87" fmla="*/ 4514850 w 6363048"/>
              <a:gd name="connsiteY87" fmla="*/ 134450 h 2547450"/>
              <a:gd name="connsiteX88" fmla="*/ 4597400 w 6363048"/>
              <a:gd name="connsiteY88" fmla="*/ 147150 h 2547450"/>
              <a:gd name="connsiteX89" fmla="*/ 4648200 w 6363048"/>
              <a:gd name="connsiteY89" fmla="*/ 159850 h 2547450"/>
              <a:gd name="connsiteX90" fmla="*/ 4660900 w 6363048"/>
              <a:gd name="connsiteY90" fmla="*/ 178900 h 2547450"/>
              <a:gd name="connsiteX91" fmla="*/ 4679950 w 6363048"/>
              <a:gd name="connsiteY91" fmla="*/ 185250 h 2547450"/>
              <a:gd name="connsiteX92" fmla="*/ 4730750 w 6363048"/>
              <a:gd name="connsiteY92" fmla="*/ 204300 h 2547450"/>
              <a:gd name="connsiteX93" fmla="*/ 4749800 w 6363048"/>
              <a:gd name="connsiteY93" fmla="*/ 217000 h 2547450"/>
              <a:gd name="connsiteX94" fmla="*/ 4768850 w 6363048"/>
              <a:gd name="connsiteY94" fmla="*/ 223350 h 2547450"/>
              <a:gd name="connsiteX95" fmla="*/ 4826000 w 6363048"/>
              <a:gd name="connsiteY95" fmla="*/ 236050 h 2547450"/>
              <a:gd name="connsiteX96" fmla="*/ 5022850 w 6363048"/>
              <a:gd name="connsiteY96" fmla="*/ 229700 h 2547450"/>
              <a:gd name="connsiteX97" fmla="*/ 5181600 w 6363048"/>
              <a:gd name="connsiteY97" fmla="*/ 210650 h 2547450"/>
              <a:gd name="connsiteX98" fmla="*/ 5200650 w 6363048"/>
              <a:gd name="connsiteY98" fmla="*/ 197950 h 2547450"/>
              <a:gd name="connsiteX99" fmla="*/ 5327650 w 6363048"/>
              <a:gd name="connsiteY99" fmla="*/ 172550 h 2547450"/>
              <a:gd name="connsiteX100" fmla="*/ 5410200 w 6363048"/>
              <a:gd name="connsiteY100" fmla="*/ 153500 h 2547450"/>
              <a:gd name="connsiteX101" fmla="*/ 5473700 w 6363048"/>
              <a:gd name="connsiteY101" fmla="*/ 147150 h 2547450"/>
              <a:gd name="connsiteX102" fmla="*/ 5492750 w 6363048"/>
              <a:gd name="connsiteY102" fmla="*/ 140800 h 2547450"/>
              <a:gd name="connsiteX103" fmla="*/ 5626100 w 6363048"/>
              <a:gd name="connsiteY103" fmla="*/ 128100 h 2547450"/>
              <a:gd name="connsiteX104" fmla="*/ 5645150 w 6363048"/>
              <a:gd name="connsiteY104" fmla="*/ 115400 h 2547450"/>
              <a:gd name="connsiteX105" fmla="*/ 5670550 w 6363048"/>
              <a:gd name="connsiteY105" fmla="*/ 109050 h 2547450"/>
              <a:gd name="connsiteX106" fmla="*/ 5689600 w 6363048"/>
              <a:gd name="connsiteY106" fmla="*/ 102700 h 2547450"/>
              <a:gd name="connsiteX107" fmla="*/ 5880100 w 6363048"/>
              <a:gd name="connsiteY107" fmla="*/ 96350 h 2547450"/>
              <a:gd name="connsiteX108" fmla="*/ 5930900 w 6363048"/>
              <a:gd name="connsiteY108" fmla="*/ 83650 h 2547450"/>
              <a:gd name="connsiteX109" fmla="*/ 5949950 w 6363048"/>
              <a:gd name="connsiteY109" fmla="*/ 77300 h 2547450"/>
              <a:gd name="connsiteX110" fmla="*/ 5981700 w 6363048"/>
              <a:gd name="connsiteY110" fmla="*/ 70950 h 2547450"/>
              <a:gd name="connsiteX111" fmla="*/ 6057900 w 6363048"/>
              <a:gd name="connsiteY111" fmla="*/ 26500 h 2547450"/>
              <a:gd name="connsiteX112" fmla="*/ 6121400 w 6363048"/>
              <a:gd name="connsiteY112" fmla="*/ 20150 h 2547450"/>
              <a:gd name="connsiteX113" fmla="*/ 6140450 w 6363048"/>
              <a:gd name="connsiteY113" fmla="*/ 13800 h 2547450"/>
              <a:gd name="connsiteX114" fmla="*/ 6159500 w 6363048"/>
              <a:gd name="connsiteY114" fmla="*/ 1100 h 2547450"/>
              <a:gd name="connsiteX115" fmla="*/ 6178550 w 6363048"/>
              <a:gd name="connsiteY115" fmla="*/ 7450 h 2547450"/>
              <a:gd name="connsiteX116" fmla="*/ 6223000 w 6363048"/>
              <a:gd name="connsiteY116" fmla="*/ 13800 h 2547450"/>
              <a:gd name="connsiteX117" fmla="*/ 6242050 w 6363048"/>
              <a:gd name="connsiteY117" fmla="*/ 26500 h 2547450"/>
              <a:gd name="connsiteX118" fmla="*/ 6267450 w 6363048"/>
              <a:gd name="connsiteY118" fmla="*/ 83650 h 2547450"/>
              <a:gd name="connsiteX119" fmla="*/ 6286500 w 6363048"/>
              <a:gd name="connsiteY119" fmla="*/ 90000 h 2547450"/>
              <a:gd name="connsiteX120" fmla="*/ 6337300 w 6363048"/>
              <a:gd name="connsiteY120" fmla="*/ 102700 h 2547450"/>
              <a:gd name="connsiteX121" fmla="*/ 6350000 w 6363048"/>
              <a:gd name="connsiteY121" fmla="*/ 121750 h 2547450"/>
              <a:gd name="connsiteX122" fmla="*/ 6356350 w 6363048"/>
              <a:gd name="connsiteY122" fmla="*/ 153500 h 2547450"/>
              <a:gd name="connsiteX123" fmla="*/ 6362700 w 6363048"/>
              <a:gd name="connsiteY123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31950 w 6363048"/>
              <a:gd name="connsiteY62" fmla="*/ 483700 h 2547450"/>
              <a:gd name="connsiteX63" fmla="*/ 1651000 w 6363048"/>
              <a:gd name="connsiteY63" fmla="*/ 471000 h 2547450"/>
              <a:gd name="connsiteX64" fmla="*/ 1670050 w 6363048"/>
              <a:gd name="connsiteY64" fmla="*/ 451950 h 2547450"/>
              <a:gd name="connsiteX65" fmla="*/ 1873250 w 6363048"/>
              <a:gd name="connsiteY65" fmla="*/ 331300 h 2547450"/>
              <a:gd name="connsiteX66" fmla="*/ 1917700 w 6363048"/>
              <a:gd name="connsiteY66" fmla="*/ 324950 h 2547450"/>
              <a:gd name="connsiteX67" fmla="*/ 1949450 w 6363048"/>
              <a:gd name="connsiteY67" fmla="*/ 312250 h 2547450"/>
              <a:gd name="connsiteX68" fmla="*/ 2044700 w 6363048"/>
              <a:gd name="connsiteY68" fmla="*/ 286850 h 2547450"/>
              <a:gd name="connsiteX69" fmla="*/ 2108200 w 6363048"/>
              <a:gd name="connsiteY69" fmla="*/ 280500 h 2547450"/>
              <a:gd name="connsiteX70" fmla="*/ 2152650 w 6363048"/>
              <a:gd name="connsiteY70" fmla="*/ 274150 h 2547450"/>
              <a:gd name="connsiteX71" fmla="*/ 2400300 w 6363048"/>
              <a:gd name="connsiteY71" fmla="*/ 261450 h 2547450"/>
              <a:gd name="connsiteX72" fmla="*/ 2419350 w 6363048"/>
              <a:gd name="connsiteY72" fmla="*/ 255100 h 2547450"/>
              <a:gd name="connsiteX73" fmla="*/ 2482850 w 6363048"/>
              <a:gd name="connsiteY73" fmla="*/ 248750 h 2547450"/>
              <a:gd name="connsiteX74" fmla="*/ 2540000 w 6363048"/>
              <a:gd name="connsiteY74" fmla="*/ 229700 h 2547450"/>
              <a:gd name="connsiteX75" fmla="*/ 2679700 w 6363048"/>
              <a:gd name="connsiteY75" fmla="*/ 217000 h 2547450"/>
              <a:gd name="connsiteX76" fmla="*/ 2781300 w 6363048"/>
              <a:gd name="connsiteY76" fmla="*/ 204300 h 2547450"/>
              <a:gd name="connsiteX77" fmla="*/ 2863850 w 6363048"/>
              <a:gd name="connsiteY77" fmla="*/ 197950 h 2547450"/>
              <a:gd name="connsiteX78" fmla="*/ 3187700 w 6363048"/>
              <a:gd name="connsiteY78" fmla="*/ 185250 h 2547450"/>
              <a:gd name="connsiteX79" fmla="*/ 3263900 w 6363048"/>
              <a:gd name="connsiteY79" fmla="*/ 172550 h 2547450"/>
              <a:gd name="connsiteX80" fmla="*/ 3498850 w 6363048"/>
              <a:gd name="connsiteY80" fmla="*/ 159850 h 2547450"/>
              <a:gd name="connsiteX81" fmla="*/ 3733800 w 6363048"/>
              <a:gd name="connsiteY81" fmla="*/ 140800 h 2547450"/>
              <a:gd name="connsiteX82" fmla="*/ 3803650 w 6363048"/>
              <a:gd name="connsiteY82" fmla="*/ 128100 h 2547450"/>
              <a:gd name="connsiteX83" fmla="*/ 4057650 w 6363048"/>
              <a:gd name="connsiteY83" fmla="*/ 121750 h 2547450"/>
              <a:gd name="connsiteX84" fmla="*/ 4387850 w 6363048"/>
              <a:gd name="connsiteY84" fmla="*/ 121750 h 2547450"/>
              <a:gd name="connsiteX85" fmla="*/ 4425950 w 6363048"/>
              <a:gd name="connsiteY85" fmla="*/ 128100 h 2547450"/>
              <a:gd name="connsiteX86" fmla="*/ 4514850 w 6363048"/>
              <a:gd name="connsiteY86" fmla="*/ 134450 h 2547450"/>
              <a:gd name="connsiteX87" fmla="*/ 4597400 w 6363048"/>
              <a:gd name="connsiteY87" fmla="*/ 147150 h 2547450"/>
              <a:gd name="connsiteX88" fmla="*/ 4648200 w 6363048"/>
              <a:gd name="connsiteY88" fmla="*/ 159850 h 2547450"/>
              <a:gd name="connsiteX89" fmla="*/ 4660900 w 6363048"/>
              <a:gd name="connsiteY89" fmla="*/ 178900 h 2547450"/>
              <a:gd name="connsiteX90" fmla="*/ 4679950 w 6363048"/>
              <a:gd name="connsiteY90" fmla="*/ 185250 h 2547450"/>
              <a:gd name="connsiteX91" fmla="*/ 4730750 w 6363048"/>
              <a:gd name="connsiteY91" fmla="*/ 204300 h 2547450"/>
              <a:gd name="connsiteX92" fmla="*/ 4749800 w 6363048"/>
              <a:gd name="connsiteY92" fmla="*/ 217000 h 2547450"/>
              <a:gd name="connsiteX93" fmla="*/ 4768850 w 6363048"/>
              <a:gd name="connsiteY93" fmla="*/ 223350 h 2547450"/>
              <a:gd name="connsiteX94" fmla="*/ 4826000 w 6363048"/>
              <a:gd name="connsiteY94" fmla="*/ 236050 h 2547450"/>
              <a:gd name="connsiteX95" fmla="*/ 5022850 w 6363048"/>
              <a:gd name="connsiteY95" fmla="*/ 229700 h 2547450"/>
              <a:gd name="connsiteX96" fmla="*/ 5181600 w 6363048"/>
              <a:gd name="connsiteY96" fmla="*/ 210650 h 2547450"/>
              <a:gd name="connsiteX97" fmla="*/ 5200650 w 6363048"/>
              <a:gd name="connsiteY97" fmla="*/ 197950 h 2547450"/>
              <a:gd name="connsiteX98" fmla="*/ 5327650 w 6363048"/>
              <a:gd name="connsiteY98" fmla="*/ 172550 h 2547450"/>
              <a:gd name="connsiteX99" fmla="*/ 5410200 w 6363048"/>
              <a:gd name="connsiteY99" fmla="*/ 153500 h 2547450"/>
              <a:gd name="connsiteX100" fmla="*/ 5473700 w 6363048"/>
              <a:gd name="connsiteY100" fmla="*/ 147150 h 2547450"/>
              <a:gd name="connsiteX101" fmla="*/ 5492750 w 6363048"/>
              <a:gd name="connsiteY101" fmla="*/ 140800 h 2547450"/>
              <a:gd name="connsiteX102" fmla="*/ 5626100 w 6363048"/>
              <a:gd name="connsiteY102" fmla="*/ 128100 h 2547450"/>
              <a:gd name="connsiteX103" fmla="*/ 5645150 w 6363048"/>
              <a:gd name="connsiteY103" fmla="*/ 115400 h 2547450"/>
              <a:gd name="connsiteX104" fmla="*/ 5670550 w 6363048"/>
              <a:gd name="connsiteY104" fmla="*/ 109050 h 2547450"/>
              <a:gd name="connsiteX105" fmla="*/ 5689600 w 6363048"/>
              <a:gd name="connsiteY105" fmla="*/ 102700 h 2547450"/>
              <a:gd name="connsiteX106" fmla="*/ 5880100 w 6363048"/>
              <a:gd name="connsiteY106" fmla="*/ 96350 h 2547450"/>
              <a:gd name="connsiteX107" fmla="*/ 5930900 w 6363048"/>
              <a:gd name="connsiteY107" fmla="*/ 83650 h 2547450"/>
              <a:gd name="connsiteX108" fmla="*/ 5949950 w 6363048"/>
              <a:gd name="connsiteY108" fmla="*/ 77300 h 2547450"/>
              <a:gd name="connsiteX109" fmla="*/ 5981700 w 6363048"/>
              <a:gd name="connsiteY109" fmla="*/ 70950 h 2547450"/>
              <a:gd name="connsiteX110" fmla="*/ 6057900 w 6363048"/>
              <a:gd name="connsiteY110" fmla="*/ 26500 h 2547450"/>
              <a:gd name="connsiteX111" fmla="*/ 6121400 w 6363048"/>
              <a:gd name="connsiteY111" fmla="*/ 20150 h 2547450"/>
              <a:gd name="connsiteX112" fmla="*/ 6140450 w 6363048"/>
              <a:gd name="connsiteY112" fmla="*/ 13800 h 2547450"/>
              <a:gd name="connsiteX113" fmla="*/ 6159500 w 6363048"/>
              <a:gd name="connsiteY113" fmla="*/ 1100 h 2547450"/>
              <a:gd name="connsiteX114" fmla="*/ 6178550 w 6363048"/>
              <a:gd name="connsiteY114" fmla="*/ 7450 h 2547450"/>
              <a:gd name="connsiteX115" fmla="*/ 6223000 w 6363048"/>
              <a:gd name="connsiteY115" fmla="*/ 13800 h 2547450"/>
              <a:gd name="connsiteX116" fmla="*/ 6242050 w 6363048"/>
              <a:gd name="connsiteY116" fmla="*/ 26500 h 2547450"/>
              <a:gd name="connsiteX117" fmla="*/ 6267450 w 6363048"/>
              <a:gd name="connsiteY117" fmla="*/ 83650 h 2547450"/>
              <a:gd name="connsiteX118" fmla="*/ 6286500 w 6363048"/>
              <a:gd name="connsiteY118" fmla="*/ 90000 h 2547450"/>
              <a:gd name="connsiteX119" fmla="*/ 6337300 w 6363048"/>
              <a:gd name="connsiteY119" fmla="*/ 102700 h 2547450"/>
              <a:gd name="connsiteX120" fmla="*/ 6350000 w 6363048"/>
              <a:gd name="connsiteY120" fmla="*/ 121750 h 2547450"/>
              <a:gd name="connsiteX121" fmla="*/ 6356350 w 6363048"/>
              <a:gd name="connsiteY121" fmla="*/ 153500 h 2547450"/>
              <a:gd name="connsiteX122" fmla="*/ 6362700 w 6363048"/>
              <a:gd name="connsiteY122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06550 w 6363048"/>
              <a:gd name="connsiteY61" fmla="*/ 496400 h 2547450"/>
              <a:gd name="connsiteX62" fmla="*/ 1651000 w 6363048"/>
              <a:gd name="connsiteY62" fmla="*/ 471000 h 2547450"/>
              <a:gd name="connsiteX63" fmla="*/ 1670050 w 6363048"/>
              <a:gd name="connsiteY63" fmla="*/ 451950 h 2547450"/>
              <a:gd name="connsiteX64" fmla="*/ 1873250 w 6363048"/>
              <a:gd name="connsiteY64" fmla="*/ 331300 h 2547450"/>
              <a:gd name="connsiteX65" fmla="*/ 1917700 w 6363048"/>
              <a:gd name="connsiteY65" fmla="*/ 324950 h 2547450"/>
              <a:gd name="connsiteX66" fmla="*/ 1949450 w 6363048"/>
              <a:gd name="connsiteY66" fmla="*/ 312250 h 2547450"/>
              <a:gd name="connsiteX67" fmla="*/ 2044700 w 6363048"/>
              <a:gd name="connsiteY67" fmla="*/ 286850 h 2547450"/>
              <a:gd name="connsiteX68" fmla="*/ 2108200 w 6363048"/>
              <a:gd name="connsiteY68" fmla="*/ 280500 h 2547450"/>
              <a:gd name="connsiteX69" fmla="*/ 2152650 w 6363048"/>
              <a:gd name="connsiteY69" fmla="*/ 274150 h 2547450"/>
              <a:gd name="connsiteX70" fmla="*/ 2400300 w 6363048"/>
              <a:gd name="connsiteY70" fmla="*/ 261450 h 2547450"/>
              <a:gd name="connsiteX71" fmla="*/ 2419350 w 6363048"/>
              <a:gd name="connsiteY71" fmla="*/ 255100 h 2547450"/>
              <a:gd name="connsiteX72" fmla="*/ 2482850 w 6363048"/>
              <a:gd name="connsiteY72" fmla="*/ 248750 h 2547450"/>
              <a:gd name="connsiteX73" fmla="*/ 2540000 w 6363048"/>
              <a:gd name="connsiteY73" fmla="*/ 229700 h 2547450"/>
              <a:gd name="connsiteX74" fmla="*/ 2679700 w 6363048"/>
              <a:gd name="connsiteY74" fmla="*/ 217000 h 2547450"/>
              <a:gd name="connsiteX75" fmla="*/ 2781300 w 6363048"/>
              <a:gd name="connsiteY75" fmla="*/ 204300 h 2547450"/>
              <a:gd name="connsiteX76" fmla="*/ 2863850 w 6363048"/>
              <a:gd name="connsiteY76" fmla="*/ 197950 h 2547450"/>
              <a:gd name="connsiteX77" fmla="*/ 3187700 w 6363048"/>
              <a:gd name="connsiteY77" fmla="*/ 185250 h 2547450"/>
              <a:gd name="connsiteX78" fmla="*/ 3263900 w 6363048"/>
              <a:gd name="connsiteY78" fmla="*/ 172550 h 2547450"/>
              <a:gd name="connsiteX79" fmla="*/ 3498850 w 6363048"/>
              <a:gd name="connsiteY79" fmla="*/ 159850 h 2547450"/>
              <a:gd name="connsiteX80" fmla="*/ 3733800 w 6363048"/>
              <a:gd name="connsiteY80" fmla="*/ 140800 h 2547450"/>
              <a:gd name="connsiteX81" fmla="*/ 3803650 w 6363048"/>
              <a:gd name="connsiteY81" fmla="*/ 128100 h 2547450"/>
              <a:gd name="connsiteX82" fmla="*/ 4057650 w 6363048"/>
              <a:gd name="connsiteY82" fmla="*/ 121750 h 2547450"/>
              <a:gd name="connsiteX83" fmla="*/ 4387850 w 6363048"/>
              <a:gd name="connsiteY83" fmla="*/ 121750 h 2547450"/>
              <a:gd name="connsiteX84" fmla="*/ 4425950 w 6363048"/>
              <a:gd name="connsiteY84" fmla="*/ 128100 h 2547450"/>
              <a:gd name="connsiteX85" fmla="*/ 4514850 w 6363048"/>
              <a:gd name="connsiteY85" fmla="*/ 134450 h 2547450"/>
              <a:gd name="connsiteX86" fmla="*/ 4597400 w 6363048"/>
              <a:gd name="connsiteY86" fmla="*/ 147150 h 2547450"/>
              <a:gd name="connsiteX87" fmla="*/ 4648200 w 6363048"/>
              <a:gd name="connsiteY87" fmla="*/ 159850 h 2547450"/>
              <a:gd name="connsiteX88" fmla="*/ 4660900 w 6363048"/>
              <a:gd name="connsiteY88" fmla="*/ 178900 h 2547450"/>
              <a:gd name="connsiteX89" fmla="*/ 4679950 w 6363048"/>
              <a:gd name="connsiteY89" fmla="*/ 185250 h 2547450"/>
              <a:gd name="connsiteX90" fmla="*/ 4730750 w 6363048"/>
              <a:gd name="connsiteY90" fmla="*/ 204300 h 2547450"/>
              <a:gd name="connsiteX91" fmla="*/ 4749800 w 6363048"/>
              <a:gd name="connsiteY91" fmla="*/ 217000 h 2547450"/>
              <a:gd name="connsiteX92" fmla="*/ 4768850 w 6363048"/>
              <a:gd name="connsiteY92" fmla="*/ 223350 h 2547450"/>
              <a:gd name="connsiteX93" fmla="*/ 4826000 w 6363048"/>
              <a:gd name="connsiteY93" fmla="*/ 236050 h 2547450"/>
              <a:gd name="connsiteX94" fmla="*/ 5022850 w 6363048"/>
              <a:gd name="connsiteY94" fmla="*/ 229700 h 2547450"/>
              <a:gd name="connsiteX95" fmla="*/ 5181600 w 6363048"/>
              <a:gd name="connsiteY95" fmla="*/ 210650 h 2547450"/>
              <a:gd name="connsiteX96" fmla="*/ 5200650 w 6363048"/>
              <a:gd name="connsiteY96" fmla="*/ 197950 h 2547450"/>
              <a:gd name="connsiteX97" fmla="*/ 5327650 w 6363048"/>
              <a:gd name="connsiteY97" fmla="*/ 172550 h 2547450"/>
              <a:gd name="connsiteX98" fmla="*/ 5410200 w 6363048"/>
              <a:gd name="connsiteY98" fmla="*/ 153500 h 2547450"/>
              <a:gd name="connsiteX99" fmla="*/ 5473700 w 6363048"/>
              <a:gd name="connsiteY99" fmla="*/ 147150 h 2547450"/>
              <a:gd name="connsiteX100" fmla="*/ 5492750 w 6363048"/>
              <a:gd name="connsiteY100" fmla="*/ 140800 h 2547450"/>
              <a:gd name="connsiteX101" fmla="*/ 5626100 w 6363048"/>
              <a:gd name="connsiteY101" fmla="*/ 128100 h 2547450"/>
              <a:gd name="connsiteX102" fmla="*/ 5645150 w 6363048"/>
              <a:gd name="connsiteY102" fmla="*/ 115400 h 2547450"/>
              <a:gd name="connsiteX103" fmla="*/ 5670550 w 6363048"/>
              <a:gd name="connsiteY103" fmla="*/ 109050 h 2547450"/>
              <a:gd name="connsiteX104" fmla="*/ 5689600 w 6363048"/>
              <a:gd name="connsiteY104" fmla="*/ 102700 h 2547450"/>
              <a:gd name="connsiteX105" fmla="*/ 5880100 w 6363048"/>
              <a:gd name="connsiteY105" fmla="*/ 96350 h 2547450"/>
              <a:gd name="connsiteX106" fmla="*/ 5930900 w 6363048"/>
              <a:gd name="connsiteY106" fmla="*/ 83650 h 2547450"/>
              <a:gd name="connsiteX107" fmla="*/ 5949950 w 6363048"/>
              <a:gd name="connsiteY107" fmla="*/ 77300 h 2547450"/>
              <a:gd name="connsiteX108" fmla="*/ 5981700 w 6363048"/>
              <a:gd name="connsiteY108" fmla="*/ 70950 h 2547450"/>
              <a:gd name="connsiteX109" fmla="*/ 6057900 w 6363048"/>
              <a:gd name="connsiteY109" fmla="*/ 26500 h 2547450"/>
              <a:gd name="connsiteX110" fmla="*/ 6121400 w 6363048"/>
              <a:gd name="connsiteY110" fmla="*/ 20150 h 2547450"/>
              <a:gd name="connsiteX111" fmla="*/ 6140450 w 6363048"/>
              <a:gd name="connsiteY111" fmla="*/ 13800 h 2547450"/>
              <a:gd name="connsiteX112" fmla="*/ 6159500 w 6363048"/>
              <a:gd name="connsiteY112" fmla="*/ 1100 h 2547450"/>
              <a:gd name="connsiteX113" fmla="*/ 6178550 w 6363048"/>
              <a:gd name="connsiteY113" fmla="*/ 7450 h 2547450"/>
              <a:gd name="connsiteX114" fmla="*/ 6223000 w 6363048"/>
              <a:gd name="connsiteY114" fmla="*/ 13800 h 2547450"/>
              <a:gd name="connsiteX115" fmla="*/ 6242050 w 6363048"/>
              <a:gd name="connsiteY115" fmla="*/ 26500 h 2547450"/>
              <a:gd name="connsiteX116" fmla="*/ 6267450 w 6363048"/>
              <a:gd name="connsiteY116" fmla="*/ 83650 h 2547450"/>
              <a:gd name="connsiteX117" fmla="*/ 6286500 w 6363048"/>
              <a:gd name="connsiteY117" fmla="*/ 90000 h 2547450"/>
              <a:gd name="connsiteX118" fmla="*/ 6337300 w 6363048"/>
              <a:gd name="connsiteY118" fmla="*/ 102700 h 2547450"/>
              <a:gd name="connsiteX119" fmla="*/ 6350000 w 6363048"/>
              <a:gd name="connsiteY119" fmla="*/ 121750 h 2547450"/>
              <a:gd name="connsiteX120" fmla="*/ 6356350 w 6363048"/>
              <a:gd name="connsiteY120" fmla="*/ 153500 h 2547450"/>
              <a:gd name="connsiteX121" fmla="*/ 6362700 w 6363048"/>
              <a:gd name="connsiteY121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51000 w 6363048"/>
              <a:gd name="connsiteY61" fmla="*/ 471000 h 2547450"/>
              <a:gd name="connsiteX62" fmla="*/ 1670050 w 6363048"/>
              <a:gd name="connsiteY62" fmla="*/ 451950 h 2547450"/>
              <a:gd name="connsiteX63" fmla="*/ 1873250 w 6363048"/>
              <a:gd name="connsiteY63" fmla="*/ 331300 h 2547450"/>
              <a:gd name="connsiteX64" fmla="*/ 1917700 w 6363048"/>
              <a:gd name="connsiteY64" fmla="*/ 324950 h 2547450"/>
              <a:gd name="connsiteX65" fmla="*/ 1949450 w 6363048"/>
              <a:gd name="connsiteY65" fmla="*/ 312250 h 2547450"/>
              <a:gd name="connsiteX66" fmla="*/ 2044700 w 6363048"/>
              <a:gd name="connsiteY66" fmla="*/ 286850 h 2547450"/>
              <a:gd name="connsiteX67" fmla="*/ 2108200 w 6363048"/>
              <a:gd name="connsiteY67" fmla="*/ 280500 h 2547450"/>
              <a:gd name="connsiteX68" fmla="*/ 2152650 w 6363048"/>
              <a:gd name="connsiteY68" fmla="*/ 274150 h 2547450"/>
              <a:gd name="connsiteX69" fmla="*/ 2400300 w 6363048"/>
              <a:gd name="connsiteY69" fmla="*/ 261450 h 2547450"/>
              <a:gd name="connsiteX70" fmla="*/ 2419350 w 6363048"/>
              <a:gd name="connsiteY70" fmla="*/ 255100 h 2547450"/>
              <a:gd name="connsiteX71" fmla="*/ 2482850 w 6363048"/>
              <a:gd name="connsiteY71" fmla="*/ 248750 h 2547450"/>
              <a:gd name="connsiteX72" fmla="*/ 2540000 w 6363048"/>
              <a:gd name="connsiteY72" fmla="*/ 229700 h 2547450"/>
              <a:gd name="connsiteX73" fmla="*/ 2679700 w 6363048"/>
              <a:gd name="connsiteY73" fmla="*/ 217000 h 2547450"/>
              <a:gd name="connsiteX74" fmla="*/ 2781300 w 6363048"/>
              <a:gd name="connsiteY74" fmla="*/ 204300 h 2547450"/>
              <a:gd name="connsiteX75" fmla="*/ 2863850 w 6363048"/>
              <a:gd name="connsiteY75" fmla="*/ 197950 h 2547450"/>
              <a:gd name="connsiteX76" fmla="*/ 3187700 w 6363048"/>
              <a:gd name="connsiteY76" fmla="*/ 185250 h 2547450"/>
              <a:gd name="connsiteX77" fmla="*/ 3263900 w 6363048"/>
              <a:gd name="connsiteY77" fmla="*/ 172550 h 2547450"/>
              <a:gd name="connsiteX78" fmla="*/ 3498850 w 6363048"/>
              <a:gd name="connsiteY78" fmla="*/ 159850 h 2547450"/>
              <a:gd name="connsiteX79" fmla="*/ 3733800 w 6363048"/>
              <a:gd name="connsiteY79" fmla="*/ 140800 h 2547450"/>
              <a:gd name="connsiteX80" fmla="*/ 3803650 w 6363048"/>
              <a:gd name="connsiteY80" fmla="*/ 128100 h 2547450"/>
              <a:gd name="connsiteX81" fmla="*/ 4057650 w 6363048"/>
              <a:gd name="connsiteY81" fmla="*/ 121750 h 2547450"/>
              <a:gd name="connsiteX82" fmla="*/ 4387850 w 6363048"/>
              <a:gd name="connsiteY82" fmla="*/ 121750 h 2547450"/>
              <a:gd name="connsiteX83" fmla="*/ 4425950 w 6363048"/>
              <a:gd name="connsiteY83" fmla="*/ 128100 h 2547450"/>
              <a:gd name="connsiteX84" fmla="*/ 4514850 w 6363048"/>
              <a:gd name="connsiteY84" fmla="*/ 134450 h 2547450"/>
              <a:gd name="connsiteX85" fmla="*/ 4597400 w 6363048"/>
              <a:gd name="connsiteY85" fmla="*/ 147150 h 2547450"/>
              <a:gd name="connsiteX86" fmla="*/ 4648200 w 6363048"/>
              <a:gd name="connsiteY86" fmla="*/ 159850 h 2547450"/>
              <a:gd name="connsiteX87" fmla="*/ 4660900 w 6363048"/>
              <a:gd name="connsiteY87" fmla="*/ 178900 h 2547450"/>
              <a:gd name="connsiteX88" fmla="*/ 4679950 w 6363048"/>
              <a:gd name="connsiteY88" fmla="*/ 185250 h 2547450"/>
              <a:gd name="connsiteX89" fmla="*/ 4730750 w 6363048"/>
              <a:gd name="connsiteY89" fmla="*/ 204300 h 2547450"/>
              <a:gd name="connsiteX90" fmla="*/ 4749800 w 6363048"/>
              <a:gd name="connsiteY90" fmla="*/ 217000 h 2547450"/>
              <a:gd name="connsiteX91" fmla="*/ 4768850 w 6363048"/>
              <a:gd name="connsiteY91" fmla="*/ 223350 h 2547450"/>
              <a:gd name="connsiteX92" fmla="*/ 4826000 w 6363048"/>
              <a:gd name="connsiteY92" fmla="*/ 236050 h 2547450"/>
              <a:gd name="connsiteX93" fmla="*/ 5022850 w 6363048"/>
              <a:gd name="connsiteY93" fmla="*/ 229700 h 2547450"/>
              <a:gd name="connsiteX94" fmla="*/ 5181600 w 6363048"/>
              <a:gd name="connsiteY94" fmla="*/ 210650 h 2547450"/>
              <a:gd name="connsiteX95" fmla="*/ 5200650 w 6363048"/>
              <a:gd name="connsiteY95" fmla="*/ 197950 h 2547450"/>
              <a:gd name="connsiteX96" fmla="*/ 5327650 w 6363048"/>
              <a:gd name="connsiteY96" fmla="*/ 172550 h 2547450"/>
              <a:gd name="connsiteX97" fmla="*/ 5410200 w 6363048"/>
              <a:gd name="connsiteY97" fmla="*/ 153500 h 2547450"/>
              <a:gd name="connsiteX98" fmla="*/ 5473700 w 6363048"/>
              <a:gd name="connsiteY98" fmla="*/ 147150 h 2547450"/>
              <a:gd name="connsiteX99" fmla="*/ 5492750 w 6363048"/>
              <a:gd name="connsiteY99" fmla="*/ 140800 h 2547450"/>
              <a:gd name="connsiteX100" fmla="*/ 5626100 w 6363048"/>
              <a:gd name="connsiteY100" fmla="*/ 128100 h 2547450"/>
              <a:gd name="connsiteX101" fmla="*/ 5645150 w 6363048"/>
              <a:gd name="connsiteY101" fmla="*/ 115400 h 2547450"/>
              <a:gd name="connsiteX102" fmla="*/ 5670550 w 6363048"/>
              <a:gd name="connsiteY102" fmla="*/ 109050 h 2547450"/>
              <a:gd name="connsiteX103" fmla="*/ 5689600 w 6363048"/>
              <a:gd name="connsiteY103" fmla="*/ 102700 h 2547450"/>
              <a:gd name="connsiteX104" fmla="*/ 5880100 w 6363048"/>
              <a:gd name="connsiteY104" fmla="*/ 96350 h 2547450"/>
              <a:gd name="connsiteX105" fmla="*/ 5930900 w 6363048"/>
              <a:gd name="connsiteY105" fmla="*/ 83650 h 2547450"/>
              <a:gd name="connsiteX106" fmla="*/ 5949950 w 6363048"/>
              <a:gd name="connsiteY106" fmla="*/ 77300 h 2547450"/>
              <a:gd name="connsiteX107" fmla="*/ 5981700 w 6363048"/>
              <a:gd name="connsiteY107" fmla="*/ 70950 h 2547450"/>
              <a:gd name="connsiteX108" fmla="*/ 6057900 w 6363048"/>
              <a:gd name="connsiteY108" fmla="*/ 26500 h 2547450"/>
              <a:gd name="connsiteX109" fmla="*/ 6121400 w 6363048"/>
              <a:gd name="connsiteY109" fmla="*/ 20150 h 2547450"/>
              <a:gd name="connsiteX110" fmla="*/ 6140450 w 6363048"/>
              <a:gd name="connsiteY110" fmla="*/ 13800 h 2547450"/>
              <a:gd name="connsiteX111" fmla="*/ 6159500 w 6363048"/>
              <a:gd name="connsiteY111" fmla="*/ 1100 h 2547450"/>
              <a:gd name="connsiteX112" fmla="*/ 6178550 w 6363048"/>
              <a:gd name="connsiteY112" fmla="*/ 7450 h 2547450"/>
              <a:gd name="connsiteX113" fmla="*/ 6223000 w 6363048"/>
              <a:gd name="connsiteY113" fmla="*/ 13800 h 2547450"/>
              <a:gd name="connsiteX114" fmla="*/ 6242050 w 6363048"/>
              <a:gd name="connsiteY114" fmla="*/ 26500 h 2547450"/>
              <a:gd name="connsiteX115" fmla="*/ 6267450 w 6363048"/>
              <a:gd name="connsiteY115" fmla="*/ 83650 h 2547450"/>
              <a:gd name="connsiteX116" fmla="*/ 6286500 w 6363048"/>
              <a:gd name="connsiteY116" fmla="*/ 90000 h 2547450"/>
              <a:gd name="connsiteX117" fmla="*/ 6337300 w 6363048"/>
              <a:gd name="connsiteY117" fmla="*/ 102700 h 2547450"/>
              <a:gd name="connsiteX118" fmla="*/ 6350000 w 6363048"/>
              <a:gd name="connsiteY118" fmla="*/ 121750 h 2547450"/>
              <a:gd name="connsiteX119" fmla="*/ 6356350 w 6363048"/>
              <a:gd name="connsiteY119" fmla="*/ 153500 h 2547450"/>
              <a:gd name="connsiteX120" fmla="*/ 6362700 w 6363048"/>
              <a:gd name="connsiteY120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51000 w 6363048"/>
              <a:gd name="connsiteY61" fmla="*/ 471000 h 2547450"/>
              <a:gd name="connsiteX62" fmla="*/ 1670050 w 6363048"/>
              <a:gd name="connsiteY62" fmla="*/ 451950 h 2547450"/>
              <a:gd name="connsiteX63" fmla="*/ 1917700 w 6363048"/>
              <a:gd name="connsiteY63" fmla="*/ 324950 h 2547450"/>
              <a:gd name="connsiteX64" fmla="*/ 1949450 w 6363048"/>
              <a:gd name="connsiteY64" fmla="*/ 312250 h 2547450"/>
              <a:gd name="connsiteX65" fmla="*/ 2044700 w 6363048"/>
              <a:gd name="connsiteY65" fmla="*/ 286850 h 2547450"/>
              <a:gd name="connsiteX66" fmla="*/ 2108200 w 6363048"/>
              <a:gd name="connsiteY66" fmla="*/ 280500 h 2547450"/>
              <a:gd name="connsiteX67" fmla="*/ 2152650 w 6363048"/>
              <a:gd name="connsiteY67" fmla="*/ 274150 h 2547450"/>
              <a:gd name="connsiteX68" fmla="*/ 2400300 w 6363048"/>
              <a:gd name="connsiteY68" fmla="*/ 261450 h 2547450"/>
              <a:gd name="connsiteX69" fmla="*/ 2419350 w 6363048"/>
              <a:gd name="connsiteY69" fmla="*/ 255100 h 2547450"/>
              <a:gd name="connsiteX70" fmla="*/ 2482850 w 6363048"/>
              <a:gd name="connsiteY70" fmla="*/ 248750 h 2547450"/>
              <a:gd name="connsiteX71" fmla="*/ 2540000 w 6363048"/>
              <a:gd name="connsiteY71" fmla="*/ 229700 h 2547450"/>
              <a:gd name="connsiteX72" fmla="*/ 2679700 w 6363048"/>
              <a:gd name="connsiteY72" fmla="*/ 217000 h 2547450"/>
              <a:gd name="connsiteX73" fmla="*/ 2781300 w 6363048"/>
              <a:gd name="connsiteY73" fmla="*/ 204300 h 2547450"/>
              <a:gd name="connsiteX74" fmla="*/ 2863850 w 6363048"/>
              <a:gd name="connsiteY74" fmla="*/ 197950 h 2547450"/>
              <a:gd name="connsiteX75" fmla="*/ 3187700 w 6363048"/>
              <a:gd name="connsiteY75" fmla="*/ 185250 h 2547450"/>
              <a:gd name="connsiteX76" fmla="*/ 3263900 w 6363048"/>
              <a:gd name="connsiteY76" fmla="*/ 172550 h 2547450"/>
              <a:gd name="connsiteX77" fmla="*/ 3498850 w 6363048"/>
              <a:gd name="connsiteY77" fmla="*/ 159850 h 2547450"/>
              <a:gd name="connsiteX78" fmla="*/ 3733800 w 6363048"/>
              <a:gd name="connsiteY78" fmla="*/ 140800 h 2547450"/>
              <a:gd name="connsiteX79" fmla="*/ 3803650 w 6363048"/>
              <a:gd name="connsiteY79" fmla="*/ 128100 h 2547450"/>
              <a:gd name="connsiteX80" fmla="*/ 4057650 w 6363048"/>
              <a:gd name="connsiteY80" fmla="*/ 121750 h 2547450"/>
              <a:gd name="connsiteX81" fmla="*/ 4387850 w 6363048"/>
              <a:gd name="connsiteY81" fmla="*/ 121750 h 2547450"/>
              <a:gd name="connsiteX82" fmla="*/ 4425950 w 6363048"/>
              <a:gd name="connsiteY82" fmla="*/ 128100 h 2547450"/>
              <a:gd name="connsiteX83" fmla="*/ 4514850 w 6363048"/>
              <a:gd name="connsiteY83" fmla="*/ 134450 h 2547450"/>
              <a:gd name="connsiteX84" fmla="*/ 4597400 w 6363048"/>
              <a:gd name="connsiteY84" fmla="*/ 147150 h 2547450"/>
              <a:gd name="connsiteX85" fmla="*/ 4648200 w 6363048"/>
              <a:gd name="connsiteY85" fmla="*/ 159850 h 2547450"/>
              <a:gd name="connsiteX86" fmla="*/ 4660900 w 6363048"/>
              <a:gd name="connsiteY86" fmla="*/ 178900 h 2547450"/>
              <a:gd name="connsiteX87" fmla="*/ 4679950 w 6363048"/>
              <a:gd name="connsiteY87" fmla="*/ 185250 h 2547450"/>
              <a:gd name="connsiteX88" fmla="*/ 4730750 w 6363048"/>
              <a:gd name="connsiteY88" fmla="*/ 204300 h 2547450"/>
              <a:gd name="connsiteX89" fmla="*/ 4749800 w 6363048"/>
              <a:gd name="connsiteY89" fmla="*/ 217000 h 2547450"/>
              <a:gd name="connsiteX90" fmla="*/ 4768850 w 6363048"/>
              <a:gd name="connsiteY90" fmla="*/ 223350 h 2547450"/>
              <a:gd name="connsiteX91" fmla="*/ 4826000 w 6363048"/>
              <a:gd name="connsiteY91" fmla="*/ 236050 h 2547450"/>
              <a:gd name="connsiteX92" fmla="*/ 5022850 w 6363048"/>
              <a:gd name="connsiteY92" fmla="*/ 229700 h 2547450"/>
              <a:gd name="connsiteX93" fmla="*/ 5181600 w 6363048"/>
              <a:gd name="connsiteY93" fmla="*/ 210650 h 2547450"/>
              <a:gd name="connsiteX94" fmla="*/ 5200650 w 6363048"/>
              <a:gd name="connsiteY94" fmla="*/ 197950 h 2547450"/>
              <a:gd name="connsiteX95" fmla="*/ 5327650 w 6363048"/>
              <a:gd name="connsiteY95" fmla="*/ 172550 h 2547450"/>
              <a:gd name="connsiteX96" fmla="*/ 5410200 w 6363048"/>
              <a:gd name="connsiteY96" fmla="*/ 153500 h 2547450"/>
              <a:gd name="connsiteX97" fmla="*/ 5473700 w 6363048"/>
              <a:gd name="connsiteY97" fmla="*/ 147150 h 2547450"/>
              <a:gd name="connsiteX98" fmla="*/ 5492750 w 6363048"/>
              <a:gd name="connsiteY98" fmla="*/ 140800 h 2547450"/>
              <a:gd name="connsiteX99" fmla="*/ 5626100 w 6363048"/>
              <a:gd name="connsiteY99" fmla="*/ 128100 h 2547450"/>
              <a:gd name="connsiteX100" fmla="*/ 5645150 w 6363048"/>
              <a:gd name="connsiteY100" fmla="*/ 115400 h 2547450"/>
              <a:gd name="connsiteX101" fmla="*/ 5670550 w 6363048"/>
              <a:gd name="connsiteY101" fmla="*/ 109050 h 2547450"/>
              <a:gd name="connsiteX102" fmla="*/ 5689600 w 6363048"/>
              <a:gd name="connsiteY102" fmla="*/ 102700 h 2547450"/>
              <a:gd name="connsiteX103" fmla="*/ 5880100 w 6363048"/>
              <a:gd name="connsiteY103" fmla="*/ 96350 h 2547450"/>
              <a:gd name="connsiteX104" fmla="*/ 5930900 w 6363048"/>
              <a:gd name="connsiteY104" fmla="*/ 83650 h 2547450"/>
              <a:gd name="connsiteX105" fmla="*/ 5949950 w 6363048"/>
              <a:gd name="connsiteY105" fmla="*/ 77300 h 2547450"/>
              <a:gd name="connsiteX106" fmla="*/ 5981700 w 6363048"/>
              <a:gd name="connsiteY106" fmla="*/ 70950 h 2547450"/>
              <a:gd name="connsiteX107" fmla="*/ 6057900 w 6363048"/>
              <a:gd name="connsiteY107" fmla="*/ 26500 h 2547450"/>
              <a:gd name="connsiteX108" fmla="*/ 6121400 w 6363048"/>
              <a:gd name="connsiteY108" fmla="*/ 20150 h 2547450"/>
              <a:gd name="connsiteX109" fmla="*/ 6140450 w 6363048"/>
              <a:gd name="connsiteY109" fmla="*/ 13800 h 2547450"/>
              <a:gd name="connsiteX110" fmla="*/ 6159500 w 6363048"/>
              <a:gd name="connsiteY110" fmla="*/ 1100 h 2547450"/>
              <a:gd name="connsiteX111" fmla="*/ 6178550 w 6363048"/>
              <a:gd name="connsiteY111" fmla="*/ 7450 h 2547450"/>
              <a:gd name="connsiteX112" fmla="*/ 6223000 w 6363048"/>
              <a:gd name="connsiteY112" fmla="*/ 13800 h 2547450"/>
              <a:gd name="connsiteX113" fmla="*/ 6242050 w 6363048"/>
              <a:gd name="connsiteY113" fmla="*/ 26500 h 2547450"/>
              <a:gd name="connsiteX114" fmla="*/ 6267450 w 6363048"/>
              <a:gd name="connsiteY114" fmla="*/ 83650 h 2547450"/>
              <a:gd name="connsiteX115" fmla="*/ 6286500 w 6363048"/>
              <a:gd name="connsiteY115" fmla="*/ 90000 h 2547450"/>
              <a:gd name="connsiteX116" fmla="*/ 6337300 w 6363048"/>
              <a:gd name="connsiteY116" fmla="*/ 102700 h 2547450"/>
              <a:gd name="connsiteX117" fmla="*/ 6350000 w 6363048"/>
              <a:gd name="connsiteY117" fmla="*/ 121750 h 2547450"/>
              <a:gd name="connsiteX118" fmla="*/ 6356350 w 6363048"/>
              <a:gd name="connsiteY118" fmla="*/ 153500 h 2547450"/>
              <a:gd name="connsiteX119" fmla="*/ 6362700 w 6363048"/>
              <a:gd name="connsiteY119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574800 w 6363048"/>
              <a:gd name="connsiteY60" fmla="*/ 515450 h 2547450"/>
              <a:gd name="connsiteX61" fmla="*/ 1651000 w 6363048"/>
              <a:gd name="connsiteY61" fmla="*/ 471000 h 2547450"/>
              <a:gd name="connsiteX62" fmla="*/ 1917700 w 6363048"/>
              <a:gd name="connsiteY62" fmla="*/ 324950 h 2547450"/>
              <a:gd name="connsiteX63" fmla="*/ 1949450 w 6363048"/>
              <a:gd name="connsiteY63" fmla="*/ 312250 h 2547450"/>
              <a:gd name="connsiteX64" fmla="*/ 2044700 w 6363048"/>
              <a:gd name="connsiteY64" fmla="*/ 286850 h 2547450"/>
              <a:gd name="connsiteX65" fmla="*/ 2108200 w 6363048"/>
              <a:gd name="connsiteY65" fmla="*/ 280500 h 2547450"/>
              <a:gd name="connsiteX66" fmla="*/ 2152650 w 6363048"/>
              <a:gd name="connsiteY66" fmla="*/ 274150 h 2547450"/>
              <a:gd name="connsiteX67" fmla="*/ 2400300 w 6363048"/>
              <a:gd name="connsiteY67" fmla="*/ 261450 h 2547450"/>
              <a:gd name="connsiteX68" fmla="*/ 2419350 w 6363048"/>
              <a:gd name="connsiteY68" fmla="*/ 255100 h 2547450"/>
              <a:gd name="connsiteX69" fmla="*/ 2482850 w 6363048"/>
              <a:gd name="connsiteY69" fmla="*/ 248750 h 2547450"/>
              <a:gd name="connsiteX70" fmla="*/ 2540000 w 6363048"/>
              <a:gd name="connsiteY70" fmla="*/ 229700 h 2547450"/>
              <a:gd name="connsiteX71" fmla="*/ 2679700 w 6363048"/>
              <a:gd name="connsiteY71" fmla="*/ 217000 h 2547450"/>
              <a:gd name="connsiteX72" fmla="*/ 2781300 w 6363048"/>
              <a:gd name="connsiteY72" fmla="*/ 204300 h 2547450"/>
              <a:gd name="connsiteX73" fmla="*/ 2863850 w 6363048"/>
              <a:gd name="connsiteY73" fmla="*/ 197950 h 2547450"/>
              <a:gd name="connsiteX74" fmla="*/ 3187700 w 6363048"/>
              <a:gd name="connsiteY74" fmla="*/ 185250 h 2547450"/>
              <a:gd name="connsiteX75" fmla="*/ 3263900 w 6363048"/>
              <a:gd name="connsiteY75" fmla="*/ 172550 h 2547450"/>
              <a:gd name="connsiteX76" fmla="*/ 3498850 w 6363048"/>
              <a:gd name="connsiteY76" fmla="*/ 159850 h 2547450"/>
              <a:gd name="connsiteX77" fmla="*/ 3733800 w 6363048"/>
              <a:gd name="connsiteY77" fmla="*/ 140800 h 2547450"/>
              <a:gd name="connsiteX78" fmla="*/ 3803650 w 6363048"/>
              <a:gd name="connsiteY78" fmla="*/ 128100 h 2547450"/>
              <a:gd name="connsiteX79" fmla="*/ 4057650 w 6363048"/>
              <a:gd name="connsiteY79" fmla="*/ 121750 h 2547450"/>
              <a:gd name="connsiteX80" fmla="*/ 4387850 w 6363048"/>
              <a:gd name="connsiteY80" fmla="*/ 121750 h 2547450"/>
              <a:gd name="connsiteX81" fmla="*/ 4425950 w 6363048"/>
              <a:gd name="connsiteY81" fmla="*/ 128100 h 2547450"/>
              <a:gd name="connsiteX82" fmla="*/ 4514850 w 6363048"/>
              <a:gd name="connsiteY82" fmla="*/ 134450 h 2547450"/>
              <a:gd name="connsiteX83" fmla="*/ 4597400 w 6363048"/>
              <a:gd name="connsiteY83" fmla="*/ 147150 h 2547450"/>
              <a:gd name="connsiteX84" fmla="*/ 4648200 w 6363048"/>
              <a:gd name="connsiteY84" fmla="*/ 159850 h 2547450"/>
              <a:gd name="connsiteX85" fmla="*/ 4660900 w 6363048"/>
              <a:gd name="connsiteY85" fmla="*/ 178900 h 2547450"/>
              <a:gd name="connsiteX86" fmla="*/ 4679950 w 6363048"/>
              <a:gd name="connsiteY86" fmla="*/ 185250 h 2547450"/>
              <a:gd name="connsiteX87" fmla="*/ 4730750 w 6363048"/>
              <a:gd name="connsiteY87" fmla="*/ 204300 h 2547450"/>
              <a:gd name="connsiteX88" fmla="*/ 4749800 w 6363048"/>
              <a:gd name="connsiteY88" fmla="*/ 217000 h 2547450"/>
              <a:gd name="connsiteX89" fmla="*/ 4768850 w 6363048"/>
              <a:gd name="connsiteY89" fmla="*/ 223350 h 2547450"/>
              <a:gd name="connsiteX90" fmla="*/ 4826000 w 6363048"/>
              <a:gd name="connsiteY90" fmla="*/ 236050 h 2547450"/>
              <a:gd name="connsiteX91" fmla="*/ 5022850 w 6363048"/>
              <a:gd name="connsiteY91" fmla="*/ 229700 h 2547450"/>
              <a:gd name="connsiteX92" fmla="*/ 5181600 w 6363048"/>
              <a:gd name="connsiteY92" fmla="*/ 210650 h 2547450"/>
              <a:gd name="connsiteX93" fmla="*/ 5200650 w 6363048"/>
              <a:gd name="connsiteY93" fmla="*/ 197950 h 2547450"/>
              <a:gd name="connsiteX94" fmla="*/ 5327650 w 6363048"/>
              <a:gd name="connsiteY94" fmla="*/ 172550 h 2547450"/>
              <a:gd name="connsiteX95" fmla="*/ 5410200 w 6363048"/>
              <a:gd name="connsiteY95" fmla="*/ 153500 h 2547450"/>
              <a:gd name="connsiteX96" fmla="*/ 5473700 w 6363048"/>
              <a:gd name="connsiteY96" fmla="*/ 147150 h 2547450"/>
              <a:gd name="connsiteX97" fmla="*/ 5492750 w 6363048"/>
              <a:gd name="connsiteY97" fmla="*/ 140800 h 2547450"/>
              <a:gd name="connsiteX98" fmla="*/ 5626100 w 6363048"/>
              <a:gd name="connsiteY98" fmla="*/ 128100 h 2547450"/>
              <a:gd name="connsiteX99" fmla="*/ 5645150 w 6363048"/>
              <a:gd name="connsiteY99" fmla="*/ 115400 h 2547450"/>
              <a:gd name="connsiteX100" fmla="*/ 5670550 w 6363048"/>
              <a:gd name="connsiteY100" fmla="*/ 109050 h 2547450"/>
              <a:gd name="connsiteX101" fmla="*/ 5689600 w 6363048"/>
              <a:gd name="connsiteY101" fmla="*/ 102700 h 2547450"/>
              <a:gd name="connsiteX102" fmla="*/ 5880100 w 6363048"/>
              <a:gd name="connsiteY102" fmla="*/ 96350 h 2547450"/>
              <a:gd name="connsiteX103" fmla="*/ 5930900 w 6363048"/>
              <a:gd name="connsiteY103" fmla="*/ 83650 h 2547450"/>
              <a:gd name="connsiteX104" fmla="*/ 5949950 w 6363048"/>
              <a:gd name="connsiteY104" fmla="*/ 77300 h 2547450"/>
              <a:gd name="connsiteX105" fmla="*/ 5981700 w 6363048"/>
              <a:gd name="connsiteY105" fmla="*/ 70950 h 2547450"/>
              <a:gd name="connsiteX106" fmla="*/ 6057900 w 6363048"/>
              <a:gd name="connsiteY106" fmla="*/ 26500 h 2547450"/>
              <a:gd name="connsiteX107" fmla="*/ 6121400 w 6363048"/>
              <a:gd name="connsiteY107" fmla="*/ 20150 h 2547450"/>
              <a:gd name="connsiteX108" fmla="*/ 6140450 w 6363048"/>
              <a:gd name="connsiteY108" fmla="*/ 13800 h 2547450"/>
              <a:gd name="connsiteX109" fmla="*/ 6159500 w 6363048"/>
              <a:gd name="connsiteY109" fmla="*/ 1100 h 2547450"/>
              <a:gd name="connsiteX110" fmla="*/ 6178550 w 6363048"/>
              <a:gd name="connsiteY110" fmla="*/ 7450 h 2547450"/>
              <a:gd name="connsiteX111" fmla="*/ 6223000 w 6363048"/>
              <a:gd name="connsiteY111" fmla="*/ 13800 h 2547450"/>
              <a:gd name="connsiteX112" fmla="*/ 6242050 w 6363048"/>
              <a:gd name="connsiteY112" fmla="*/ 26500 h 2547450"/>
              <a:gd name="connsiteX113" fmla="*/ 6267450 w 6363048"/>
              <a:gd name="connsiteY113" fmla="*/ 83650 h 2547450"/>
              <a:gd name="connsiteX114" fmla="*/ 6286500 w 6363048"/>
              <a:gd name="connsiteY114" fmla="*/ 90000 h 2547450"/>
              <a:gd name="connsiteX115" fmla="*/ 6337300 w 6363048"/>
              <a:gd name="connsiteY115" fmla="*/ 102700 h 2547450"/>
              <a:gd name="connsiteX116" fmla="*/ 6350000 w 6363048"/>
              <a:gd name="connsiteY116" fmla="*/ 121750 h 2547450"/>
              <a:gd name="connsiteX117" fmla="*/ 6356350 w 6363048"/>
              <a:gd name="connsiteY117" fmla="*/ 153500 h 2547450"/>
              <a:gd name="connsiteX118" fmla="*/ 6362700 w 6363048"/>
              <a:gd name="connsiteY118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498600 w 6363048"/>
              <a:gd name="connsiteY59" fmla="*/ 534500 h 2547450"/>
              <a:gd name="connsiteX60" fmla="*/ 1651000 w 6363048"/>
              <a:gd name="connsiteY60" fmla="*/ 471000 h 2547450"/>
              <a:gd name="connsiteX61" fmla="*/ 1917700 w 6363048"/>
              <a:gd name="connsiteY61" fmla="*/ 324950 h 2547450"/>
              <a:gd name="connsiteX62" fmla="*/ 1949450 w 6363048"/>
              <a:gd name="connsiteY62" fmla="*/ 312250 h 2547450"/>
              <a:gd name="connsiteX63" fmla="*/ 2044700 w 6363048"/>
              <a:gd name="connsiteY63" fmla="*/ 286850 h 2547450"/>
              <a:gd name="connsiteX64" fmla="*/ 2108200 w 6363048"/>
              <a:gd name="connsiteY64" fmla="*/ 280500 h 2547450"/>
              <a:gd name="connsiteX65" fmla="*/ 2152650 w 6363048"/>
              <a:gd name="connsiteY65" fmla="*/ 274150 h 2547450"/>
              <a:gd name="connsiteX66" fmla="*/ 2400300 w 6363048"/>
              <a:gd name="connsiteY66" fmla="*/ 261450 h 2547450"/>
              <a:gd name="connsiteX67" fmla="*/ 2419350 w 6363048"/>
              <a:gd name="connsiteY67" fmla="*/ 255100 h 2547450"/>
              <a:gd name="connsiteX68" fmla="*/ 2482850 w 6363048"/>
              <a:gd name="connsiteY68" fmla="*/ 248750 h 2547450"/>
              <a:gd name="connsiteX69" fmla="*/ 2540000 w 6363048"/>
              <a:gd name="connsiteY69" fmla="*/ 229700 h 2547450"/>
              <a:gd name="connsiteX70" fmla="*/ 2679700 w 6363048"/>
              <a:gd name="connsiteY70" fmla="*/ 217000 h 2547450"/>
              <a:gd name="connsiteX71" fmla="*/ 2781300 w 6363048"/>
              <a:gd name="connsiteY71" fmla="*/ 204300 h 2547450"/>
              <a:gd name="connsiteX72" fmla="*/ 2863850 w 6363048"/>
              <a:gd name="connsiteY72" fmla="*/ 197950 h 2547450"/>
              <a:gd name="connsiteX73" fmla="*/ 3187700 w 6363048"/>
              <a:gd name="connsiteY73" fmla="*/ 185250 h 2547450"/>
              <a:gd name="connsiteX74" fmla="*/ 3263900 w 6363048"/>
              <a:gd name="connsiteY74" fmla="*/ 172550 h 2547450"/>
              <a:gd name="connsiteX75" fmla="*/ 3498850 w 6363048"/>
              <a:gd name="connsiteY75" fmla="*/ 159850 h 2547450"/>
              <a:gd name="connsiteX76" fmla="*/ 3733800 w 6363048"/>
              <a:gd name="connsiteY76" fmla="*/ 140800 h 2547450"/>
              <a:gd name="connsiteX77" fmla="*/ 3803650 w 6363048"/>
              <a:gd name="connsiteY77" fmla="*/ 128100 h 2547450"/>
              <a:gd name="connsiteX78" fmla="*/ 4057650 w 6363048"/>
              <a:gd name="connsiteY78" fmla="*/ 121750 h 2547450"/>
              <a:gd name="connsiteX79" fmla="*/ 4387850 w 6363048"/>
              <a:gd name="connsiteY79" fmla="*/ 121750 h 2547450"/>
              <a:gd name="connsiteX80" fmla="*/ 4425950 w 6363048"/>
              <a:gd name="connsiteY80" fmla="*/ 128100 h 2547450"/>
              <a:gd name="connsiteX81" fmla="*/ 4514850 w 6363048"/>
              <a:gd name="connsiteY81" fmla="*/ 134450 h 2547450"/>
              <a:gd name="connsiteX82" fmla="*/ 4597400 w 6363048"/>
              <a:gd name="connsiteY82" fmla="*/ 147150 h 2547450"/>
              <a:gd name="connsiteX83" fmla="*/ 4648200 w 6363048"/>
              <a:gd name="connsiteY83" fmla="*/ 159850 h 2547450"/>
              <a:gd name="connsiteX84" fmla="*/ 4660900 w 6363048"/>
              <a:gd name="connsiteY84" fmla="*/ 178900 h 2547450"/>
              <a:gd name="connsiteX85" fmla="*/ 4679950 w 6363048"/>
              <a:gd name="connsiteY85" fmla="*/ 185250 h 2547450"/>
              <a:gd name="connsiteX86" fmla="*/ 4730750 w 6363048"/>
              <a:gd name="connsiteY86" fmla="*/ 204300 h 2547450"/>
              <a:gd name="connsiteX87" fmla="*/ 4749800 w 6363048"/>
              <a:gd name="connsiteY87" fmla="*/ 217000 h 2547450"/>
              <a:gd name="connsiteX88" fmla="*/ 4768850 w 6363048"/>
              <a:gd name="connsiteY88" fmla="*/ 223350 h 2547450"/>
              <a:gd name="connsiteX89" fmla="*/ 4826000 w 6363048"/>
              <a:gd name="connsiteY89" fmla="*/ 236050 h 2547450"/>
              <a:gd name="connsiteX90" fmla="*/ 5022850 w 6363048"/>
              <a:gd name="connsiteY90" fmla="*/ 229700 h 2547450"/>
              <a:gd name="connsiteX91" fmla="*/ 5181600 w 6363048"/>
              <a:gd name="connsiteY91" fmla="*/ 210650 h 2547450"/>
              <a:gd name="connsiteX92" fmla="*/ 5200650 w 6363048"/>
              <a:gd name="connsiteY92" fmla="*/ 197950 h 2547450"/>
              <a:gd name="connsiteX93" fmla="*/ 5327650 w 6363048"/>
              <a:gd name="connsiteY93" fmla="*/ 172550 h 2547450"/>
              <a:gd name="connsiteX94" fmla="*/ 5410200 w 6363048"/>
              <a:gd name="connsiteY94" fmla="*/ 153500 h 2547450"/>
              <a:gd name="connsiteX95" fmla="*/ 5473700 w 6363048"/>
              <a:gd name="connsiteY95" fmla="*/ 147150 h 2547450"/>
              <a:gd name="connsiteX96" fmla="*/ 5492750 w 6363048"/>
              <a:gd name="connsiteY96" fmla="*/ 140800 h 2547450"/>
              <a:gd name="connsiteX97" fmla="*/ 5626100 w 6363048"/>
              <a:gd name="connsiteY97" fmla="*/ 128100 h 2547450"/>
              <a:gd name="connsiteX98" fmla="*/ 5645150 w 6363048"/>
              <a:gd name="connsiteY98" fmla="*/ 115400 h 2547450"/>
              <a:gd name="connsiteX99" fmla="*/ 5670550 w 6363048"/>
              <a:gd name="connsiteY99" fmla="*/ 109050 h 2547450"/>
              <a:gd name="connsiteX100" fmla="*/ 5689600 w 6363048"/>
              <a:gd name="connsiteY100" fmla="*/ 102700 h 2547450"/>
              <a:gd name="connsiteX101" fmla="*/ 5880100 w 6363048"/>
              <a:gd name="connsiteY101" fmla="*/ 96350 h 2547450"/>
              <a:gd name="connsiteX102" fmla="*/ 5930900 w 6363048"/>
              <a:gd name="connsiteY102" fmla="*/ 83650 h 2547450"/>
              <a:gd name="connsiteX103" fmla="*/ 5949950 w 6363048"/>
              <a:gd name="connsiteY103" fmla="*/ 77300 h 2547450"/>
              <a:gd name="connsiteX104" fmla="*/ 5981700 w 6363048"/>
              <a:gd name="connsiteY104" fmla="*/ 70950 h 2547450"/>
              <a:gd name="connsiteX105" fmla="*/ 6057900 w 6363048"/>
              <a:gd name="connsiteY105" fmla="*/ 26500 h 2547450"/>
              <a:gd name="connsiteX106" fmla="*/ 6121400 w 6363048"/>
              <a:gd name="connsiteY106" fmla="*/ 20150 h 2547450"/>
              <a:gd name="connsiteX107" fmla="*/ 6140450 w 6363048"/>
              <a:gd name="connsiteY107" fmla="*/ 13800 h 2547450"/>
              <a:gd name="connsiteX108" fmla="*/ 6159500 w 6363048"/>
              <a:gd name="connsiteY108" fmla="*/ 1100 h 2547450"/>
              <a:gd name="connsiteX109" fmla="*/ 6178550 w 6363048"/>
              <a:gd name="connsiteY109" fmla="*/ 7450 h 2547450"/>
              <a:gd name="connsiteX110" fmla="*/ 6223000 w 6363048"/>
              <a:gd name="connsiteY110" fmla="*/ 13800 h 2547450"/>
              <a:gd name="connsiteX111" fmla="*/ 6242050 w 6363048"/>
              <a:gd name="connsiteY111" fmla="*/ 26500 h 2547450"/>
              <a:gd name="connsiteX112" fmla="*/ 6267450 w 6363048"/>
              <a:gd name="connsiteY112" fmla="*/ 83650 h 2547450"/>
              <a:gd name="connsiteX113" fmla="*/ 6286500 w 6363048"/>
              <a:gd name="connsiteY113" fmla="*/ 90000 h 2547450"/>
              <a:gd name="connsiteX114" fmla="*/ 6337300 w 6363048"/>
              <a:gd name="connsiteY114" fmla="*/ 102700 h 2547450"/>
              <a:gd name="connsiteX115" fmla="*/ 6350000 w 6363048"/>
              <a:gd name="connsiteY115" fmla="*/ 121750 h 2547450"/>
              <a:gd name="connsiteX116" fmla="*/ 6356350 w 6363048"/>
              <a:gd name="connsiteY116" fmla="*/ 153500 h 2547450"/>
              <a:gd name="connsiteX117" fmla="*/ 6362700 w 6363048"/>
              <a:gd name="connsiteY117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416050 w 6363048"/>
              <a:gd name="connsiteY58" fmla="*/ 585300 h 2547450"/>
              <a:gd name="connsiteX59" fmla="*/ 1651000 w 6363048"/>
              <a:gd name="connsiteY59" fmla="*/ 471000 h 2547450"/>
              <a:gd name="connsiteX60" fmla="*/ 1917700 w 6363048"/>
              <a:gd name="connsiteY60" fmla="*/ 324950 h 2547450"/>
              <a:gd name="connsiteX61" fmla="*/ 1949450 w 6363048"/>
              <a:gd name="connsiteY61" fmla="*/ 312250 h 2547450"/>
              <a:gd name="connsiteX62" fmla="*/ 2044700 w 6363048"/>
              <a:gd name="connsiteY62" fmla="*/ 286850 h 2547450"/>
              <a:gd name="connsiteX63" fmla="*/ 2108200 w 6363048"/>
              <a:gd name="connsiteY63" fmla="*/ 280500 h 2547450"/>
              <a:gd name="connsiteX64" fmla="*/ 2152650 w 6363048"/>
              <a:gd name="connsiteY64" fmla="*/ 274150 h 2547450"/>
              <a:gd name="connsiteX65" fmla="*/ 2400300 w 6363048"/>
              <a:gd name="connsiteY65" fmla="*/ 261450 h 2547450"/>
              <a:gd name="connsiteX66" fmla="*/ 2419350 w 6363048"/>
              <a:gd name="connsiteY66" fmla="*/ 255100 h 2547450"/>
              <a:gd name="connsiteX67" fmla="*/ 2482850 w 6363048"/>
              <a:gd name="connsiteY67" fmla="*/ 248750 h 2547450"/>
              <a:gd name="connsiteX68" fmla="*/ 2540000 w 6363048"/>
              <a:gd name="connsiteY68" fmla="*/ 229700 h 2547450"/>
              <a:gd name="connsiteX69" fmla="*/ 2679700 w 6363048"/>
              <a:gd name="connsiteY69" fmla="*/ 217000 h 2547450"/>
              <a:gd name="connsiteX70" fmla="*/ 2781300 w 6363048"/>
              <a:gd name="connsiteY70" fmla="*/ 204300 h 2547450"/>
              <a:gd name="connsiteX71" fmla="*/ 2863850 w 6363048"/>
              <a:gd name="connsiteY71" fmla="*/ 197950 h 2547450"/>
              <a:gd name="connsiteX72" fmla="*/ 3187700 w 6363048"/>
              <a:gd name="connsiteY72" fmla="*/ 185250 h 2547450"/>
              <a:gd name="connsiteX73" fmla="*/ 3263900 w 6363048"/>
              <a:gd name="connsiteY73" fmla="*/ 172550 h 2547450"/>
              <a:gd name="connsiteX74" fmla="*/ 3498850 w 6363048"/>
              <a:gd name="connsiteY74" fmla="*/ 159850 h 2547450"/>
              <a:gd name="connsiteX75" fmla="*/ 3733800 w 6363048"/>
              <a:gd name="connsiteY75" fmla="*/ 140800 h 2547450"/>
              <a:gd name="connsiteX76" fmla="*/ 3803650 w 6363048"/>
              <a:gd name="connsiteY76" fmla="*/ 128100 h 2547450"/>
              <a:gd name="connsiteX77" fmla="*/ 4057650 w 6363048"/>
              <a:gd name="connsiteY77" fmla="*/ 121750 h 2547450"/>
              <a:gd name="connsiteX78" fmla="*/ 4387850 w 6363048"/>
              <a:gd name="connsiteY78" fmla="*/ 121750 h 2547450"/>
              <a:gd name="connsiteX79" fmla="*/ 4425950 w 6363048"/>
              <a:gd name="connsiteY79" fmla="*/ 128100 h 2547450"/>
              <a:gd name="connsiteX80" fmla="*/ 4514850 w 6363048"/>
              <a:gd name="connsiteY80" fmla="*/ 134450 h 2547450"/>
              <a:gd name="connsiteX81" fmla="*/ 4597400 w 6363048"/>
              <a:gd name="connsiteY81" fmla="*/ 147150 h 2547450"/>
              <a:gd name="connsiteX82" fmla="*/ 4648200 w 6363048"/>
              <a:gd name="connsiteY82" fmla="*/ 159850 h 2547450"/>
              <a:gd name="connsiteX83" fmla="*/ 4660900 w 6363048"/>
              <a:gd name="connsiteY83" fmla="*/ 178900 h 2547450"/>
              <a:gd name="connsiteX84" fmla="*/ 4679950 w 6363048"/>
              <a:gd name="connsiteY84" fmla="*/ 185250 h 2547450"/>
              <a:gd name="connsiteX85" fmla="*/ 4730750 w 6363048"/>
              <a:gd name="connsiteY85" fmla="*/ 204300 h 2547450"/>
              <a:gd name="connsiteX86" fmla="*/ 4749800 w 6363048"/>
              <a:gd name="connsiteY86" fmla="*/ 217000 h 2547450"/>
              <a:gd name="connsiteX87" fmla="*/ 4768850 w 6363048"/>
              <a:gd name="connsiteY87" fmla="*/ 223350 h 2547450"/>
              <a:gd name="connsiteX88" fmla="*/ 4826000 w 6363048"/>
              <a:gd name="connsiteY88" fmla="*/ 236050 h 2547450"/>
              <a:gd name="connsiteX89" fmla="*/ 5022850 w 6363048"/>
              <a:gd name="connsiteY89" fmla="*/ 229700 h 2547450"/>
              <a:gd name="connsiteX90" fmla="*/ 5181600 w 6363048"/>
              <a:gd name="connsiteY90" fmla="*/ 210650 h 2547450"/>
              <a:gd name="connsiteX91" fmla="*/ 5200650 w 6363048"/>
              <a:gd name="connsiteY91" fmla="*/ 197950 h 2547450"/>
              <a:gd name="connsiteX92" fmla="*/ 5327650 w 6363048"/>
              <a:gd name="connsiteY92" fmla="*/ 172550 h 2547450"/>
              <a:gd name="connsiteX93" fmla="*/ 5410200 w 6363048"/>
              <a:gd name="connsiteY93" fmla="*/ 153500 h 2547450"/>
              <a:gd name="connsiteX94" fmla="*/ 5473700 w 6363048"/>
              <a:gd name="connsiteY94" fmla="*/ 147150 h 2547450"/>
              <a:gd name="connsiteX95" fmla="*/ 5492750 w 6363048"/>
              <a:gd name="connsiteY95" fmla="*/ 140800 h 2547450"/>
              <a:gd name="connsiteX96" fmla="*/ 5626100 w 6363048"/>
              <a:gd name="connsiteY96" fmla="*/ 128100 h 2547450"/>
              <a:gd name="connsiteX97" fmla="*/ 5645150 w 6363048"/>
              <a:gd name="connsiteY97" fmla="*/ 115400 h 2547450"/>
              <a:gd name="connsiteX98" fmla="*/ 5670550 w 6363048"/>
              <a:gd name="connsiteY98" fmla="*/ 109050 h 2547450"/>
              <a:gd name="connsiteX99" fmla="*/ 5689600 w 6363048"/>
              <a:gd name="connsiteY99" fmla="*/ 102700 h 2547450"/>
              <a:gd name="connsiteX100" fmla="*/ 5880100 w 6363048"/>
              <a:gd name="connsiteY100" fmla="*/ 96350 h 2547450"/>
              <a:gd name="connsiteX101" fmla="*/ 5930900 w 6363048"/>
              <a:gd name="connsiteY101" fmla="*/ 83650 h 2547450"/>
              <a:gd name="connsiteX102" fmla="*/ 5949950 w 6363048"/>
              <a:gd name="connsiteY102" fmla="*/ 77300 h 2547450"/>
              <a:gd name="connsiteX103" fmla="*/ 5981700 w 6363048"/>
              <a:gd name="connsiteY103" fmla="*/ 70950 h 2547450"/>
              <a:gd name="connsiteX104" fmla="*/ 6057900 w 6363048"/>
              <a:gd name="connsiteY104" fmla="*/ 26500 h 2547450"/>
              <a:gd name="connsiteX105" fmla="*/ 6121400 w 6363048"/>
              <a:gd name="connsiteY105" fmla="*/ 20150 h 2547450"/>
              <a:gd name="connsiteX106" fmla="*/ 6140450 w 6363048"/>
              <a:gd name="connsiteY106" fmla="*/ 13800 h 2547450"/>
              <a:gd name="connsiteX107" fmla="*/ 6159500 w 6363048"/>
              <a:gd name="connsiteY107" fmla="*/ 1100 h 2547450"/>
              <a:gd name="connsiteX108" fmla="*/ 6178550 w 6363048"/>
              <a:gd name="connsiteY108" fmla="*/ 7450 h 2547450"/>
              <a:gd name="connsiteX109" fmla="*/ 6223000 w 6363048"/>
              <a:gd name="connsiteY109" fmla="*/ 13800 h 2547450"/>
              <a:gd name="connsiteX110" fmla="*/ 6242050 w 6363048"/>
              <a:gd name="connsiteY110" fmla="*/ 26500 h 2547450"/>
              <a:gd name="connsiteX111" fmla="*/ 6267450 w 6363048"/>
              <a:gd name="connsiteY111" fmla="*/ 83650 h 2547450"/>
              <a:gd name="connsiteX112" fmla="*/ 6286500 w 6363048"/>
              <a:gd name="connsiteY112" fmla="*/ 90000 h 2547450"/>
              <a:gd name="connsiteX113" fmla="*/ 6337300 w 6363048"/>
              <a:gd name="connsiteY113" fmla="*/ 102700 h 2547450"/>
              <a:gd name="connsiteX114" fmla="*/ 6350000 w 6363048"/>
              <a:gd name="connsiteY114" fmla="*/ 121750 h 2547450"/>
              <a:gd name="connsiteX115" fmla="*/ 6356350 w 6363048"/>
              <a:gd name="connsiteY115" fmla="*/ 153500 h 2547450"/>
              <a:gd name="connsiteX116" fmla="*/ 6362700 w 6363048"/>
              <a:gd name="connsiteY116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403350 w 6363048"/>
              <a:gd name="connsiteY57" fmla="*/ 610700 h 2547450"/>
              <a:gd name="connsiteX58" fmla="*/ 1651000 w 6363048"/>
              <a:gd name="connsiteY58" fmla="*/ 471000 h 2547450"/>
              <a:gd name="connsiteX59" fmla="*/ 1917700 w 6363048"/>
              <a:gd name="connsiteY59" fmla="*/ 324950 h 2547450"/>
              <a:gd name="connsiteX60" fmla="*/ 1949450 w 6363048"/>
              <a:gd name="connsiteY60" fmla="*/ 312250 h 2547450"/>
              <a:gd name="connsiteX61" fmla="*/ 2044700 w 6363048"/>
              <a:gd name="connsiteY61" fmla="*/ 286850 h 2547450"/>
              <a:gd name="connsiteX62" fmla="*/ 2108200 w 6363048"/>
              <a:gd name="connsiteY62" fmla="*/ 280500 h 2547450"/>
              <a:gd name="connsiteX63" fmla="*/ 2152650 w 6363048"/>
              <a:gd name="connsiteY63" fmla="*/ 274150 h 2547450"/>
              <a:gd name="connsiteX64" fmla="*/ 2400300 w 6363048"/>
              <a:gd name="connsiteY64" fmla="*/ 261450 h 2547450"/>
              <a:gd name="connsiteX65" fmla="*/ 2419350 w 6363048"/>
              <a:gd name="connsiteY65" fmla="*/ 255100 h 2547450"/>
              <a:gd name="connsiteX66" fmla="*/ 2482850 w 6363048"/>
              <a:gd name="connsiteY66" fmla="*/ 248750 h 2547450"/>
              <a:gd name="connsiteX67" fmla="*/ 2540000 w 6363048"/>
              <a:gd name="connsiteY67" fmla="*/ 229700 h 2547450"/>
              <a:gd name="connsiteX68" fmla="*/ 2679700 w 6363048"/>
              <a:gd name="connsiteY68" fmla="*/ 217000 h 2547450"/>
              <a:gd name="connsiteX69" fmla="*/ 2781300 w 6363048"/>
              <a:gd name="connsiteY69" fmla="*/ 204300 h 2547450"/>
              <a:gd name="connsiteX70" fmla="*/ 2863850 w 6363048"/>
              <a:gd name="connsiteY70" fmla="*/ 197950 h 2547450"/>
              <a:gd name="connsiteX71" fmla="*/ 3187700 w 6363048"/>
              <a:gd name="connsiteY71" fmla="*/ 185250 h 2547450"/>
              <a:gd name="connsiteX72" fmla="*/ 3263900 w 6363048"/>
              <a:gd name="connsiteY72" fmla="*/ 172550 h 2547450"/>
              <a:gd name="connsiteX73" fmla="*/ 3498850 w 6363048"/>
              <a:gd name="connsiteY73" fmla="*/ 159850 h 2547450"/>
              <a:gd name="connsiteX74" fmla="*/ 3733800 w 6363048"/>
              <a:gd name="connsiteY74" fmla="*/ 140800 h 2547450"/>
              <a:gd name="connsiteX75" fmla="*/ 3803650 w 6363048"/>
              <a:gd name="connsiteY75" fmla="*/ 128100 h 2547450"/>
              <a:gd name="connsiteX76" fmla="*/ 4057650 w 6363048"/>
              <a:gd name="connsiteY76" fmla="*/ 121750 h 2547450"/>
              <a:gd name="connsiteX77" fmla="*/ 4387850 w 6363048"/>
              <a:gd name="connsiteY77" fmla="*/ 121750 h 2547450"/>
              <a:gd name="connsiteX78" fmla="*/ 4425950 w 6363048"/>
              <a:gd name="connsiteY78" fmla="*/ 128100 h 2547450"/>
              <a:gd name="connsiteX79" fmla="*/ 4514850 w 6363048"/>
              <a:gd name="connsiteY79" fmla="*/ 134450 h 2547450"/>
              <a:gd name="connsiteX80" fmla="*/ 4597400 w 6363048"/>
              <a:gd name="connsiteY80" fmla="*/ 147150 h 2547450"/>
              <a:gd name="connsiteX81" fmla="*/ 4648200 w 6363048"/>
              <a:gd name="connsiteY81" fmla="*/ 159850 h 2547450"/>
              <a:gd name="connsiteX82" fmla="*/ 4660900 w 6363048"/>
              <a:gd name="connsiteY82" fmla="*/ 178900 h 2547450"/>
              <a:gd name="connsiteX83" fmla="*/ 4679950 w 6363048"/>
              <a:gd name="connsiteY83" fmla="*/ 185250 h 2547450"/>
              <a:gd name="connsiteX84" fmla="*/ 4730750 w 6363048"/>
              <a:gd name="connsiteY84" fmla="*/ 204300 h 2547450"/>
              <a:gd name="connsiteX85" fmla="*/ 4749800 w 6363048"/>
              <a:gd name="connsiteY85" fmla="*/ 217000 h 2547450"/>
              <a:gd name="connsiteX86" fmla="*/ 4768850 w 6363048"/>
              <a:gd name="connsiteY86" fmla="*/ 223350 h 2547450"/>
              <a:gd name="connsiteX87" fmla="*/ 4826000 w 6363048"/>
              <a:gd name="connsiteY87" fmla="*/ 236050 h 2547450"/>
              <a:gd name="connsiteX88" fmla="*/ 5022850 w 6363048"/>
              <a:gd name="connsiteY88" fmla="*/ 229700 h 2547450"/>
              <a:gd name="connsiteX89" fmla="*/ 5181600 w 6363048"/>
              <a:gd name="connsiteY89" fmla="*/ 210650 h 2547450"/>
              <a:gd name="connsiteX90" fmla="*/ 5200650 w 6363048"/>
              <a:gd name="connsiteY90" fmla="*/ 197950 h 2547450"/>
              <a:gd name="connsiteX91" fmla="*/ 5327650 w 6363048"/>
              <a:gd name="connsiteY91" fmla="*/ 172550 h 2547450"/>
              <a:gd name="connsiteX92" fmla="*/ 5410200 w 6363048"/>
              <a:gd name="connsiteY92" fmla="*/ 153500 h 2547450"/>
              <a:gd name="connsiteX93" fmla="*/ 5473700 w 6363048"/>
              <a:gd name="connsiteY93" fmla="*/ 147150 h 2547450"/>
              <a:gd name="connsiteX94" fmla="*/ 5492750 w 6363048"/>
              <a:gd name="connsiteY94" fmla="*/ 140800 h 2547450"/>
              <a:gd name="connsiteX95" fmla="*/ 5626100 w 6363048"/>
              <a:gd name="connsiteY95" fmla="*/ 128100 h 2547450"/>
              <a:gd name="connsiteX96" fmla="*/ 5645150 w 6363048"/>
              <a:gd name="connsiteY96" fmla="*/ 115400 h 2547450"/>
              <a:gd name="connsiteX97" fmla="*/ 5670550 w 6363048"/>
              <a:gd name="connsiteY97" fmla="*/ 109050 h 2547450"/>
              <a:gd name="connsiteX98" fmla="*/ 5689600 w 6363048"/>
              <a:gd name="connsiteY98" fmla="*/ 102700 h 2547450"/>
              <a:gd name="connsiteX99" fmla="*/ 5880100 w 6363048"/>
              <a:gd name="connsiteY99" fmla="*/ 96350 h 2547450"/>
              <a:gd name="connsiteX100" fmla="*/ 5930900 w 6363048"/>
              <a:gd name="connsiteY100" fmla="*/ 83650 h 2547450"/>
              <a:gd name="connsiteX101" fmla="*/ 5949950 w 6363048"/>
              <a:gd name="connsiteY101" fmla="*/ 77300 h 2547450"/>
              <a:gd name="connsiteX102" fmla="*/ 5981700 w 6363048"/>
              <a:gd name="connsiteY102" fmla="*/ 70950 h 2547450"/>
              <a:gd name="connsiteX103" fmla="*/ 6057900 w 6363048"/>
              <a:gd name="connsiteY103" fmla="*/ 26500 h 2547450"/>
              <a:gd name="connsiteX104" fmla="*/ 6121400 w 6363048"/>
              <a:gd name="connsiteY104" fmla="*/ 20150 h 2547450"/>
              <a:gd name="connsiteX105" fmla="*/ 6140450 w 6363048"/>
              <a:gd name="connsiteY105" fmla="*/ 13800 h 2547450"/>
              <a:gd name="connsiteX106" fmla="*/ 6159500 w 6363048"/>
              <a:gd name="connsiteY106" fmla="*/ 1100 h 2547450"/>
              <a:gd name="connsiteX107" fmla="*/ 6178550 w 6363048"/>
              <a:gd name="connsiteY107" fmla="*/ 7450 h 2547450"/>
              <a:gd name="connsiteX108" fmla="*/ 6223000 w 6363048"/>
              <a:gd name="connsiteY108" fmla="*/ 13800 h 2547450"/>
              <a:gd name="connsiteX109" fmla="*/ 6242050 w 6363048"/>
              <a:gd name="connsiteY109" fmla="*/ 26500 h 2547450"/>
              <a:gd name="connsiteX110" fmla="*/ 6267450 w 6363048"/>
              <a:gd name="connsiteY110" fmla="*/ 83650 h 2547450"/>
              <a:gd name="connsiteX111" fmla="*/ 6286500 w 6363048"/>
              <a:gd name="connsiteY111" fmla="*/ 90000 h 2547450"/>
              <a:gd name="connsiteX112" fmla="*/ 6337300 w 6363048"/>
              <a:gd name="connsiteY112" fmla="*/ 102700 h 2547450"/>
              <a:gd name="connsiteX113" fmla="*/ 6350000 w 6363048"/>
              <a:gd name="connsiteY113" fmla="*/ 121750 h 2547450"/>
              <a:gd name="connsiteX114" fmla="*/ 6356350 w 6363048"/>
              <a:gd name="connsiteY114" fmla="*/ 153500 h 2547450"/>
              <a:gd name="connsiteX115" fmla="*/ 6362700 w 6363048"/>
              <a:gd name="connsiteY115" fmla="*/ 197950 h 2547450"/>
              <a:gd name="connsiteX0" fmla="*/ 0 w 6363048"/>
              <a:gd name="connsiteY0" fmla="*/ 2547450 h 2547450"/>
              <a:gd name="connsiteX1" fmla="*/ 6350 w 6363048"/>
              <a:gd name="connsiteY1" fmla="*/ 2464900 h 2547450"/>
              <a:gd name="connsiteX2" fmla="*/ 12700 w 6363048"/>
              <a:gd name="connsiteY2" fmla="*/ 2433150 h 2547450"/>
              <a:gd name="connsiteX3" fmla="*/ 31750 w 6363048"/>
              <a:gd name="connsiteY3" fmla="*/ 2414100 h 2547450"/>
              <a:gd name="connsiteX4" fmla="*/ 25400 w 6363048"/>
              <a:gd name="connsiteY4" fmla="*/ 2388700 h 2547450"/>
              <a:gd name="connsiteX5" fmla="*/ 31750 w 6363048"/>
              <a:gd name="connsiteY5" fmla="*/ 2268050 h 2547450"/>
              <a:gd name="connsiteX6" fmla="*/ 50800 w 6363048"/>
              <a:gd name="connsiteY6" fmla="*/ 2198200 h 2547450"/>
              <a:gd name="connsiteX7" fmla="*/ 63500 w 6363048"/>
              <a:gd name="connsiteY7" fmla="*/ 2172800 h 2547450"/>
              <a:gd name="connsiteX8" fmla="*/ 69850 w 6363048"/>
              <a:gd name="connsiteY8" fmla="*/ 2134700 h 2547450"/>
              <a:gd name="connsiteX9" fmla="*/ 82550 w 6363048"/>
              <a:gd name="connsiteY9" fmla="*/ 2109300 h 2547450"/>
              <a:gd name="connsiteX10" fmla="*/ 88900 w 6363048"/>
              <a:gd name="connsiteY10" fmla="*/ 2090250 h 2547450"/>
              <a:gd name="connsiteX11" fmla="*/ 95250 w 6363048"/>
              <a:gd name="connsiteY11" fmla="*/ 1982300 h 2547450"/>
              <a:gd name="connsiteX12" fmla="*/ 101600 w 6363048"/>
              <a:gd name="connsiteY12" fmla="*/ 1931500 h 2547450"/>
              <a:gd name="connsiteX13" fmla="*/ 107950 w 6363048"/>
              <a:gd name="connsiteY13" fmla="*/ 1842600 h 2547450"/>
              <a:gd name="connsiteX14" fmla="*/ 114300 w 6363048"/>
              <a:gd name="connsiteY14" fmla="*/ 1817200 h 2547450"/>
              <a:gd name="connsiteX15" fmla="*/ 120650 w 6363048"/>
              <a:gd name="connsiteY15" fmla="*/ 1785450 h 2547450"/>
              <a:gd name="connsiteX16" fmla="*/ 127000 w 6363048"/>
              <a:gd name="connsiteY16" fmla="*/ 1766400 h 2547450"/>
              <a:gd name="connsiteX17" fmla="*/ 139700 w 6363048"/>
              <a:gd name="connsiteY17" fmla="*/ 1702900 h 2547450"/>
              <a:gd name="connsiteX18" fmla="*/ 158750 w 6363048"/>
              <a:gd name="connsiteY18" fmla="*/ 1645750 h 2547450"/>
              <a:gd name="connsiteX19" fmla="*/ 196850 w 6363048"/>
              <a:gd name="connsiteY19" fmla="*/ 1601300 h 2547450"/>
              <a:gd name="connsiteX20" fmla="*/ 215900 w 6363048"/>
              <a:gd name="connsiteY20" fmla="*/ 1569550 h 2547450"/>
              <a:gd name="connsiteX21" fmla="*/ 228600 w 6363048"/>
              <a:gd name="connsiteY21" fmla="*/ 1537800 h 2547450"/>
              <a:gd name="connsiteX22" fmla="*/ 273050 w 6363048"/>
              <a:gd name="connsiteY22" fmla="*/ 1493350 h 2547450"/>
              <a:gd name="connsiteX23" fmla="*/ 292100 w 6363048"/>
              <a:gd name="connsiteY23" fmla="*/ 1467950 h 2547450"/>
              <a:gd name="connsiteX24" fmla="*/ 311150 w 6363048"/>
              <a:gd name="connsiteY24" fmla="*/ 1423500 h 2547450"/>
              <a:gd name="connsiteX25" fmla="*/ 330200 w 6363048"/>
              <a:gd name="connsiteY25" fmla="*/ 1410800 h 2547450"/>
              <a:gd name="connsiteX26" fmla="*/ 342900 w 6363048"/>
              <a:gd name="connsiteY26" fmla="*/ 1366350 h 2547450"/>
              <a:gd name="connsiteX27" fmla="*/ 361950 w 6363048"/>
              <a:gd name="connsiteY27" fmla="*/ 1353650 h 2547450"/>
              <a:gd name="connsiteX28" fmla="*/ 368300 w 6363048"/>
              <a:gd name="connsiteY28" fmla="*/ 1334600 h 2547450"/>
              <a:gd name="connsiteX29" fmla="*/ 406400 w 6363048"/>
              <a:gd name="connsiteY29" fmla="*/ 1309200 h 2547450"/>
              <a:gd name="connsiteX30" fmla="*/ 419100 w 6363048"/>
              <a:gd name="connsiteY30" fmla="*/ 1290150 h 2547450"/>
              <a:gd name="connsiteX31" fmla="*/ 488950 w 6363048"/>
              <a:gd name="connsiteY31" fmla="*/ 1252050 h 2547450"/>
              <a:gd name="connsiteX32" fmla="*/ 584200 w 6363048"/>
              <a:gd name="connsiteY32" fmla="*/ 1220300 h 2547450"/>
              <a:gd name="connsiteX33" fmla="*/ 641350 w 6363048"/>
              <a:gd name="connsiteY33" fmla="*/ 1201250 h 2547450"/>
              <a:gd name="connsiteX34" fmla="*/ 704850 w 6363048"/>
              <a:gd name="connsiteY34" fmla="*/ 1163150 h 2547450"/>
              <a:gd name="connsiteX35" fmla="*/ 730250 w 6363048"/>
              <a:gd name="connsiteY35" fmla="*/ 1099650 h 2547450"/>
              <a:gd name="connsiteX36" fmla="*/ 749300 w 6363048"/>
              <a:gd name="connsiteY36" fmla="*/ 1093300 h 2547450"/>
              <a:gd name="connsiteX37" fmla="*/ 812800 w 6363048"/>
              <a:gd name="connsiteY37" fmla="*/ 1048850 h 2547450"/>
              <a:gd name="connsiteX38" fmla="*/ 831850 w 6363048"/>
              <a:gd name="connsiteY38" fmla="*/ 1029800 h 2547450"/>
              <a:gd name="connsiteX39" fmla="*/ 857250 w 6363048"/>
              <a:gd name="connsiteY39" fmla="*/ 1023450 h 2547450"/>
              <a:gd name="connsiteX40" fmla="*/ 889000 w 6363048"/>
              <a:gd name="connsiteY40" fmla="*/ 1004400 h 2547450"/>
              <a:gd name="connsiteX41" fmla="*/ 933450 w 6363048"/>
              <a:gd name="connsiteY41" fmla="*/ 979000 h 2547450"/>
              <a:gd name="connsiteX42" fmla="*/ 952500 w 6363048"/>
              <a:gd name="connsiteY42" fmla="*/ 953600 h 2547450"/>
              <a:gd name="connsiteX43" fmla="*/ 984250 w 6363048"/>
              <a:gd name="connsiteY43" fmla="*/ 934550 h 2547450"/>
              <a:gd name="connsiteX44" fmla="*/ 1003300 w 6363048"/>
              <a:gd name="connsiteY44" fmla="*/ 921850 h 2547450"/>
              <a:gd name="connsiteX45" fmla="*/ 1035050 w 6363048"/>
              <a:gd name="connsiteY45" fmla="*/ 883750 h 2547450"/>
              <a:gd name="connsiteX46" fmla="*/ 1054100 w 6363048"/>
              <a:gd name="connsiteY46" fmla="*/ 877400 h 2547450"/>
              <a:gd name="connsiteX47" fmla="*/ 1092200 w 6363048"/>
              <a:gd name="connsiteY47" fmla="*/ 839300 h 2547450"/>
              <a:gd name="connsiteX48" fmla="*/ 1117600 w 6363048"/>
              <a:gd name="connsiteY48" fmla="*/ 826600 h 2547450"/>
              <a:gd name="connsiteX49" fmla="*/ 1143000 w 6363048"/>
              <a:gd name="connsiteY49" fmla="*/ 801200 h 2547450"/>
              <a:gd name="connsiteX50" fmla="*/ 1200150 w 6363048"/>
              <a:gd name="connsiteY50" fmla="*/ 763100 h 2547450"/>
              <a:gd name="connsiteX51" fmla="*/ 1219200 w 6363048"/>
              <a:gd name="connsiteY51" fmla="*/ 756750 h 2547450"/>
              <a:gd name="connsiteX52" fmla="*/ 1250950 w 6363048"/>
              <a:gd name="connsiteY52" fmla="*/ 731350 h 2547450"/>
              <a:gd name="connsiteX53" fmla="*/ 1289050 w 6363048"/>
              <a:gd name="connsiteY53" fmla="*/ 725000 h 2547450"/>
              <a:gd name="connsiteX54" fmla="*/ 1333500 w 6363048"/>
              <a:gd name="connsiteY54" fmla="*/ 680550 h 2547450"/>
              <a:gd name="connsiteX55" fmla="*/ 1352550 w 6363048"/>
              <a:gd name="connsiteY55" fmla="*/ 661500 h 2547450"/>
              <a:gd name="connsiteX56" fmla="*/ 1371600 w 6363048"/>
              <a:gd name="connsiteY56" fmla="*/ 648800 h 2547450"/>
              <a:gd name="connsiteX57" fmla="*/ 1651000 w 6363048"/>
              <a:gd name="connsiteY57" fmla="*/ 471000 h 2547450"/>
              <a:gd name="connsiteX58" fmla="*/ 1917700 w 6363048"/>
              <a:gd name="connsiteY58" fmla="*/ 324950 h 2547450"/>
              <a:gd name="connsiteX59" fmla="*/ 1949450 w 6363048"/>
              <a:gd name="connsiteY59" fmla="*/ 312250 h 2547450"/>
              <a:gd name="connsiteX60" fmla="*/ 2044700 w 6363048"/>
              <a:gd name="connsiteY60" fmla="*/ 286850 h 2547450"/>
              <a:gd name="connsiteX61" fmla="*/ 2108200 w 6363048"/>
              <a:gd name="connsiteY61" fmla="*/ 280500 h 2547450"/>
              <a:gd name="connsiteX62" fmla="*/ 2152650 w 6363048"/>
              <a:gd name="connsiteY62" fmla="*/ 274150 h 2547450"/>
              <a:gd name="connsiteX63" fmla="*/ 2400300 w 6363048"/>
              <a:gd name="connsiteY63" fmla="*/ 261450 h 2547450"/>
              <a:gd name="connsiteX64" fmla="*/ 2419350 w 6363048"/>
              <a:gd name="connsiteY64" fmla="*/ 255100 h 2547450"/>
              <a:gd name="connsiteX65" fmla="*/ 2482850 w 6363048"/>
              <a:gd name="connsiteY65" fmla="*/ 248750 h 2547450"/>
              <a:gd name="connsiteX66" fmla="*/ 2540000 w 6363048"/>
              <a:gd name="connsiteY66" fmla="*/ 229700 h 2547450"/>
              <a:gd name="connsiteX67" fmla="*/ 2679700 w 6363048"/>
              <a:gd name="connsiteY67" fmla="*/ 217000 h 2547450"/>
              <a:gd name="connsiteX68" fmla="*/ 2781300 w 6363048"/>
              <a:gd name="connsiteY68" fmla="*/ 204300 h 2547450"/>
              <a:gd name="connsiteX69" fmla="*/ 2863850 w 6363048"/>
              <a:gd name="connsiteY69" fmla="*/ 197950 h 2547450"/>
              <a:gd name="connsiteX70" fmla="*/ 3187700 w 6363048"/>
              <a:gd name="connsiteY70" fmla="*/ 185250 h 2547450"/>
              <a:gd name="connsiteX71" fmla="*/ 3263900 w 6363048"/>
              <a:gd name="connsiteY71" fmla="*/ 172550 h 2547450"/>
              <a:gd name="connsiteX72" fmla="*/ 3498850 w 6363048"/>
              <a:gd name="connsiteY72" fmla="*/ 159850 h 2547450"/>
              <a:gd name="connsiteX73" fmla="*/ 3733800 w 6363048"/>
              <a:gd name="connsiteY73" fmla="*/ 140800 h 2547450"/>
              <a:gd name="connsiteX74" fmla="*/ 3803650 w 6363048"/>
              <a:gd name="connsiteY74" fmla="*/ 128100 h 2547450"/>
              <a:gd name="connsiteX75" fmla="*/ 4057650 w 6363048"/>
              <a:gd name="connsiteY75" fmla="*/ 121750 h 2547450"/>
              <a:gd name="connsiteX76" fmla="*/ 4387850 w 6363048"/>
              <a:gd name="connsiteY76" fmla="*/ 121750 h 2547450"/>
              <a:gd name="connsiteX77" fmla="*/ 4425950 w 6363048"/>
              <a:gd name="connsiteY77" fmla="*/ 128100 h 2547450"/>
              <a:gd name="connsiteX78" fmla="*/ 4514850 w 6363048"/>
              <a:gd name="connsiteY78" fmla="*/ 134450 h 2547450"/>
              <a:gd name="connsiteX79" fmla="*/ 4597400 w 6363048"/>
              <a:gd name="connsiteY79" fmla="*/ 147150 h 2547450"/>
              <a:gd name="connsiteX80" fmla="*/ 4648200 w 6363048"/>
              <a:gd name="connsiteY80" fmla="*/ 159850 h 2547450"/>
              <a:gd name="connsiteX81" fmla="*/ 4660900 w 6363048"/>
              <a:gd name="connsiteY81" fmla="*/ 178900 h 2547450"/>
              <a:gd name="connsiteX82" fmla="*/ 4679950 w 6363048"/>
              <a:gd name="connsiteY82" fmla="*/ 185250 h 2547450"/>
              <a:gd name="connsiteX83" fmla="*/ 4730750 w 6363048"/>
              <a:gd name="connsiteY83" fmla="*/ 204300 h 2547450"/>
              <a:gd name="connsiteX84" fmla="*/ 4749800 w 6363048"/>
              <a:gd name="connsiteY84" fmla="*/ 217000 h 2547450"/>
              <a:gd name="connsiteX85" fmla="*/ 4768850 w 6363048"/>
              <a:gd name="connsiteY85" fmla="*/ 223350 h 2547450"/>
              <a:gd name="connsiteX86" fmla="*/ 4826000 w 6363048"/>
              <a:gd name="connsiteY86" fmla="*/ 236050 h 2547450"/>
              <a:gd name="connsiteX87" fmla="*/ 5022850 w 6363048"/>
              <a:gd name="connsiteY87" fmla="*/ 229700 h 2547450"/>
              <a:gd name="connsiteX88" fmla="*/ 5181600 w 6363048"/>
              <a:gd name="connsiteY88" fmla="*/ 210650 h 2547450"/>
              <a:gd name="connsiteX89" fmla="*/ 5200650 w 6363048"/>
              <a:gd name="connsiteY89" fmla="*/ 197950 h 2547450"/>
              <a:gd name="connsiteX90" fmla="*/ 5327650 w 6363048"/>
              <a:gd name="connsiteY90" fmla="*/ 172550 h 2547450"/>
              <a:gd name="connsiteX91" fmla="*/ 5410200 w 6363048"/>
              <a:gd name="connsiteY91" fmla="*/ 153500 h 2547450"/>
              <a:gd name="connsiteX92" fmla="*/ 5473700 w 6363048"/>
              <a:gd name="connsiteY92" fmla="*/ 147150 h 2547450"/>
              <a:gd name="connsiteX93" fmla="*/ 5492750 w 6363048"/>
              <a:gd name="connsiteY93" fmla="*/ 140800 h 2547450"/>
              <a:gd name="connsiteX94" fmla="*/ 5626100 w 6363048"/>
              <a:gd name="connsiteY94" fmla="*/ 128100 h 2547450"/>
              <a:gd name="connsiteX95" fmla="*/ 5645150 w 6363048"/>
              <a:gd name="connsiteY95" fmla="*/ 115400 h 2547450"/>
              <a:gd name="connsiteX96" fmla="*/ 5670550 w 6363048"/>
              <a:gd name="connsiteY96" fmla="*/ 109050 h 2547450"/>
              <a:gd name="connsiteX97" fmla="*/ 5689600 w 6363048"/>
              <a:gd name="connsiteY97" fmla="*/ 102700 h 2547450"/>
              <a:gd name="connsiteX98" fmla="*/ 5880100 w 6363048"/>
              <a:gd name="connsiteY98" fmla="*/ 96350 h 2547450"/>
              <a:gd name="connsiteX99" fmla="*/ 5930900 w 6363048"/>
              <a:gd name="connsiteY99" fmla="*/ 83650 h 2547450"/>
              <a:gd name="connsiteX100" fmla="*/ 5949950 w 6363048"/>
              <a:gd name="connsiteY100" fmla="*/ 77300 h 2547450"/>
              <a:gd name="connsiteX101" fmla="*/ 5981700 w 6363048"/>
              <a:gd name="connsiteY101" fmla="*/ 70950 h 2547450"/>
              <a:gd name="connsiteX102" fmla="*/ 6057900 w 6363048"/>
              <a:gd name="connsiteY102" fmla="*/ 26500 h 2547450"/>
              <a:gd name="connsiteX103" fmla="*/ 6121400 w 6363048"/>
              <a:gd name="connsiteY103" fmla="*/ 20150 h 2547450"/>
              <a:gd name="connsiteX104" fmla="*/ 6140450 w 6363048"/>
              <a:gd name="connsiteY104" fmla="*/ 13800 h 2547450"/>
              <a:gd name="connsiteX105" fmla="*/ 6159500 w 6363048"/>
              <a:gd name="connsiteY105" fmla="*/ 1100 h 2547450"/>
              <a:gd name="connsiteX106" fmla="*/ 6178550 w 6363048"/>
              <a:gd name="connsiteY106" fmla="*/ 7450 h 2547450"/>
              <a:gd name="connsiteX107" fmla="*/ 6223000 w 6363048"/>
              <a:gd name="connsiteY107" fmla="*/ 13800 h 2547450"/>
              <a:gd name="connsiteX108" fmla="*/ 6242050 w 6363048"/>
              <a:gd name="connsiteY108" fmla="*/ 26500 h 2547450"/>
              <a:gd name="connsiteX109" fmla="*/ 6267450 w 6363048"/>
              <a:gd name="connsiteY109" fmla="*/ 83650 h 2547450"/>
              <a:gd name="connsiteX110" fmla="*/ 6286500 w 6363048"/>
              <a:gd name="connsiteY110" fmla="*/ 90000 h 2547450"/>
              <a:gd name="connsiteX111" fmla="*/ 6337300 w 6363048"/>
              <a:gd name="connsiteY111" fmla="*/ 102700 h 2547450"/>
              <a:gd name="connsiteX112" fmla="*/ 6350000 w 6363048"/>
              <a:gd name="connsiteY112" fmla="*/ 121750 h 2547450"/>
              <a:gd name="connsiteX113" fmla="*/ 6356350 w 6363048"/>
              <a:gd name="connsiteY113" fmla="*/ 153500 h 2547450"/>
              <a:gd name="connsiteX114" fmla="*/ 6362700 w 6363048"/>
              <a:gd name="connsiteY114" fmla="*/ 197950 h 2547450"/>
              <a:gd name="connsiteX0" fmla="*/ 0 w 6363048"/>
              <a:gd name="connsiteY0" fmla="*/ 2547450 h 2547450"/>
              <a:gd name="connsiteX1" fmla="*/ 12700 w 6363048"/>
              <a:gd name="connsiteY1" fmla="*/ 2433150 h 2547450"/>
              <a:gd name="connsiteX2" fmla="*/ 31750 w 6363048"/>
              <a:gd name="connsiteY2" fmla="*/ 2414100 h 2547450"/>
              <a:gd name="connsiteX3" fmla="*/ 25400 w 6363048"/>
              <a:gd name="connsiteY3" fmla="*/ 2388700 h 2547450"/>
              <a:gd name="connsiteX4" fmla="*/ 31750 w 6363048"/>
              <a:gd name="connsiteY4" fmla="*/ 2268050 h 2547450"/>
              <a:gd name="connsiteX5" fmla="*/ 50800 w 6363048"/>
              <a:gd name="connsiteY5" fmla="*/ 2198200 h 2547450"/>
              <a:gd name="connsiteX6" fmla="*/ 63500 w 6363048"/>
              <a:gd name="connsiteY6" fmla="*/ 2172800 h 2547450"/>
              <a:gd name="connsiteX7" fmla="*/ 69850 w 6363048"/>
              <a:gd name="connsiteY7" fmla="*/ 2134700 h 2547450"/>
              <a:gd name="connsiteX8" fmla="*/ 82550 w 6363048"/>
              <a:gd name="connsiteY8" fmla="*/ 2109300 h 2547450"/>
              <a:gd name="connsiteX9" fmla="*/ 88900 w 6363048"/>
              <a:gd name="connsiteY9" fmla="*/ 2090250 h 2547450"/>
              <a:gd name="connsiteX10" fmla="*/ 95250 w 6363048"/>
              <a:gd name="connsiteY10" fmla="*/ 1982300 h 2547450"/>
              <a:gd name="connsiteX11" fmla="*/ 101600 w 6363048"/>
              <a:gd name="connsiteY11" fmla="*/ 1931500 h 2547450"/>
              <a:gd name="connsiteX12" fmla="*/ 107950 w 6363048"/>
              <a:gd name="connsiteY12" fmla="*/ 1842600 h 2547450"/>
              <a:gd name="connsiteX13" fmla="*/ 114300 w 6363048"/>
              <a:gd name="connsiteY13" fmla="*/ 1817200 h 2547450"/>
              <a:gd name="connsiteX14" fmla="*/ 120650 w 6363048"/>
              <a:gd name="connsiteY14" fmla="*/ 1785450 h 2547450"/>
              <a:gd name="connsiteX15" fmla="*/ 127000 w 6363048"/>
              <a:gd name="connsiteY15" fmla="*/ 1766400 h 2547450"/>
              <a:gd name="connsiteX16" fmla="*/ 139700 w 6363048"/>
              <a:gd name="connsiteY16" fmla="*/ 1702900 h 2547450"/>
              <a:gd name="connsiteX17" fmla="*/ 158750 w 6363048"/>
              <a:gd name="connsiteY17" fmla="*/ 1645750 h 2547450"/>
              <a:gd name="connsiteX18" fmla="*/ 196850 w 6363048"/>
              <a:gd name="connsiteY18" fmla="*/ 1601300 h 2547450"/>
              <a:gd name="connsiteX19" fmla="*/ 215900 w 6363048"/>
              <a:gd name="connsiteY19" fmla="*/ 1569550 h 2547450"/>
              <a:gd name="connsiteX20" fmla="*/ 228600 w 6363048"/>
              <a:gd name="connsiteY20" fmla="*/ 1537800 h 2547450"/>
              <a:gd name="connsiteX21" fmla="*/ 273050 w 6363048"/>
              <a:gd name="connsiteY21" fmla="*/ 1493350 h 2547450"/>
              <a:gd name="connsiteX22" fmla="*/ 292100 w 6363048"/>
              <a:gd name="connsiteY22" fmla="*/ 1467950 h 2547450"/>
              <a:gd name="connsiteX23" fmla="*/ 311150 w 6363048"/>
              <a:gd name="connsiteY23" fmla="*/ 1423500 h 2547450"/>
              <a:gd name="connsiteX24" fmla="*/ 330200 w 6363048"/>
              <a:gd name="connsiteY24" fmla="*/ 1410800 h 2547450"/>
              <a:gd name="connsiteX25" fmla="*/ 342900 w 6363048"/>
              <a:gd name="connsiteY25" fmla="*/ 1366350 h 2547450"/>
              <a:gd name="connsiteX26" fmla="*/ 361950 w 6363048"/>
              <a:gd name="connsiteY26" fmla="*/ 1353650 h 2547450"/>
              <a:gd name="connsiteX27" fmla="*/ 368300 w 6363048"/>
              <a:gd name="connsiteY27" fmla="*/ 1334600 h 2547450"/>
              <a:gd name="connsiteX28" fmla="*/ 406400 w 6363048"/>
              <a:gd name="connsiteY28" fmla="*/ 1309200 h 2547450"/>
              <a:gd name="connsiteX29" fmla="*/ 419100 w 6363048"/>
              <a:gd name="connsiteY29" fmla="*/ 1290150 h 2547450"/>
              <a:gd name="connsiteX30" fmla="*/ 488950 w 6363048"/>
              <a:gd name="connsiteY30" fmla="*/ 1252050 h 2547450"/>
              <a:gd name="connsiteX31" fmla="*/ 584200 w 6363048"/>
              <a:gd name="connsiteY31" fmla="*/ 1220300 h 2547450"/>
              <a:gd name="connsiteX32" fmla="*/ 641350 w 6363048"/>
              <a:gd name="connsiteY32" fmla="*/ 1201250 h 2547450"/>
              <a:gd name="connsiteX33" fmla="*/ 704850 w 6363048"/>
              <a:gd name="connsiteY33" fmla="*/ 1163150 h 2547450"/>
              <a:gd name="connsiteX34" fmla="*/ 730250 w 6363048"/>
              <a:gd name="connsiteY34" fmla="*/ 1099650 h 2547450"/>
              <a:gd name="connsiteX35" fmla="*/ 749300 w 6363048"/>
              <a:gd name="connsiteY35" fmla="*/ 1093300 h 2547450"/>
              <a:gd name="connsiteX36" fmla="*/ 812800 w 6363048"/>
              <a:gd name="connsiteY36" fmla="*/ 1048850 h 2547450"/>
              <a:gd name="connsiteX37" fmla="*/ 831850 w 6363048"/>
              <a:gd name="connsiteY37" fmla="*/ 1029800 h 2547450"/>
              <a:gd name="connsiteX38" fmla="*/ 857250 w 6363048"/>
              <a:gd name="connsiteY38" fmla="*/ 1023450 h 2547450"/>
              <a:gd name="connsiteX39" fmla="*/ 889000 w 6363048"/>
              <a:gd name="connsiteY39" fmla="*/ 1004400 h 2547450"/>
              <a:gd name="connsiteX40" fmla="*/ 933450 w 6363048"/>
              <a:gd name="connsiteY40" fmla="*/ 979000 h 2547450"/>
              <a:gd name="connsiteX41" fmla="*/ 952500 w 6363048"/>
              <a:gd name="connsiteY41" fmla="*/ 953600 h 2547450"/>
              <a:gd name="connsiteX42" fmla="*/ 984250 w 6363048"/>
              <a:gd name="connsiteY42" fmla="*/ 934550 h 2547450"/>
              <a:gd name="connsiteX43" fmla="*/ 1003300 w 6363048"/>
              <a:gd name="connsiteY43" fmla="*/ 921850 h 2547450"/>
              <a:gd name="connsiteX44" fmla="*/ 1035050 w 6363048"/>
              <a:gd name="connsiteY44" fmla="*/ 883750 h 2547450"/>
              <a:gd name="connsiteX45" fmla="*/ 1054100 w 6363048"/>
              <a:gd name="connsiteY45" fmla="*/ 877400 h 2547450"/>
              <a:gd name="connsiteX46" fmla="*/ 1092200 w 6363048"/>
              <a:gd name="connsiteY46" fmla="*/ 839300 h 2547450"/>
              <a:gd name="connsiteX47" fmla="*/ 1117600 w 6363048"/>
              <a:gd name="connsiteY47" fmla="*/ 826600 h 2547450"/>
              <a:gd name="connsiteX48" fmla="*/ 1143000 w 6363048"/>
              <a:gd name="connsiteY48" fmla="*/ 801200 h 2547450"/>
              <a:gd name="connsiteX49" fmla="*/ 1200150 w 6363048"/>
              <a:gd name="connsiteY49" fmla="*/ 763100 h 2547450"/>
              <a:gd name="connsiteX50" fmla="*/ 1219200 w 6363048"/>
              <a:gd name="connsiteY50" fmla="*/ 756750 h 2547450"/>
              <a:gd name="connsiteX51" fmla="*/ 1250950 w 6363048"/>
              <a:gd name="connsiteY51" fmla="*/ 731350 h 2547450"/>
              <a:gd name="connsiteX52" fmla="*/ 1289050 w 6363048"/>
              <a:gd name="connsiteY52" fmla="*/ 725000 h 2547450"/>
              <a:gd name="connsiteX53" fmla="*/ 1333500 w 6363048"/>
              <a:gd name="connsiteY53" fmla="*/ 680550 h 2547450"/>
              <a:gd name="connsiteX54" fmla="*/ 1352550 w 6363048"/>
              <a:gd name="connsiteY54" fmla="*/ 661500 h 2547450"/>
              <a:gd name="connsiteX55" fmla="*/ 1371600 w 6363048"/>
              <a:gd name="connsiteY55" fmla="*/ 648800 h 2547450"/>
              <a:gd name="connsiteX56" fmla="*/ 1651000 w 6363048"/>
              <a:gd name="connsiteY56" fmla="*/ 471000 h 2547450"/>
              <a:gd name="connsiteX57" fmla="*/ 1917700 w 6363048"/>
              <a:gd name="connsiteY57" fmla="*/ 324950 h 2547450"/>
              <a:gd name="connsiteX58" fmla="*/ 1949450 w 6363048"/>
              <a:gd name="connsiteY58" fmla="*/ 312250 h 2547450"/>
              <a:gd name="connsiteX59" fmla="*/ 2044700 w 6363048"/>
              <a:gd name="connsiteY59" fmla="*/ 286850 h 2547450"/>
              <a:gd name="connsiteX60" fmla="*/ 2108200 w 6363048"/>
              <a:gd name="connsiteY60" fmla="*/ 280500 h 2547450"/>
              <a:gd name="connsiteX61" fmla="*/ 2152650 w 6363048"/>
              <a:gd name="connsiteY61" fmla="*/ 274150 h 2547450"/>
              <a:gd name="connsiteX62" fmla="*/ 2400300 w 6363048"/>
              <a:gd name="connsiteY62" fmla="*/ 261450 h 2547450"/>
              <a:gd name="connsiteX63" fmla="*/ 2419350 w 6363048"/>
              <a:gd name="connsiteY63" fmla="*/ 255100 h 2547450"/>
              <a:gd name="connsiteX64" fmla="*/ 2482850 w 6363048"/>
              <a:gd name="connsiteY64" fmla="*/ 248750 h 2547450"/>
              <a:gd name="connsiteX65" fmla="*/ 2540000 w 6363048"/>
              <a:gd name="connsiteY65" fmla="*/ 229700 h 2547450"/>
              <a:gd name="connsiteX66" fmla="*/ 2679700 w 6363048"/>
              <a:gd name="connsiteY66" fmla="*/ 217000 h 2547450"/>
              <a:gd name="connsiteX67" fmla="*/ 2781300 w 6363048"/>
              <a:gd name="connsiteY67" fmla="*/ 204300 h 2547450"/>
              <a:gd name="connsiteX68" fmla="*/ 2863850 w 6363048"/>
              <a:gd name="connsiteY68" fmla="*/ 197950 h 2547450"/>
              <a:gd name="connsiteX69" fmla="*/ 3187700 w 6363048"/>
              <a:gd name="connsiteY69" fmla="*/ 185250 h 2547450"/>
              <a:gd name="connsiteX70" fmla="*/ 3263900 w 6363048"/>
              <a:gd name="connsiteY70" fmla="*/ 172550 h 2547450"/>
              <a:gd name="connsiteX71" fmla="*/ 3498850 w 6363048"/>
              <a:gd name="connsiteY71" fmla="*/ 159850 h 2547450"/>
              <a:gd name="connsiteX72" fmla="*/ 3733800 w 6363048"/>
              <a:gd name="connsiteY72" fmla="*/ 140800 h 2547450"/>
              <a:gd name="connsiteX73" fmla="*/ 3803650 w 6363048"/>
              <a:gd name="connsiteY73" fmla="*/ 128100 h 2547450"/>
              <a:gd name="connsiteX74" fmla="*/ 4057650 w 6363048"/>
              <a:gd name="connsiteY74" fmla="*/ 121750 h 2547450"/>
              <a:gd name="connsiteX75" fmla="*/ 4387850 w 6363048"/>
              <a:gd name="connsiteY75" fmla="*/ 121750 h 2547450"/>
              <a:gd name="connsiteX76" fmla="*/ 4425950 w 6363048"/>
              <a:gd name="connsiteY76" fmla="*/ 128100 h 2547450"/>
              <a:gd name="connsiteX77" fmla="*/ 4514850 w 6363048"/>
              <a:gd name="connsiteY77" fmla="*/ 134450 h 2547450"/>
              <a:gd name="connsiteX78" fmla="*/ 4597400 w 6363048"/>
              <a:gd name="connsiteY78" fmla="*/ 147150 h 2547450"/>
              <a:gd name="connsiteX79" fmla="*/ 4648200 w 6363048"/>
              <a:gd name="connsiteY79" fmla="*/ 159850 h 2547450"/>
              <a:gd name="connsiteX80" fmla="*/ 4660900 w 6363048"/>
              <a:gd name="connsiteY80" fmla="*/ 178900 h 2547450"/>
              <a:gd name="connsiteX81" fmla="*/ 4679950 w 6363048"/>
              <a:gd name="connsiteY81" fmla="*/ 185250 h 2547450"/>
              <a:gd name="connsiteX82" fmla="*/ 4730750 w 6363048"/>
              <a:gd name="connsiteY82" fmla="*/ 204300 h 2547450"/>
              <a:gd name="connsiteX83" fmla="*/ 4749800 w 6363048"/>
              <a:gd name="connsiteY83" fmla="*/ 217000 h 2547450"/>
              <a:gd name="connsiteX84" fmla="*/ 4768850 w 6363048"/>
              <a:gd name="connsiteY84" fmla="*/ 223350 h 2547450"/>
              <a:gd name="connsiteX85" fmla="*/ 4826000 w 6363048"/>
              <a:gd name="connsiteY85" fmla="*/ 236050 h 2547450"/>
              <a:gd name="connsiteX86" fmla="*/ 5022850 w 6363048"/>
              <a:gd name="connsiteY86" fmla="*/ 229700 h 2547450"/>
              <a:gd name="connsiteX87" fmla="*/ 5181600 w 6363048"/>
              <a:gd name="connsiteY87" fmla="*/ 210650 h 2547450"/>
              <a:gd name="connsiteX88" fmla="*/ 5200650 w 6363048"/>
              <a:gd name="connsiteY88" fmla="*/ 197950 h 2547450"/>
              <a:gd name="connsiteX89" fmla="*/ 5327650 w 6363048"/>
              <a:gd name="connsiteY89" fmla="*/ 172550 h 2547450"/>
              <a:gd name="connsiteX90" fmla="*/ 5410200 w 6363048"/>
              <a:gd name="connsiteY90" fmla="*/ 153500 h 2547450"/>
              <a:gd name="connsiteX91" fmla="*/ 5473700 w 6363048"/>
              <a:gd name="connsiteY91" fmla="*/ 147150 h 2547450"/>
              <a:gd name="connsiteX92" fmla="*/ 5492750 w 6363048"/>
              <a:gd name="connsiteY92" fmla="*/ 140800 h 2547450"/>
              <a:gd name="connsiteX93" fmla="*/ 5626100 w 6363048"/>
              <a:gd name="connsiteY93" fmla="*/ 128100 h 2547450"/>
              <a:gd name="connsiteX94" fmla="*/ 5645150 w 6363048"/>
              <a:gd name="connsiteY94" fmla="*/ 115400 h 2547450"/>
              <a:gd name="connsiteX95" fmla="*/ 5670550 w 6363048"/>
              <a:gd name="connsiteY95" fmla="*/ 109050 h 2547450"/>
              <a:gd name="connsiteX96" fmla="*/ 5689600 w 6363048"/>
              <a:gd name="connsiteY96" fmla="*/ 102700 h 2547450"/>
              <a:gd name="connsiteX97" fmla="*/ 5880100 w 6363048"/>
              <a:gd name="connsiteY97" fmla="*/ 96350 h 2547450"/>
              <a:gd name="connsiteX98" fmla="*/ 5930900 w 6363048"/>
              <a:gd name="connsiteY98" fmla="*/ 83650 h 2547450"/>
              <a:gd name="connsiteX99" fmla="*/ 5949950 w 6363048"/>
              <a:gd name="connsiteY99" fmla="*/ 77300 h 2547450"/>
              <a:gd name="connsiteX100" fmla="*/ 5981700 w 6363048"/>
              <a:gd name="connsiteY100" fmla="*/ 70950 h 2547450"/>
              <a:gd name="connsiteX101" fmla="*/ 6057900 w 6363048"/>
              <a:gd name="connsiteY101" fmla="*/ 26500 h 2547450"/>
              <a:gd name="connsiteX102" fmla="*/ 6121400 w 6363048"/>
              <a:gd name="connsiteY102" fmla="*/ 20150 h 2547450"/>
              <a:gd name="connsiteX103" fmla="*/ 6140450 w 6363048"/>
              <a:gd name="connsiteY103" fmla="*/ 13800 h 2547450"/>
              <a:gd name="connsiteX104" fmla="*/ 6159500 w 6363048"/>
              <a:gd name="connsiteY104" fmla="*/ 1100 h 2547450"/>
              <a:gd name="connsiteX105" fmla="*/ 6178550 w 6363048"/>
              <a:gd name="connsiteY105" fmla="*/ 7450 h 2547450"/>
              <a:gd name="connsiteX106" fmla="*/ 6223000 w 6363048"/>
              <a:gd name="connsiteY106" fmla="*/ 13800 h 2547450"/>
              <a:gd name="connsiteX107" fmla="*/ 6242050 w 6363048"/>
              <a:gd name="connsiteY107" fmla="*/ 26500 h 2547450"/>
              <a:gd name="connsiteX108" fmla="*/ 6267450 w 6363048"/>
              <a:gd name="connsiteY108" fmla="*/ 83650 h 2547450"/>
              <a:gd name="connsiteX109" fmla="*/ 6286500 w 6363048"/>
              <a:gd name="connsiteY109" fmla="*/ 90000 h 2547450"/>
              <a:gd name="connsiteX110" fmla="*/ 6337300 w 6363048"/>
              <a:gd name="connsiteY110" fmla="*/ 102700 h 2547450"/>
              <a:gd name="connsiteX111" fmla="*/ 6350000 w 6363048"/>
              <a:gd name="connsiteY111" fmla="*/ 121750 h 2547450"/>
              <a:gd name="connsiteX112" fmla="*/ 6356350 w 6363048"/>
              <a:gd name="connsiteY112" fmla="*/ 153500 h 2547450"/>
              <a:gd name="connsiteX113" fmla="*/ 6362700 w 6363048"/>
              <a:gd name="connsiteY113" fmla="*/ 197950 h 2547450"/>
              <a:gd name="connsiteX0" fmla="*/ 0 w 6363048"/>
              <a:gd name="connsiteY0" fmla="*/ 2547450 h 2547450"/>
              <a:gd name="connsiteX1" fmla="*/ 31750 w 6363048"/>
              <a:gd name="connsiteY1" fmla="*/ 2414100 h 2547450"/>
              <a:gd name="connsiteX2" fmla="*/ 25400 w 6363048"/>
              <a:gd name="connsiteY2" fmla="*/ 2388700 h 2547450"/>
              <a:gd name="connsiteX3" fmla="*/ 31750 w 6363048"/>
              <a:gd name="connsiteY3" fmla="*/ 2268050 h 2547450"/>
              <a:gd name="connsiteX4" fmla="*/ 50800 w 6363048"/>
              <a:gd name="connsiteY4" fmla="*/ 2198200 h 2547450"/>
              <a:gd name="connsiteX5" fmla="*/ 63500 w 6363048"/>
              <a:gd name="connsiteY5" fmla="*/ 2172800 h 2547450"/>
              <a:gd name="connsiteX6" fmla="*/ 69850 w 6363048"/>
              <a:gd name="connsiteY6" fmla="*/ 2134700 h 2547450"/>
              <a:gd name="connsiteX7" fmla="*/ 82550 w 6363048"/>
              <a:gd name="connsiteY7" fmla="*/ 2109300 h 2547450"/>
              <a:gd name="connsiteX8" fmla="*/ 88900 w 6363048"/>
              <a:gd name="connsiteY8" fmla="*/ 2090250 h 2547450"/>
              <a:gd name="connsiteX9" fmla="*/ 95250 w 6363048"/>
              <a:gd name="connsiteY9" fmla="*/ 1982300 h 2547450"/>
              <a:gd name="connsiteX10" fmla="*/ 101600 w 6363048"/>
              <a:gd name="connsiteY10" fmla="*/ 1931500 h 2547450"/>
              <a:gd name="connsiteX11" fmla="*/ 107950 w 6363048"/>
              <a:gd name="connsiteY11" fmla="*/ 1842600 h 2547450"/>
              <a:gd name="connsiteX12" fmla="*/ 114300 w 6363048"/>
              <a:gd name="connsiteY12" fmla="*/ 1817200 h 2547450"/>
              <a:gd name="connsiteX13" fmla="*/ 120650 w 6363048"/>
              <a:gd name="connsiteY13" fmla="*/ 1785450 h 2547450"/>
              <a:gd name="connsiteX14" fmla="*/ 127000 w 6363048"/>
              <a:gd name="connsiteY14" fmla="*/ 1766400 h 2547450"/>
              <a:gd name="connsiteX15" fmla="*/ 139700 w 6363048"/>
              <a:gd name="connsiteY15" fmla="*/ 1702900 h 2547450"/>
              <a:gd name="connsiteX16" fmla="*/ 158750 w 6363048"/>
              <a:gd name="connsiteY16" fmla="*/ 1645750 h 2547450"/>
              <a:gd name="connsiteX17" fmla="*/ 196850 w 6363048"/>
              <a:gd name="connsiteY17" fmla="*/ 1601300 h 2547450"/>
              <a:gd name="connsiteX18" fmla="*/ 215900 w 6363048"/>
              <a:gd name="connsiteY18" fmla="*/ 1569550 h 2547450"/>
              <a:gd name="connsiteX19" fmla="*/ 228600 w 6363048"/>
              <a:gd name="connsiteY19" fmla="*/ 1537800 h 2547450"/>
              <a:gd name="connsiteX20" fmla="*/ 273050 w 6363048"/>
              <a:gd name="connsiteY20" fmla="*/ 1493350 h 2547450"/>
              <a:gd name="connsiteX21" fmla="*/ 292100 w 6363048"/>
              <a:gd name="connsiteY21" fmla="*/ 1467950 h 2547450"/>
              <a:gd name="connsiteX22" fmla="*/ 311150 w 6363048"/>
              <a:gd name="connsiteY22" fmla="*/ 1423500 h 2547450"/>
              <a:gd name="connsiteX23" fmla="*/ 330200 w 6363048"/>
              <a:gd name="connsiteY23" fmla="*/ 1410800 h 2547450"/>
              <a:gd name="connsiteX24" fmla="*/ 342900 w 6363048"/>
              <a:gd name="connsiteY24" fmla="*/ 1366350 h 2547450"/>
              <a:gd name="connsiteX25" fmla="*/ 361950 w 6363048"/>
              <a:gd name="connsiteY25" fmla="*/ 1353650 h 2547450"/>
              <a:gd name="connsiteX26" fmla="*/ 368300 w 6363048"/>
              <a:gd name="connsiteY26" fmla="*/ 1334600 h 2547450"/>
              <a:gd name="connsiteX27" fmla="*/ 406400 w 6363048"/>
              <a:gd name="connsiteY27" fmla="*/ 1309200 h 2547450"/>
              <a:gd name="connsiteX28" fmla="*/ 419100 w 6363048"/>
              <a:gd name="connsiteY28" fmla="*/ 1290150 h 2547450"/>
              <a:gd name="connsiteX29" fmla="*/ 488950 w 6363048"/>
              <a:gd name="connsiteY29" fmla="*/ 1252050 h 2547450"/>
              <a:gd name="connsiteX30" fmla="*/ 584200 w 6363048"/>
              <a:gd name="connsiteY30" fmla="*/ 1220300 h 2547450"/>
              <a:gd name="connsiteX31" fmla="*/ 641350 w 6363048"/>
              <a:gd name="connsiteY31" fmla="*/ 1201250 h 2547450"/>
              <a:gd name="connsiteX32" fmla="*/ 704850 w 6363048"/>
              <a:gd name="connsiteY32" fmla="*/ 1163150 h 2547450"/>
              <a:gd name="connsiteX33" fmla="*/ 730250 w 6363048"/>
              <a:gd name="connsiteY33" fmla="*/ 1099650 h 2547450"/>
              <a:gd name="connsiteX34" fmla="*/ 749300 w 6363048"/>
              <a:gd name="connsiteY34" fmla="*/ 1093300 h 2547450"/>
              <a:gd name="connsiteX35" fmla="*/ 812800 w 6363048"/>
              <a:gd name="connsiteY35" fmla="*/ 1048850 h 2547450"/>
              <a:gd name="connsiteX36" fmla="*/ 831850 w 6363048"/>
              <a:gd name="connsiteY36" fmla="*/ 1029800 h 2547450"/>
              <a:gd name="connsiteX37" fmla="*/ 857250 w 6363048"/>
              <a:gd name="connsiteY37" fmla="*/ 1023450 h 2547450"/>
              <a:gd name="connsiteX38" fmla="*/ 889000 w 6363048"/>
              <a:gd name="connsiteY38" fmla="*/ 1004400 h 2547450"/>
              <a:gd name="connsiteX39" fmla="*/ 933450 w 6363048"/>
              <a:gd name="connsiteY39" fmla="*/ 979000 h 2547450"/>
              <a:gd name="connsiteX40" fmla="*/ 952500 w 6363048"/>
              <a:gd name="connsiteY40" fmla="*/ 953600 h 2547450"/>
              <a:gd name="connsiteX41" fmla="*/ 984250 w 6363048"/>
              <a:gd name="connsiteY41" fmla="*/ 934550 h 2547450"/>
              <a:gd name="connsiteX42" fmla="*/ 1003300 w 6363048"/>
              <a:gd name="connsiteY42" fmla="*/ 921850 h 2547450"/>
              <a:gd name="connsiteX43" fmla="*/ 1035050 w 6363048"/>
              <a:gd name="connsiteY43" fmla="*/ 883750 h 2547450"/>
              <a:gd name="connsiteX44" fmla="*/ 1054100 w 6363048"/>
              <a:gd name="connsiteY44" fmla="*/ 877400 h 2547450"/>
              <a:gd name="connsiteX45" fmla="*/ 1092200 w 6363048"/>
              <a:gd name="connsiteY45" fmla="*/ 839300 h 2547450"/>
              <a:gd name="connsiteX46" fmla="*/ 1117600 w 6363048"/>
              <a:gd name="connsiteY46" fmla="*/ 826600 h 2547450"/>
              <a:gd name="connsiteX47" fmla="*/ 1143000 w 6363048"/>
              <a:gd name="connsiteY47" fmla="*/ 801200 h 2547450"/>
              <a:gd name="connsiteX48" fmla="*/ 1200150 w 6363048"/>
              <a:gd name="connsiteY48" fmla="*/ 763100 h 2547450"/>
              <a:gd name="connsiteX49" fmla="*/ 1219200 w 6363048"/>
              <a:gd name="connsiteY49" fmla="*/ 756750 h 2547450"/>
              <a:gd name="connsiteX50" fmla="*/ 1250950 w 6363048"/>
              <a:gd name="connsiteY50" fmla="*/ 731350 h 2547450"/>
              <a:gd name="connsiteX51" fmla="*/ 1289050 w 6363048"/>
              <a:gd name="connsiteY51" fmla="*/ 725000 h 2547450"/>
              <a:gd name="connsiteX52" fmla="*/ 1333500 w 6363048"/>
              <a:gd name="connsiteY52" fmla="*/ 680550 h 2547450"/>
              <a:gd name="connsiteX53" fmla="*/ 1352550 w 6363048"/>
              <a:gd name="connsiteY53" fmla="*/ 661500 h 2547450"/>
              <a:gd name="connsiteX54" fmla="*/ 1371600 w 6363048"/>
              <a:gd name="connsiteY54" fmla="*/ 648800 h 2547450"/>
              <a:gd name="connsiteX55" fmla="*/ 1651000 w 6363048"/>
              <a:gd name="connsiteY55" fmla="*/ 471000 h 2547450"/>
              <a:gd name="connsiteX56" fmla="*/ 1917700 w 6363048"/>
              <a:gd name="connsiteY56" fmla="*/ 324950 h 2547450"/>
              <a:gd name="connsiteX57" fmla="*/ 1949450 w 6363048"/>
              <a:gd name="connsiteY57" fmla="*/ 312250 h 2547450"/>
              <a:gd name="connsiteX58" fmla="*/ 2044700 w 6363048"/>
              <a:gd name="connsiteY58" fmla="*/ 286850 h 2547450"/>
              <a:gd name="connsiteX59" fmla="*/ 2108200 w 6363048"/>
              <a:gd name="connsiteY59" fmla="*/ 280500 h 2547450"/>
              <a:gd name="connsiteX60" fmla="*/ 2152650 w 6363048"/>
              <a:gd name="connsiteY60" fmla="*/ 274150 h 2547450"/>
              <a:gd name="connsiteX61" fmla="*/ 2400300 w 6363048"/>
              <a:gd name="connsiteY61" fmla="*/ 261450 h 2547450"/>
              <a:gd name="connsiteX62" fmla="*/ 2419350 w 6363048"/>
              <a:gd name="connsiteY62" fmla="*/ 255100 h 2547450"/>
              <a:gd name="connsiteX63" fmla="*/ 2482850 w 6363048"/>
              <a:gd name="connsiteY63" fmla="*/ 248750 h 2547450"/>
              <a:gd name="connsiteX64" fmla="*/ 2540000 w 6363048"/>
              <a:gd name="connsiteY64" fmla="*/ 229700 h 2547450"/>
              <a:gd name="connsiteX65" fmla="*/ 2679700 w 6363048"/>
              <a:gd name="connsiteY65" fmla="*/ 217000 h 2547450"/>
              <a:gd name="connsiteX66" fmla="*/ 2781300 w 6363048"/>
              <a:gd name="connsiteY66" fmla="*/ 204300 h 2547450"/>
              <a:gd name="connsiteX67" fmla="*/ 2863850 w 6363048"/>
              <a:gd name="connsiteY67" fmla="*/ 197950 h 2547450"/>
              <a:gd name="connsiteX68" fmla="*/ 3187700 w 6363048"/>
              <a:gd name="connsiteY68" fmla="*/ 185250 h 2547450"/>
              <a:gd name="connsiteX69" fmla="*/ 3263900 w 6363048"/>
              <a:gd name="connsiteY69" fmla="*/ 172550 h 2547450"/>
              <a:gd name="connsiteX70" fmla="*/ 3498850 w 6363048"/>
              <a:gd name="connsiteY70" fmla="*/ 159850 h 2547450"/>
              <a:gd name="connsiteX71" fmla="*/ 3733800 w 6363048"/>
              <a:gd name="connsiteY71" fmla="*/ 140800 h 2547450"/>
              <a:gd name="connsiteX72" fmla="*/ 3803650 w 6363048"/>
              <a:gd name="connsiteY72" fmla="*/ 128100 h 2547450"/>
              <a:gd name="connsiteX73" fmla="*/ 4057650 w 6363048"/>
              <a:gd name="connsiteY73" fmla="*/ 121750 h 2547450"/>
              <a:gd name="connsiteX74" fmla="*/ 4387850 w 6363048"/>
              <a:gd name="connsiteY74" fmla="*/ 121750 h 2547450"/>
              <a:gd name="connsiteX75" fmla="*/ 4425950 w 6363048"/>
              <a:gd name="connsiteY75" fmla="*/ 128100 h 2547450"/>
              <a:gd name="connsiteX76" fmla="*/ 4514850 w 6363048"/>
              <a:gd name="connsiteY76" fmla="*/ 134450 h 2547450"/>
              <a:gd name="connsiteX77" fmla="*/ 4597400 w 6363048"/>
              <a:gd name="connsiteY77" fmla="*/ 147150 h 2547450"/>
              <a:gd name="connsiteX78" fmla="*/ 4648200 w 6363048"/>
              <a:gd name="connsiteY78" fmla="*/ 159850 h 2547450"/>
              <a:gd name="connsiteX79" fmla="*/ 4660900 w 6363048"/>
              <a:gd name="connsiteY79" fmla="*/ 178900 h 2547450"/>
              <a:gd name="connsiteX80" fmla="*/ 4679950 w 6363048"/>
              <a:gd name="connsiteY80" fmla="*/ 185250 h 2547450"/>
              <a:gd name="connsiteX81" fmla="*/ 4730750 w 6363048"/>
              <a:gd name="connsiteY81" fmla="*/ 204300 h 2547450"/>
              <a:gd name="connsiteX82" fmla="*/ 4749800 w 6363048"/>
              <a:gd name="connsiteY82" fmla="*/ 217000 h 2547450"/>
              <a:gd name="connsiteX83" fmla="*/ 4768850 w 6363048"/>
              <a:gd name="connsiteY83" fmla="*/ 223350 h 2547450"/>
              <a:gd name="connsiteX84" fmla="*/ 4826000 w 6363048"/>
              <a:gd name="connsiteY84" fmla="*/ 236050 h 2547450"/>
              <a:gd name="connsiteX85" fmla="*/ 5022850 w 6363048"/>
              <a:gd name="connsiteY85" fmla="*/ 229700 h 2547450"/>
              <a:gd name="connsiteX86" fmla="*/ 5181600 w 6363048"/>
              <a:gd name="connsiteY86" fmla="*/ 210650 h 2547450"/>
              <a:gd name="connsiteX87" fmla="*/ 5200650 w 6363048"/>
              <a:gd name="connsiteY87" fmla="*/ 197950 h 2547450"/>
              <a:gd name="connsiteX88" fmla="*/ 5327650 w 6363048"/>
              <a:gd name="connsiteY88" fmla="*/ 172550 h 2547450"/>
              <a:gd name="connsiteX89" fmla="*/ 5410200 w 6363048"/>
              <a:gd name="connsiteY89" fmla="*/ 153500 h 2547450"/>
              <a:gd name="connsiteX90" fmla="*/ 5473700 w 6363048"/>
              <a:gd name="connsiteY90" fmla="*/ 147150 h 2547450"/>
              <a:gd name="connsiteX91" fmla="*/ 5492750 w 6363048"/>
              <a:gd name="connsiteY91" fmla="*/ 140800 h 2547450"/>
              <a:gd name="connsiteX92" fmla="*/ 5626100 w 6363048"/>
              <a:gd name="connsiteY92" fmla="*/ 128100 h 2547450"/>
              <a:gd name="connsiteX93" fmla="*/ 5645150 w 6363048"/>
              <a:gd name="connsiteY93" fmla="*/ 115400 h 2547450"/>
              <a:gd name="connsiteX94" fmla="*/ 5670550 w 6363048"/>
              <a:gd name="connsiteY94" fmla="*/ 109050 h 2547450"/>
              <a:gd name="connsiteX95" fmla="*/ 5689600 w 6363048"/>
              <a:gd name="connsiteY95" fmla="*/ 102700 h 2547450"/>
              <a:gd name="connsiteX96" fmla="*/ 5880100 w 6363048"/>
              <a:gd name="connsiteY96" fmla="*/ 96350 h 2547450"/>
              <a:gd name="connsiteX97" fmla="*/ 5930900 w 6363048"/>
              <a:gd name="connsiteY97" fmla="*/ 83650 h 2547450"/>
              <a:gd name="connsiteX98" fmla="*/ 5949950 w 6363048"/>
              <a:gd name="connsiteY98" fmla="*/ 77300 h 2547450"/>
              <a:gd name="connsiteX99" fmla="*/ 5981700 w 6363048"/>
              <a:gd name="connsiteY99" fmla="*/ 70950 h 2547450"/>
              <a:gd name="connsiteX100" fmla="*/ 6057900 w 6363048"/>
              <a:gd name="connsiteY100" fmla="*/ 26500 h 2547450"/>
              <a:gd name="connsiteX101" fmla="*/ 6121400 w 6363048"/>
              <a:gd name="connsiteY101" fmla="*/ 20150 h 2547450"/>
              <a:gd name="connsiteX102" fmla="*/ 6140450 w 6363048"/>
              <a:gd name="connsiteY102" fmla="*/ 13800 h 2547450"/>
              <a:gd name="connsiteX103" fmla="*/ 6159500 w 6363048"/>
              <a:gd name="connsiteY103" fmla="*/ 1100 h 2547450"/>
              <a:gd name="connsiteX104" fmla="*/ 6178550 w 6363048"/>
              <a:gd name="connsiteY104" fmla="*/ 7450 h 2547450"/>
              <a:gd name="connsiteX105" fmla="*/ 6223000 w 6363048"/>
              <a:gd name="connsiteY105" fmla="*/ 13800 h 2547450"/>
              <a:gd name="connsiteX106" fmla="*/ 6242050 w 6363048"/>
              <a:gd name="connsiteY106" fmla="*/ 26500 h 2547450"/>
              <a:gd name="connsiteX107" fmla="*/ 6267450 w 6363048"/>
              <a:gd name="connsiteY107" fmla="*/ 83650 h 2547450"/>
              <a:gd name="connsiteX108" fmla="*/ 6286500 w 6363048"/>
              <a:gd name="connsiteY108" fmla="*/ 90000 h 2547450"/>
              <a:gd name="connsiteX109" fmla="*/ 6337300 w 6363048"/>
              <a:gd name="connsiteY109" fmla="*/ 102700 h 2547450"/>
              <a:gd name="connsiteX110" fmla="*/ 6350000 w 6363048"/>
              <a:gd name="connsiteY110" fmla="*/ 121750 h 2547450"/>
              <a:gd name="connsiteX111" fmla="*/ 6356350 w 6363048"/>
              <a:gd name="connsiteY111" fmla="*/ 153500 h 2547450"/>
              <a:gd name="connsiteX112" fmla="*/ 6362700 w 6363048"/>
              <a:gd name="connsiteY112" fmla="*/ 197950 h 2547450"/>
              <a:gd name="connsiteX0" fmla="*/ 0 w 6363048"/>
              <a:gd name="connsiteY0" fmla="*/ 2547450 h 2547450"/>
              <a:gd name="connsiteX1" fmla="*/ 31750 w 6363048"/>
              <a:gd name="connsiteY1" fmla="*/ 2414100 h 2547450"/>
              <a:gd name="connsiteX2" fmla="*/ 31750 w 6363048"/>
              <a:gd name="connsiteY2" fmla="*/ 2268050 h 2547450"/>
              <a:gd name="connsiteX3" fmla="*/ 50800 w 6363048"/>
              <a:gd name="connsiteY3" fmla="*/ 2198200 h 2547450"/>
              <a:gd name="connsiteX4" fmla="*/ 63500 w 6363048"/>
              <a:gd name="connsiteY4" fmla="*/ 2172800 h 2547450"/>
              <a:gd name="connsiteX5" fmla="*/ 69850 w 6363048"/>
              <a:gd name="connsiteY5" fmla="*/ 2134700 h 2547450"/>
              <a:gd name="connsiteX6" fmla="*/ 82550 w 6363048"/>
              <a:gd name="connsiteY6" fmla="*/ 2109300 h 2547450"/>
              <a:gd name="connsiteX7" fmla="*/ 88900 w 6363048"/>
              <a:gd name="connsiteY7" fmla="*/ 2090250 h 2547450"/>
              <a:gd name="connsiteX8" fmla="*/ 95250 w 6363048"/>
              <a:gd name="connsiteY8" fmla="*/ 1982300 h 2547450"/>
              <a:gd name="connsiteX9" fmla="*/ 101600 w 6363048"/>
              <a:gd name="connsiteY9" fmla="*/ 1931500 h 2547450"/>
              <a:gd name="connsiteX10" fmla="*/ 107950 w 6363048"/>
              <a:gd name="connsiteY10" fmla="*/ 1842600 h 2547450"/>
              <a:gd name="connsiteX11" fmla="*/ 114300 w 6363048"/>
              <a:gd name="connsiteY11" fmla="*/ 1817200 h 2547450"/>
              <a:gd name="connsiteX12" fmla="*/ 120650 w 6363048"/>
              <a:gd name="connsiteY12" fmla="*/ 1785450 h 2547450"/>
              <a:gd name="connsiteX13" fmla="*/ 127000 w 6363048"/>
              <a:gd name="connsiteY13" fmla="*/ 1766400 h 2547450"/>
              <a:gd name="connsiteX14" fmla="*/ 139700 w 6363048"/>
              <a:gd name="connsiteY14" fmla="*/ 1702900 h 2547450"/>
              <a:gd name="connsiteX15" fmla="*/ 158750 w 6363048"/>
              <a:gd name="connsiteY15" fmla="*/ 1645750 h 2547450"/>
              <a:gd name="connsiteX16" fmla="*/ 196850 w 6363048"/>
              <a:gd name="connsiteY16" fmla="*/ 1601300 h 2547450"/>
              <a:gd name="connsiteX17" fmla="*/ 215900 w 6363048"/>
              <a:gd name="connsiteY17" fmla="*/ 1569550 h 2547450"/>
              <a:gd name="connsiteX18" fmla="*/ 228600 w 6363048"/>
              <a:gd name="connsiteY18" fmla="*/ 1537800 h 2547450"/>
              <a:gd name="connsiteX19" fmla="*/ 273050 w 6363048"/>
              <a:gd name="connsiteY19" fmla="*/ 1493350 h 2547450"/>
              <a:gd name="connsiteX20" fmla="*/ 292100 w 6363048"/>
              <a:gd name="connsiteY20" fmla="*/ 1467950 h 2547450"/>
              <a:gd name="connsiteX21" fmla="*/ 311150 w 6363048"/>
              <a:gd name="connsiteY21" fmla="*/ 1423500 h 2547450"/>
              <a:gd name="connsiteX22" fmla="*/ 330200 w 6363048"/>
              <a:gd name="connsiteY22" fmla="*/ 1410800 h 2547450"/>
              <a:gd name="connsiteX23" fmla="*/ 342900 w 6363048"/>
              <a:gd name="connsiteY23" fmla="*/ 1366350 h 2547450"/>
              <a:gd name="connsiteX24" fmla="*/ 361950 w 6363048"/>
              <a:gd name="connsiteY24" fmla="*/ 1353650 h 2547450"/>
              <a:gd name="connsiteX25" fmla="*/ 368300 w 6363048"/>
              <a:gd name="connsiteY25" fmla="*/ 1334600 h 2547450"/>
              <a:gd name="connsiteX26" fmla="*/ 406400 w 6363048"/>
              <a:gd name="connsiteY26" fmla="*/ 1309200 h 2547450"/>
              <a:gd name="connsiteX27" fmla="*/ 419100 w 6363048"/>
              <a:gd name="connsiteY27" fmla="*/ 1290150 h 2547450"/>
              <a:gd name="connsiteX28" fmla="*/ 488950 w 6363048"/>
              <a:gd name="connsiteY28" fmla="*/ 1252050 h 2547450"/>
              <a:gd name="connsiteX29" fmla="*/ 584200 w 6363048"/>
              <a:gd name="connsiteY29" fmla="*/ 1220300 h 2547450"/>
              <a:gd name="connsiteX30" fmla="*/ 641350 w 6363048"/>
              <a:gd name="connsiteY30" fmla="*/ 1201250 h 2547450"/>
              <a:gd name="connsiteX31" fmla="*/ 704850 w 6363048"/>
              <a:gd name="connsiteY31" fmla="*/ 1163150 h 2547450"/>
              <a:gd name="connsiteX32" fmla="*/ 730250 w 6363048"/>
              <a:gd name="connsiteY32" fmla="*/ 1099650 h 2547450"/>
              <a:gd name="connsiteX33" fmla="*/ 749300 w 6363048"/>
              <a:gd name="connsiteY33" fmla="*/ 1093300 h 2547450"/>
              <a:gd name="connsiteX34" fmla="*/ 812800 w 6363048"/>
              <a:gd name="connsiteY34" fmla="*/ 1048850 h 2547450"/>
              <a:gd name="connsiteX35" fmla="*/ 831850 w 6363048"/>
              <a:gd name="connsiteY35" fmla="*/ 1029800 h 2547450"/>
              <a:gd name="connsiteX36" fmla="*/ 857250 w 6363048"/>
              <a:gd name="connsiteY36" fmla="*/ 1023450 h 2547450"/>
              <a:gd name="connsiteX37" fmla="*/ 889000 w 6363048"/>
              <a:gd name="connsiteY37" fmla="*/ 1004400 h 2547450"/>
              <a:gd name="connsiteX38" fmla="*/ 933450 w 6363048"/>
              <a:gd name="connsiteY38" fmla="*/ 979000 h 2547450"/>
              <a:gd name="connsiteX39" fmla="*/ 952500 w 6363048"/>
              <a:gd name="connsiteY39" fmla="*/ 953600 h 2547450"/>
              <a:gd name="connsiteX40" fmla="*/ 984250 w 6363048"/>
              <a:gd name="connsiteY40" fmla="*/ 934550 h 2547450"/>
              <a:gd name="connsiteX41" fmla="*/ 1003300 w 6363048"/>
              <a:gd name="connsiteY41" fmla="*/ 921850 h 2547450"/>
              <a:gd name="connsiteX42" fmla="*/ 1035050 w 6363048"/>
              <a:gd name="connsiteY42" fmla="*/ 883750 h 2547450"/>
              <a:gd name="connsiteX43" fmla="*/ 1054100 w 6363048"/>
              <a:gd name="connsiteY43" fmla="*/ 877400 h 2547450"/>
              <a:gd name="connsiteX44" fmla="*/ 1092200 w 6363048"/>
              <a:gd name="connsiteY44" fmla="*/ 839300 h 2547450"/>
              <a:gd name="connsiteX45" fmla="*/ 1117600 w 6363048"/>
              <a:gd name="connsiteY45" fmla="*/ 826600 h 2547450"/>
              <a:gd name="connsiteX46" fmla="*/ 1143000 w 6363048"/>
              <a:gd name="connsiteY46" fmla="*/ 801200 h 2547450"/>
              <a:gd name="connsiteX47" fmla="*/ 1200150 w 6363048"/>
              <a:gd name="connsiteY47" fmla="*/ 763100 h 2547450"/>
              <a:gd name="connsiteX48" fmla="*/ 1219200 w 6363048"/>
              <a:gd name="connsiteY48" fmla="*/ 756750 h 2547450"/>
              <a:gd name="connsiteX49" fmla="*/ 1250950 w 6363048"/>
              <a:gd name="connsiteY49" fmla="*/ 731350 h 2547450"/>
              <a:gd name="connsiteX50" fmla="*/ 1289050 w 6363048"/>
              <a:gd name="connsiteY50" fmla="*/ 725000 h 2547450"/>
              <a:gd name="connsiteX51" fmla="*/ 1333500 w 6363048"/>
              <a:gd name="connsiteY51" fmla="*/ 680550 h 2547450"/>
              <a:gd name="connsiteX52" fmla="*/ 1352550 w 6363048"/>
              <a:gd name="connsiteY52" fmla="*/ 661500 h 2547450"/>
              <a:gd name="connsiteX53" fmla="*/ 1371600 w 6363048"/>
              <a:gd name="connsiteY53" fmla="*/ 648800 h 2547450"/>
              <a:gd name="connsiteX54" fmla="*/ 1651000 w 6363048"/>
              <a:gd name="connsiteY54" fmla="*/ 471000 h 2547450"/>
              <a:gd name="connsiteX55" fmla="*/ 1917700 w 6363048"/>
              <a:gd name="connsiteY55" fmla="*/ 324950 h 2547450"/>
              <a:gd name="connsiteX56" fmla="*/ 1949450 w 6363048"/>
              <a:gd name="connsiteY56" fmla="*/ 312250 h 2547450"/>
              <a:gd name="connsiteX57" fmla="*/ 2044700 w 6363048"/>
              <a:gd name="connsiteY57" fmla="*/ 286850 h 2547450"/>
              <a:gd name="connsiteX58" fmla="*/ 2108200 w 6363048"/>
              <a:gd name="connsiteY58" fmla="*/ 280500 h 2547450"/>
              <a:gd name="connsiteX59" fmla="*/ 2152650 w 6363048"/>
              <a:gd name="connsiteY59" fmla="*/ 274150 h 2547450"/>
              <a:gd name="connsiteX60" fmla="*/ 2400300 w 6363048"/>
              <a:gd name="connsiteY60" fmla="*/ 261450 h 2547450"/>
              <a:gd name="connsiteX61" fmla="*/ 2419350 w 6363048"/>
              <a:gd name="connsiteY61" fmla="*/ 255100 h 2547450"/>
              <a:gd name="connsiteX62" fmla="*/ 2482850 w 6363048"/>
              <a:gd name="connsiteY62" fmla="*/ 248750 h 2547450"/>
              <a:gd name="connsiteX63" fmla="*/ 2540000 w 6363048"/>
              <a:gd name="connsiteY63" fmla="*/ 229700 h 2547450"/>
              <a:gd name="connsiteX64" fmla="*/ 2679700 w 6363048"/>
              <a:gd name="connsiteY64" fmla="*/ 217000 h 2547450"/>
              <a:gd name="connsiteX65" fmla="*/ 2781300 w 6363048"/>
              <a:gd name="connsiteY65" fmla="*/ 204300 h 2547450"/>
              <a:gd name="connsiteX66" fmla="*/ 2863850 w 6363048"/>
              <a:gd name="connsiteY66" fmla="*/ 197950 h 2547450"/>
              <a:gd name="connsiteX67" fmla="*/ 3187700 w 6363048"/>
              <a:gd name="connsiteY67" fmla="*/ 185250 h 2547450"/>
              <a:gd name="connsiteX68" fmla="*/ 3263900 w 6363048"/>
              <a:gd name="connsiteY68" fmla="*/ 172550 h 2547450"/>
              <a:gd name="connsiteX69" fmla="*/ 3498850 w 6363048"/>
              <a:gd name="connsiteY69" fmla="*/ 159850 h 2547450"/>
              <a:gd name="connsiteX70" fmla="*/ 3733800 w 6363048"/>
              <a:gd name="connsiteY70" fmla="*/ 140800 h 2547450"/>
              <a:gd name="connsiteX71" fmla="*/ 3803650 w 6363048"/>
              <a:gd name="connsiteY71" fmla="*/ 128100 h 2547450"/>
              <a:gd name="connsiteX72" fmla="*/ 4057650 w 6363048"/>
              <a:gd name="connsiteY72" fmla="*/ 121750 h 2547450"/>
              <a:gd name="connsiteX73" fmla="*/ 4387850 w 6363048"/>
              <a:gd name="connsiteY73" fmla="*/ 121750 h 2547450"/>
              <a:gd name="connsiteX74" fmla="*/ 4425950 w 6363048"/>
              <a:gd name="connsiteY74" fmla="*/ 128100 h 2547450"/>
              <a:gd name="connsiteX75" fmla="*/ 4514850 w 6363048"/>
              <a:gd name="connsiteY75" fmla="*/ 134450 h 2547450"/>
              <a:gd name="connsiteX76" fmla="*/ 4597400 w 6363048"/>
              <a:gd name="connsiteY76" fmla="*/ 147150 h 2547450"/>
              <a:gd name="connsiteX77" fmla="*/ 4648200 w 6363048"/>
              <a:gd name="connsiteY77" fmla="*/ 159850 h 2547450"/>
              <a:gd name="connsiteX78" fmla="*/ 4660900 w 6363048"/>
              <a:gd name="connsiteY78" fmla="*/ 178900 h 2547450"/>
              <a:gd name="connsiteX79" fmla="*/ 4679950 w 6363048"/>
              <a:gd name="connsiteY79" fmla="*/ 185250 h 2547450"/>
              <a:gd name="connsiteX80" fmla="*/ 4730750 w 6363048"/>
              <a:gd name="connsiteY80" fmla="*/ 204300 h 2547450"/>
              <a:gd name="connsiteX81" fmla="*/ 4749800 w 6363048"/>
              <a:gd name="connsiteY81" fmla="*/ 217000 h 2547450"/>
              <a:gd name="connsiteX82" fmla="*/ 4768850 w 6363048"/>
              <a:gd name="connsiteY82" fmla="*/ 223350 h 2547450"/>
              <a:gd name="connsiteX83" fmla="*/ 4826000 w 6363048"/>
              <a:gd name="connsiteY83" fmla="*/ 236050 h 2547450"/>
              <a:gd name="connsiteX84" fmla="*/ 5022850 w 6363048"/>
              <a:gd name="connsiteY84" fmla="*/ 229700 h 2547450"/>
              <a:gd name="connsiteX85" fmla="*/ 5181600 w 6363048"/>
              <a:gd name="connsiteY85" fmla="*/ 210650 h 2547450"/>
              <a:gd name="connsiteX86" fmla="*/ 5200650 w 6363048"/>
              <a:gd name="connsiteY86" fmla="*/ 197950 h 2547450"/>
              <a:gd name="connsiteX87" fmla="*/ 5327650 w 6363048"/>
              <a:gd name="connsiteY87" fmla="*/ 172550 h 2547450"/>
              <a:gd name="connsiteX88" fmla="*/ 5410200 w 6363048"/>
              <a:gd name="connsiteY88" fmla="*/ 153500 h 2547450"/>
              <a:gd name="connsiteX89" fmla="*/ 5473700 w 6363048"/>
              <a:gd name="connsiteY89" fmla="*/ 147150 h 2547450"/>
              <a:gd name="connsiteX90" fmla="*/ 5492750 w 6363048"/>
              <a:gd name="connsiteY90" fmla="*/ 140800 h 2547450"/>
              <a:gd name="connsiteX91" fmla="*/ 5626100 w 6363048"/>
              <a:gd name="connsiteY91" fmla="*/ 128100 h 2547450"/>
              <a:gd name="connsiteX92" fmla="*/ 5645150 w 6363048"/>
              <a:gd name="connsiteY92" fmla="*/ 115400 h 2547450"/>
              <a:gd name="connsiteX93" fmla="*/ 5670550 w 6363048"/>
              <a:gd name="connsiteY93" fmla="*/ 109050 h 2547450"/>
              <a:gd name="connsiteX94" fmla="*/ 5689600 w 6363048"/>
              <a:gd name="connsiteY94" fmla="*/ 102700 h 2547450"/>
              <a:gd name="connsiteX95" fmla="*/ 5880100 w 6363048"/>
              <a:gd name="connsiteY95" fmla="*/ 96350 h 2547450"/>
              <a:gd name="connsiteX96" fmla="*/ 5930900 w 6363048"/>
              <a:gd name="connsiteY96" fmla="*/ 83650 h 2547450"/>
              <a:gd name="connsiteX97" fmla="*/ 5949950 w 6363048"/>
              <a:gd name="connsiteY97" fmla="*/ 77300 h 2547450"/>
              <a:gd name="connsiteX98" fmla="*/ 5981700 w 6363048"/>
              <a:gd name="connsiteY98" fmla="*/ 70950 h 2547450"/>
              <a:gd name="connsiteX99" fmla="*/ 6057900 w 6363048"/>
              <a:gd name="connsiteY99" fmla="*/ 26500 h 2547450"/>
              <a:gd name="connsiteX100" fmla="*/ 6121400 w 6363048"/>
              <a:gd name="connsiteY100" fmla="*/ 20150 h 2547450"/>
              <a:gd name="connsiteX101" fmla="*/ 6140450 w 6363048"/>
              <a:gd name="connsiteY101" fmla="*/ 13800 h 2547450"/>
              <a:gd name="connsiteX102" fmla="*/ 6159500 w 6363048"/>
              <a:gd name="connsiteY102" fmla="*/ 1100 h 2547450"/>
              <a:gd name="connsiteX103" fmla="*/ 6178550 w 6363048"/>
              <a:gd name="connsiteY103" fmla="*/ 7450 h 2547450"/>
              <a:gd name="connsiteX104" fmla="*/ 6223000 w 6363048"/>
              <a:gd name="connsiteY104" fmla="*/ 13800 h 2547450"/>
              <a:gd name="connsiteX105" fmla="*/ 6242050 w 6363048"/>
              <a:gd name="connsiteY105" fmla="*/ 26500 h 2547450"/>
              <a:gd name="connsiteX106" fmla="*/ 6267450 w 6363048"/>
              <a:gd name="connsiteY106" fmla="*/ 83650 h 2547450"/>
              <a:gd name="connsiteX107" fmla="*/ 6286500 w 6363048"/>
              <a:gd name="connsiteY107" fmla="*/ 90000 h 2547450"/>
              <a:gd name="connsiteX108" fmla="*/ 6337300 w 6363048"/>
              <a:gd name="connsiteY108" fmla="*/ 102700 h 2547450"/>
              <a:gd name="connsiteX109" fmla="*/ 6350000 w 6363048"/>
              <a:gd name="connsiteY109" fmla="*/ 121750 h 2547450"/>
              <a:gd name="connsiteX110" fmla="*/ 6356350 w 6363048"/>
              <a:gd name="connsiteY110" fmla="*/ 153500 h 2547450"/>
              <a:gd name="connsiteX111" fmla="*/ 6362700 w 6363048"/>
              <a:gd name="connsiteY111" fmla="*/ 197950 h 2547450"/>
              <a:gd name="connsiteX0" fmla="*/ 0 w 6363048"/>
              <a:gd name="connsiteY0" fmla="*/ 2547450 h 2547450"/>
              <a:gd name="connsiteX1" fmla="*/ 31750 w 6363048"/>
              <a:gd name="connsiteY1" fmla="*/ 2268050 h 2547450"/>
              <a:gd name="connsiteX2" fmla="*/ 50800 w 6363048"/>
              <a:gd name="connsiteY2" fmla="*/ 2198200 h 2547450"/>
              <a:gd name="connsiteX3" fmla="*/ 63500 w 6363048"/>
              <a:gd name="connsiteY3" fmla="*/ 2172800 h 2547450"/>
              <a:gd name="connsiteX4" fmla="*/ 69850 w 6363048"/>
              <a:gd name="connsiteY4" fmla="*/ 2134700 h 2547450"/>
              <a:gd name="connsiteX5" fmla="*/ 82550 w 6363048"/>
              <a:gd name="connsiteY5" fmla="*/ 2109300 h 2547450"/>
              <a:gd name="connsiteX6" fmla="*/ 88900 w 6363048"/>
              <a:gd name="connsiteY6" fmla="*/ 2090250 h 2547450"/>
              <a:gd name="connsiteX7" fmla="*/ 95250 w 6363048"/>
              <a:gd name="connsiteY7" fmla="*/ 1982300 h 2547450"/>
              <a:gd name="connsiteX8" fmla="*/ 101600 w 6363048"/>
              <a:gd name="connsiteY8" fmla="*/ 1931500 h 2547450"/>
              <a:gd name="connsiteX9" fmla="*/ 107950 w 6363048"/>
              <a:gd name="connsiteY9" fmla="*/ 1842600 h 2547450"/>
              <a:gd name="connsiteX10" fmla="*/ 114300 w 6363048"/>
              <a:gd name="connsiteY10" fmla="*/ 1817200 h 2547450"/>
              <a:gd name="connsiteX11" fmla="*/ 120650 w 6363048"/>
              <a:gd name="connsiteY11" fmla="*/ 1785450 h 2547450"/>
              <a:gd name="connsiteX12" fmla="*/ 127000 w 6363048"/>
              <a:gd name="connsiteY12" fmla="*/ 1766400 h 2547450"/>
              <a:gd name="connsiteX13" fmla="*/ 139700 w 6363048"/>
              <a:gd name="connsiteY13" fmla="*/ 1702900 h 2547450"/>
              <a:gd name="connsiteX14" fmla="*/ 158750 w 6363048"/>
              <a:gd name="connsiteY14" fmla="*/ 1645750 h 2547450"/>
              <a:gd name="connsiteX15" fmla="*/ 196850 w 6363048"/>
              <a:gd name="connsiteY15" fmla="*/ 1601300 h 2547450"/>
              <a:gd name="connsiteX16" fmla="*/ 215900 w 6363048"/>
              <a:gd name="connsiteY16" fmla="*/ 1569550 h 2547450"/>
              <a:gd name="connsiteX17" fmla="*/ 228600 w 6363048"/>
              <a:gd name="connsiteY17" fmla="*/ 1537800 h 2547450"/>
              <a:gd name="connsiteX18" fmla="*/ 273050 w 6363048"/>
              <a:gd name="connsiteY18" fmla="*/ 1493350 h 2547450"/>
              <a:gd name="connsiteX19" fmla="*/ 292100 w 6363048"/>
              <a:gd name="connsiteY19" fmla="*/ 1467950 h 2547450"/>
              <a:gd name="connsiteX20" fmla="*/ 311150 w 6363048"/>
              <a:gd name="connsiteY20" fmla="*/ 1423500 h 2547450"/>
              <a:gd name="connsiteX21" fmla="*/ 330200 w 6363048"/>
              <a:gd name="connsiteY21" fmla="*/ 1410800 h 2547450"/>
              <a:gd name="connsiteX22" fmla="*/ 342900 w 6363048"/>
              <a:gd name="connsiteY22" fmla="*/ 1366350 h 2547450"/>
              <a:gd name="connsiteX23" fmla="*/ 361950 w 6363048"/>
              <a:gd name="connsiteY23" fmla="*/ 1353650 h 2547450"/>
              <a:gd name="connsiteX24" fmla="*/ 368300 w 6363048"/>
              <a:gd name="connsiteY24" fmla="*/ 1334600 h 2547450"/>
              <a:gd name="connsiteX25" fmla="*/ 406400 w 6363048"/>
              <a:gd name="connsiteY25" fmla="*/ 1309200 h 2547450"/>
              <a:gd name="connsiteX26" fmla="*/ 419100 w 6363048"/>
              <a:gd name="connsiteY26" fmla="*/ 1290150 h 2547450"/>
              <a:gd name="connsiteX27" fmla="*/ 488950 w 6363048"/>
              <a:gd name="connsiteY27" fmla="*/ 1252050 h 2547450"/>
              <a:gd name="connsiteX28" fmla="*/ 584200 w 6363048"/>
              <a:gd name="connsiteY28" fmla="*/ 1220300 h 2547450"/>
              <a:gd name="connsiteX29" fmla="*/ 641350 w 6363048"/>
              <a:gd name="connsiteY29" fmla="*/ 1201250 h 2547450"/>
              <a:gd name="connsiteX30" fmla="*/ 704850 w 6363048"/>
              <a:gd name="connsiteY30" fmla="*/ 1163150 h 2547450"/>
              <a:gd name="connsiteX31" fmla="*/ 730250 w 6363048"/>
              <a:gd name="connsiteY31" fmla="*/ 1099650 h 2547450"/>
              <a:gd name="connsiteX32" fmla="*/ 749300 w 6363048"/>
              <a:gd name="connsiteY32" fmla="*/ 1093300 h 2547450"/>
              <a:gd name="connsiteX33" fmla="*/ 812800 w 6363048"/>
              <a:gd name="connsiteY33" fmla="*/ 1048850 h 2547450"/>
              <a:gd name="connsiteX34" fmla="*/ 831850 w 6363048"/>
              <a:gd name="connsiteY34" fmla="*/ 1029800 h 2547450"/>
              <a:gd name="connsiteX35" fmla="*/ 857250 w 6363048"/>
              <a:gd name="connsiteY35" fmla="*/ 1023450 h 2547450"/>
              <a:gd name="connsiteX36" fmla="*/ 889000 w 6363048"/>
              <a:gd name="connsiteY36" fmla="*/ 1004400 h 2547450"/>
              <a:gd name="connsiteX37" fmla="*/ 933450 w 6363048"/>
              <a:gd name="connsiteY37" fmla="*/ 979000 h 2547450"/>
              <a:gd name="connsiteX38" fmla="*/ 952500 w 6363048"/>
              <a:gd name="connsiteY38" fmla="*/ 953600 h 2547450"/>
              <a:gd name="connsiteX39" fmla="*/ 984250 w 6363048"/>
              <a:gd name="connsiteY39" fmla="*/ 934550 h 2547450"/>
              <a:gd name="connsiteX40" fmla="*/ 1003300 w 6363048"/>
              <a:gd name="connsiteY40" fmla="*/ 921850 h 2547450"/>
              <a:gd name="connsiteX41" fmla="*/ 1035050 w 6363048"/>
              <a:gd name="connsiteY41" fmla="*/ 883750 h 2547450"/>
              <a:gd name="connsiteX42" fmla="*/ 1054100 w 6363048"/>
              <a:gd name="connsiteY42" fmla="*/ 877400 h 2547450"/>
              <a:gd name="connsiteX43" fmla="*/ 1092200 w 6363048"/>
              <a:gd name="connsiteY43" fmla="*/ 839300 h 2547450"/>
              <a:gd name="connsiteX44" fmla="*/ 1117600 w 6363048"/>
              <a:gd name="connsiteY44" fmla="*/ 826600 h 2547450"/>
              <a:gd name="connsiteX45" fmla="*/ 1143000 w 6363048"/>
              <a:gd name="connsiteY45" fmla="*/ 801200 h 2547450"/>
              <a:gd name="connsiteX46" fmla="*/ 1200150 w 6363048"/>
              <a:gd name="connsiteY46" fmla="*/ 763100 h 2547450"/>
              <a:gd name="connsiteX47" fmla="*/ 1219200 w 6363048"/>
              <a:gd name="connsiteY47" fmla="*/ 756750 h 2547450"/>
              <a:gd name="connsiteX48" fmla="*/ 1250950 w 6363048"/>
              <a:gd name="connsiteY48" fmla="*/ 731350 h 2547450"/>
              <a:gd name="connsiteX49" fmla="*/ 1289050 w 6363048"/>
              <a:gd name="connsiteY49" fmla="*/ 725000 h 2547450"/>
              <a:gd name="connsiteX50" fmla="*/ 1333500 w 6363048"/>
              <a:gd name="connsiteY50" fmla="*/ 680550 h 2547450"/>
              <a:gd name="connsiteX51" fmla="*/ 1352550 w 6363048"/>
              <a:gd name="connsiteY51" fmla="*/ 661500 h 2547450"/>
              <a:gd name="connsiteX52" fmla="*/ 1371600 w 6363048"/>
              <a:gd name="connsiteY52" fmla="*/ 648800 h 2547450"/>
              <a:gd name="connsiteX53" fmla="*/ 1651000 w 6363048"/>
              <a:gd name="connsiteY53" fmla="*/ 471000 h 2547450"/>
              <a:gd name="connsiteX54" fmla="*/ 1917700 w 6363048"/>
              <a:gd name="connsiteY54" fmla="*/ 324950 h 2547450"/>
              <a:gd name="connsiteX55" fmla="*/ 1949450 w 6363048"/>
              <a:gd name="connsiteY55" fmla="*/ 312250 h 2547450"/>
              <a:gd name="connsiteX56" fmla="*/ 2044700 w 6363048"/>
              <a:gd name="connsiteY56" fmla="*/ 286850 h 2547450"/>
              <a:gd name="connsiteX57" fmla="*/ 2108200 w 6363048"/>
              <a:gd name="connsiteY57" fmla="*/ 280500 h 2547450"/>
              <a:gd name="connsiteX58" fmla="*/ 2152650 w 6363048"/>
              <a:gd name="connsiteY58" fmla="*/ 274150 h 2547450"/>
              <a:gd name="connsiteX59" fmla="*/ 2400300 w 6363048"/>
              <a:gd name="connsiteY59" fmla="*/ 261450 h 2547450"/>
              <a:gd name="connsiteX60" fmla="*/ 2419350 w 6363048"/>
              <a:gd name="connsiteY60" fmla="*/ 255100 h 2547450"/>
              <a:gd name="connsiteX61" fmla="*/ 2482850 w 6363048"/>
              <a:gd name="connsiteY61" fmla="*/ 248750 h 2547450"/>
              <a:gd name="connsiteX62" fmla="*/ 2540000 w 6363048"/>
              <a:gd name="connsiteY62" fmla="*/ 229700 h 2547450"/>
              <a:gd name="connsiteX63" fmla="*/ 2679700 w 6363048"/>
              <a:gd name="connsiteY63" fmla="*/ 217000 h 2547450"/>
              <a:gd name="connsiteX64" fmla="*/ 2781300 w 6363048"/>
              <a:gd name="connsiteY64" fmla="*/ 204300 h 2547450"/>
              <a:gd name="connsiteX65" fmla="*/ 2863850 w 6363048"/>
              <a:gd name="connsiteY65" fmla="*/ 197950 h 2547450"/>
              <a:gd name="connsiteX66" fmla="*/ 3187700 w 6363048"/>
              <a:gd name="connsiteY66" fmla="*/ 185250 h 2547450"/>
              <a:gd name="connsiteX67" fmla="*/ 3263900 w 6363048"/>
              <a:gd name="connsiteY67" fmla="*/ 172550 h 2547450"/>
              <a:gd name="connsiteX68" fmla="*/ 3498850 w 6363048"/>
              <a:gd name="connsiteY68" fmla="*/ 159850 h 2547450"/>
              <a:gd name="connsiteX69" fmla="*/ 3733800 w 6363048"/>
              <a:gd name="connsiteY69" fmla="*/ 140800 h 2547450"/>
              <a:gd name="connsiteX70" fmla="*/ 3803650 w 6363048"/>
              <a:gd name="connsiteY70" fmla="*/ 128100 h 2547450"/>
              <a:gd name="connsiteX71" fmla="*/ 4057650 w 6363048"/>
              <a:gd name="connsiteY71" fmla="*/ 121750 h 2547450"/>
              <a:gd name="connsiteX72" fmla="*/ 4387850 w 6363048"/>
              <a:gd name="connsiteY72" fmla="*/ 121750 h 2547450"/>
              <a:gd name="connsiteX73" fmla="*/ 4425950 w 6363048"/>
              <a:gd name="connsiteY73" fmla="*/ 128100 h 2547450"/>
              <a:gd name="connsiteX74" fmla="*/ 4514850 w 6363048"/>
              <a:gd name="connsiteY74" fmla="*/ 134450 h 2547450"/>
              <a:gd name="connsiteX75" fmla="*/ 4597400 w 6363048"/>
              <a:gd name="connsiteY75" fmla="*/ 147150 h 2547450"/>
              <a:gd name="connsiteX76" fmla="*/ 4648200 w 6363048"/>
              <a:gd name="connsiteY76" fmla="*/ 159850 h 2547450"/>
              <a:gd name="connsiteX77" fmla="*/ 4660900 w 6363048"/>
              <a:gd name="connsiteY77" fmla="*/ 178900 h 2547450"/>
              <a:gd name="connsiteX78" fmla="*/ 4679950 w 6363048"/>
              <a:gd name="connsiteY78" fmla="*/ 185250 h 2547450"/>
              <a:gd name="connsiteX79" fmla="*/ 4730750 w 6363048"/>
              <a:gd name="connsiteY79" fmla="*/ 204300 h 2547450"/>
              <a:gd name="connsiteX80" fmla="*/ 4749800 w 6363048"/>
              <a:gd name="connsiteY80" fmla="*/ 217000 h 2547450"/>
              <a:gd name="connsiteX81" fmla="*/ 4768850 w 6363048"/>
              <a:gd name="connsiteY81" fmla="*/ 223350 h 2547450"/>
              <a:gd name="connsiteX82" fmla="*/ 4826000 w 6363048"/>
              <a:gd name="connsiteY82" fmla="*/ 236050 h 2547450"/>
              <a:gd name="connsiteX83" fmla="*/ 5022850 w 6363048"/>
              <a:gd name="connsiteY83" fmla="*/ 229700 h 2547450"/>
              <a:gd name="connsiteX84" fmla="*/ 5181600 w 6363048"/>
              <a:gd name="connsiteY84" fmla="*/ 210650 h 2547450"/>
              <a:gd name="connsiteX85" fmla="*/ 5200650 w 6363048"/>
              <a:gd name="connsiteY85" fmla="*/ 197950 h 2547450"/>
              <a:gd name="connsiteX86" fmla="*/ 5327650 w 6363048"/>
              <a:gd name="connsiteY86" fmla="*/ 172550 h 2547450"/>
              <a:gd name="connsiteX87" fmla="*/ 5410200 w 6363048"/>
              <a:gd name="connsiteY87" fmla="*/ 153500 h 2547450"/>
              <a:gd name="connsiteX88" fmla="*/ 5473700 w 6363048"/>
              <a:gd name="connsiteY88" fmla="*/ 147150 h 2547450"/>
              <a:gd name="connsiteX89" fmla="*/ 5492750 w 6363048"/>
              <a:gd name="connsiteY89" fmla="*/ 140800 h 2547450"/>
              <a:gd name="connsiteX90" fmla="*/ 5626100 w 6363048"/>
              <a:gd name="connsiteY90" fmla="*/ 128100 h 2547450"/>
              <a:gd name="connsiteX91" fmla="*/ 5645150 w 6363048"/>
              <a:gd name="connsiteY91" fmla="*/ 115400 h 2547450"/>
              <a:gd name="connsiteX92" fmla="*/ 5670550 w 6363048"/>
              <a:gd name="connsiteY92" fmla="*/ 109050 h 2547450"/>
              <a:gd name="connsiteX93" fmla="*/ 5689600 w 6363048"/>
              <a:gd name="connsiteY93" fmla="*/ 102700 h 2547450"/>
              <a:gd name="connsiteX94" fmla="*/ 5880100 w 6363048"/>
              <a:gd name="connsiteY94" fmla="*/ 96350 h 2547450"/>
              <a:gd name="connsiteX95" fmla="*/ 5930900 w 6363048"/>
              <a:gd name="connsiteY95" fmla="*/ 83650 h 2547450"/>
              <a:gd name="connsiteX96" fmla="*/ 5949950 w 6363048"/>
              <a:gd name="connsiteY96" fmla="*/ 77300 h 2547450"/>
              <a:gd name="connsiteX97" fmla="*/ 5981700 w 6363048"/>
              <a:gd name="connsiteY97" fmla="*/ 70950 h 2547450"/>
              <a:gd name="connsiteX98" fmla="*/ 6057900 w 6363048"/>
              <a:gd name="connsiteY98" fmla="*/ 26500 h 2547450"/>
              <a:gd name="connsiteX99" fmla="*/ 6121400 w 6363048"/>
              <a:gd name="connsiteY99" fmla="*/ 20150 h 2547450"/>
              <a:gd name="connsiteX100" fmla="*/ 6140450 w 6363048"/>
              <a:gd name="connsiteY100" fmla="*/ 13800 h 2547450"/>
              <a:gd name="connsiteX101" fmla="*/ 6159500 w 6363048"/>
              <a:gd name="connsiteY101" fmla="*/ 1100 h 2547450"/>
              <a:gd name="connsiteX102" fmla="*/ 6178550 w 6363048"/>
              <a:gd name="connsiteY102" fmla="*/ 7450 h 2547450"/>
              <a:gd name="connsiteX103" fmla="*/ 6223000 w 6363048"/>
              <a:gd name="connsiteY103" fmla="*/ 13800 h 2547450"/>
              <a:gd name="connsiteX104" fmla="*/ 6242050 w 6363048"/>
              <a:gd name="connsiteY104" fmla="*/ 26500 h 2547450"/>
              <a:gd name="connsiteX105" fmla="*/ 6267450 w 6363048"/>
              <a:gd name="connsiteY105" fmla="*/ 83650 h 2547450"/>
              <a:gd name="connsiteX106" fmla="*/ 6286500 w 6363048"/>
              <a:gd name="connsiteY106" fmla="*/ 90000 h 2547450"/>
              <a:gd name="connsiteX107" fmla="*/ 6337300 w 6363048"/>
              <a:gd name="connsiteY107" fmla="*/ 102700 h 2547450"/>
              <a:gd name="connsiteX108" fmla="*/ 6350000 w 6363048"/>
              <a:gd name="connsiteY108" fmla="*/ 121750 h 2547450"/>
              <a:gd name="connsiteX109" fmla="*/ 6356350 w 6363048"/>
              <a:gd name="connsiteY109" fmla="*/ 153500 h 2547450"/>
              <a:gd name="connsiteX110" fmla="*/ 6362700 w 6363048"/>
              <a:gd name="connsiteY11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3500 w 6363048"/>
              <a:gd name="connsiteY2" fmla="*/ 2172800 h 2547450"/>
              <a:gd name="connsiteX3" fmla="*/ 69850 w 6363048"/>
              <a:gd name="connsiteY3" fmla="*/ 2134700 h 2547450"/>
              <a:gd name="connsiteX4" fmla="*/ 82550 w 6363048"/>
              <a:gd name="connsiteY4" fmla="*/ 2109300 h 2547450"/>
              <a:gd name="connsiteX5" fmla="*/ 88900 w 6363048"/>
              <a:gd name="connsiteY5" fmla="*/ 2090250 h 2547450"/>
              <a:gd name="connsiteX6" fmla="*/ 95250 w 6363048"/>
              <a:gd name="connsiteY6" fmla="*/ 1982300 h 2547450"/>
              <a:gd name="connsiteX7" fmla="*/ 101600 w 6363048"/>
              <a:gd name="connsiteY7" fmla="*/ 1931500 h 2547450"/>
              <a:gd name="connsiteX8" fmla="*/ 107950 w 6363048"/>
              <a:gd name="connsiteY8" fmla="*/ 1842600 h 2547450"/>
              <a:gd name="connsiteX9" fmla="*/ 114300 w 6363048"/>
              <a:gd name="connsiteY9" fmla="*/ 1817200 h 2547450"/>
              <a:gd name="connsiteX10" fmla="*/ 120650 w 6363048"/>
              <a:gd name="connsiteY10" fmla="*/ 1785450 h 2547450"/>
              <a:gd name="connsiteX11" fmla="*/ 127000 w 6363048"/>
              <a:gd name="connsiteY11" fmla="*/ 1766400 h 2547450"/>
              <a:gd name="connsiteX12" fmla="*/ 139700 w 6363048"/>
              <a:gd name="connsiteY12" fmla="*/ 1702900 h 2547450"/>
              <a:gd name="connsiteX13" fmla="*/ 158750 w 6363048"/>
              <a:gd name="connsiteY13" fmla="*/ 1645750 h 2547450"/>
              <a:gd name="connsiteX14" fmla="*/ 196850 w 6363048"/>
              <a:gd name="connsiteY14" fmla="*/ 1601300 h 2547450"/>
              <a:gd name="connsiteX15" fmla="*/ 215900 w 6363048"/>
              <a:gd name="connsiteY15" fmla="*/ 1569550 h 2547450"/>
              <a:gd name="connsiteX16" fmla="*/ 228600 w 6363048"/>
              <a:gd name="connsiteY16" fmla="*/ 1537800 h 2547450"/>
              <a:gd name="connsiteX17" fmla="*/ 273050 w 6363048"/>
              <a:gd name="connsiteY17" fmla="*/ 1493350 h 2547450"/>
              <a:gd name="connsiteX18" fmla="*/ 292100 w 6363048"/>
              <a:gd name="connsiteY18" fmla="*/ 1467950 h 2547450"/>
              <a:gd name="connsiteX19" fmla="*/ 311150 w 6363048"/>
              <a:gd name="connsiteY19" fmla="*/ 1423500 h 2547450"/>
              <a:gd name="connsiteX20" fmla="*/ 330200 w 6363048"/>
              <a:gd name="connsiteY20" fmla="*/ 1410800 h 2547450"/>
              <a:gd name="connsiteX21" fmla="*/ 342900 w 6363048"/>
              <a:gd name="connsiteY21" fmla="*/ 1366350 h 2547450"/>
              <a:gd name="connsiteX22" fmla="*/ 361950 w 6363048"/>
              <a:gd name="connsiteY22" fmla="*/ 1353650 h 2547450"/>
              <a:gd name="connsiteX23" fmla="*/ 368300 w 6363048"/>
              <a:gd name="connsiteY23" fmla="*/ 1334600 h 2547450"/>
              <a:gd name="connsiteX24" fmla="*/ 406400 w 6363048"/>
              <a:gd name="connsiteY24" fmla="*/ 1309200 h 2547450"/>
              <a:gd name="connsiteX25" fmla="*/ 419100 w 6363048"/>
              <a:gd name="connsiteY25" fmla="*/ 1290150 h 2547450"/>
              <a:gd name="connsiteX26" fmla="*/ 488950 w 6363048"/>
              <a:gd name="connsiteY26" fmla="*/ 1252050 h 2547450"/>
              <a:gd name="connsiteX27" fmla="*/ 584200 w 6363048"/>
              <a:gd name="connsiteY27" fmla="*/ 1220300 h 2547450"/>
              <a:gd name="connsiteX28" fmla="*/ 641350 w 6363048"/>
              <a:gd name="connsiteY28" fmla="*/ 1201250 h 2547450"/>
              <a:gd name="connsiteX29" fmla="*/ 704850 w 6363048"/>
              <a:gd name="connsiteY29" fmla="*/ 1163150 h 2547450"/>
              <a:gd name="connsiteX30" fmla="*/ 730250 w 6363048"/>
              <a:gd name="connsiteY30" fmla="*/ 1099650 h 2547450"/>
              <a:gd name="connsiteX31" fmla="*/ 749300 w 6363048"/>
              <a:gd name="connsiteY31" fmla="*/ 1093300 h 2547450"/>
              <a:gd name="connsiteX32" fmla="*/ 812800 w 6363048"/>
              <a:gd name="connsiteY32" fmla="*/ 1048850 h 2547450"/>
              <a:gd name="connsiteX33" fmla="*/ 831850 w 6363048"/>
              <a:gd name="connsiteY33" fmla="*/ 1029800 h 2547450"/>
              <a:gd name="connsiteX34" fmla="*/ 857250 w 6363048"/>
              <a:gd name="connsiteY34" fmla="*/ 1023450 h 2547450"/>
              <a:gd name="connsiteX35" fmla="*/ 889000 w 6363048"/>
              <a:gd name="connsiteY35" fmla="*/ 1004400 h 2547450"/>
              <a:gd name="connsiteX36" fmla="*/ 933450 w 6363048"/>
              <a:gd name="connsiteY36" fmla="*/ 979000 h 2547450"/>
              <a:gd name="connsiteX37" fmla="*/ 952500 w 6363048"/>
              <a:gd name="connsiteY37" fmla="*/ 953600 h 2547450"/>
              <a:gd name="connsiteX38" fmla="*/ 984250 w 6363048"/>
              <a:gd name="connsiteY38" fmla="*/ 934550 h 2547450"/>
              <a:gd name="connsiteX39" fmla="*/ 1003300 w 6363048"/>
              <a:gd name="connsiteY39" fmla="*/ 921850 h 2547450"/>
              <a:gd name="connsiteX40" fmla="*/ 1035050 w 6363048"/>
              <a:gd name="connsiteY40" fmla="*/ 883750 h 2547450"/>
              <a:gd name="connsiteX41" fmla="*/ 1054100 w 6363048"/>
              <a:gd name="connsiteY41" fmla="*/ 877400 h 2547450"/>
              <a:gd name="connsiteX42" fmla="*/ 1092200 w 6363048"/>
              <a:gd name="connsiteY42" fmla="*/ 839300 h 2547450"/>
              <a:gd name="connsiteX43" fmla="*/ 1117600 w 6363048"/>
              <a:gd name="connsiteY43" fmla="*/ 826600 h 2547450"/>
              <a:gd name="connsiteX44" fmla="*/ 1143000 w 6363048"/>
              <a:gd name="connsiteY44" fmla="*/ 801200 h 2547450"/>
              <a:gd name="connsiteX45" fmla="*/ 1200150 w 6363048"/>
              <a:gd name="connsiteY45" fmla="*/ 763100 h 2547450"/>
              <a:gd name="connsiteX46" fmla="*/ 1219200 w 6363048"/>
              <a:gd name="connsiteY46" fmla="*/ 756750 h 2547450"/>
              <a:gd name="connsiteX47" fmla="*/ 1250950 w 6363048"/>
              <a:gd name="connsiteY47" fmla="*/ 731350 h 2547450"/>
              <a:gd name="connsiteX48" fmla="*/ 1289050 w 6363048"/>
              <a:gd name="connsiteY48" fmla="*/ 725000 h 2547450"/>
              <a:gd name="connsiteX49" fmla="*/ 1333500 w 6363048"/>
              <a:gd name="connsiteY49" fmla="*/ 680550 h 2547450"/>
              <a:gd name="connsiteX50" fmla="*/ 1352550 w 6363048"/>
              <a:gd name="connsiteY50" fmla="*/ 661500 h 2547450"/>
              <a:gd name="connsiteX51" fmla="*/ 1371600 w 6363048"/>
              <a:gd name="connsiteY51" fmla="*/ 648800 h 2547450"/>
              <a:gd name="connsiteX52" fmla="*/ 1651000 w 6363048"/>
              <a:gd name="connsiteY52" fmla="*/ 471000 h 2547450"/>
              <a:gd name="connsiteX53" fmla="*/ 1917700 w 6363048"/>
              <a:gd name="connsiteY53" fmla="*/ 324950 h 2547450"/>
              <a:gd name="connsiteX54" fmla="*/ 1949450 w 6363048"/>
              <a:gd name="connsiteY54" fmla="*/ 312250 h 2547450"/>
              <a:gd name="connsiteX55" fmla="*/ 2044700 w 6363048"/>
              <a:gd name="connsiteY55" fmla="*/ 286850 h 2547450"/>
              <a:gd name="connsiteX56" fmla="*/ 2108200 w 6363048"/>
              <a:gd name="connsiteY56" fmla="*/ 280500 h 2547450"/>
              <a:gd name="connsiteX57" fmla="*/ 2152650 w 6363048"/>
              <a:gd name="connsiteY57" fmla="*/ 274150 h 2547450"/>
              <a:gd name="connsiteX58" fmla="*/ 2400300 w 6363048"/>
              <a:gd name="connsiteY58" fmla="*/ 261450 h 2547450"/>
              <a:gd name="connsiteX59" fmla="*/ 2419350 w 6363048"/>
              <a:gd name="connsiteY59" fmla="*/ 255100 h 2547450"/>
              <a:gd name="connsiteX60" fmla="*/ 2482850 w 6363048"/>
              <a:gd name="connsiteY60" fmla="*/ 248750 h 2547450"/>
              <a:gd name="connsiteX61" fmla="*/ 2540000 w 6363048"/>
              <a:gd name="connsiteY61" fmla="*/ 229700 h 2547450"/>
              <a:gd name="connsiteX62" fmla="*/ 2679700 w 6363048"/>
              <a:gd name="connsiteY62" fmla="*/ 217000 h 2547450"/>
              <a:gd name="connsiteX63" fmla="*/ 2781300 w 6363048"/>
              <a:gd name="connsiteY63" fmla="*/ 204300 h 2547450"/>
              <a:gd name="connsiteX64" fmla="*/ 2863850 w 6363048"/>
              <a:gd name="connsiteY64" fmla="*/ 197950 h 2547450"/>
              <a:gd name="connsiteX65" fmla="*/ 3187700 w 6363048"/>
              <a:gd name="connsiteY65" fmla="*/ 185250 h 2547450"/>
              <a:gd name="connsiteX66" fmla="*/ 3263900 w 6363048"/>
              <a:gd name="connsiteY66" fmla="*/ 172550 h 2547450"/>
              <a:gd name="connsiteX67" fmla="*/ 3498850 w 6363048"/>
              <a:gd name="connsiteY67" fmla="*/ 159850 h 2547450"/>
              <a:gd name="connsiteX68" fmla="*/ 3733800 w 6363048"/>
              <a:gd name="connsiteY68" fmla="*/ 140800 h 2547450"/>
              <a:gd name="connsiteX69" fmla="*/ 3803650 w 6363048"/>
              <a:gd name="connsiteY69" fmla="*/ 128100 h 2547450"/>
              <a:gd name="connsiteX70" fmla="*/ 4057650 w 6363048"/>
              <a:gd name="connsiteY70" fmla="*/ 121750 h 2547450"/>
              <a:gd name="connsiteX71" fmla="*/ 4387850 w 6363048"/>
              <a:gd name="connsiteY71" fmla="*/ 121750 h 2547450"/>
              <a:gd name="connsiteX72" fmla="*/ 4425950 w 6363048"/>
              <a:gd name="connsiteY72" fmla="*/ 128100 h 2547450"/>
              <a:gd name="connsiteX73" fmla="*/ 4514850 w 6363048"/>
              <a:gd name="connsiteY73" fmla="*/ 134450 h 2547450"/>
              <a:gd name="connsiteX74" fmla="*/ 4597400 w 6363048"/>
              <a:gd name="connsiteY74" fmla="*/ 147150 h 2547450"/>
              <a:gd name="connsiteX75" fmla="*/ 4648200 w 6363048"/>
              <a:gd name="connsiteY75" fmla="*/ 159850 h 2547450"/>
              <a:gd name="connsiteX76" fmla="*/ 4660900 w 6363048"/>
              <a:gd name="connsiteY76" fmla="*/ 178900 h 2547450"/>
              <a:gd name="connsiteX77" fmla="*/ 4679950 w 6363048"/>
              <a:gd name="connsiteY77" fmla="*/ 185250 h 2547450"/>
              <a:gd name="connsiteX78" fmla="*/ 4730750 w 6363048"/>
              <a:gd name="connsiteY78" fmla="*/ 204300 h 2547450"/>
              <a:gd name="connsiteX79" fmla="*/ 4749800 w 6363048"/>
              <a:gd name="connsiteY79" fmla="*/ 217000 h 2547450"/>
              <a:gd name="connsiteX80" fmla="*/ 4768850 w 6363048"/>
              <a:gd name="connsiteY80" fmla="*/ 223350 h 2547450"/>
              <a:gd name="connsiteX81" fmla="*/ 4826000 w 6363048"/>
              <a:gd name="connsiteY81" fmla="*/ 236050 h 2547450"/>
              <a:gd name="connsiteX82" fmla="*/ 5022850 w 6363048"/>
              <a:gd name="connsiteY82" fmla="*/ 229700 h 2547450"/>
              <a:gd name="connsiteX83" fmla="*/ 5181600 w 6363048"/>
              <a:gd name="connsiteY83" fmla="*/ 210650 h 2547450"/>
              <a:gd name="connsiteX84" fmla="*/ 5200650 w 6363048"/>
              <a:gd name="connsiteY84" fmla="*/ 197950 h 2547450"/>
              <a:gd name="connsiteX85" fmla="*/ 5327650 w 6363048"/>
              <a:gd name="connsiteY85" fmla="*/ 172550 h 2547450"/>
              <a:gd name="connsiteX86" fmla="*/ 5410200 w 6363048"/>
              <a:gd name="connsiteY86" fmla="*/ 153500 h 2547450"/>
              <a:gd name="connsiteX87" fmla="*/ 5473700 w 6363048"/>
              <a:gd name="connsiteY87" fmla="*/ 147150 h 2547450"/>
              <a:gd name="connsiteX88" fmla="*/ 5492750 w 6363048"/>
              <a:gd name="connsiteY88" fmla="*/ 140800 h 2547450"/>
              <a:gd name="connsiteX89" fmla="*/ 5626100 w 6363048"/>
              <a:gd name="connsiteY89" fmla="*/ 128100 h 2547450"/>
              <a:gd name="connsiteX90" fmla="*/ 5645150 w 6363048"/>
              <a:gd name="connsiteY90" fmla="*/ 115400 h 2547450"/>
              <a:gd name="connsiteX91" fmla="*/ 5670550 w 6363048"/>
              <a:gd name="connsiteY91" fmla="*/ 109050 h 2547450"/>
              <a:gd name="connsiteX92" fmla="*/ 5689600 w 6363048"/>
              <a:gd name="connsiteY92" fmla="*/ 102700 h 2547450"/>
              <a:gd name="connsiteX93" fmla="*/ 5880100 w 6363048"/>
              <a:gd name="connsiteY93" fmla="*/ 96350 h 2547450"/>
              <a:gd name="connsiteX94" fmla="*/ 5930900 w 6363048"/>
              <a:gd name="connsiteY94" fmla="*/ 83650 h 2547450"/>
              <a:gd name="connsiteX95" fmla="*/ 5949950 w 6363048"/>
              <a:gd name="connsiteY95" fmla="*/ 77300 h 2547450"/>
              <a:gd name="connsiteX96" fmla="*/ 5981700 w 6363048"/>
              <a:gd name="connsiteY96" fmla="*/ 70950 h 2547450"/>
              <a:gd name="connsiteX97" fmla="*/ 6057900 w 6363048"/>
              <a:gd name="connsiteY97" fmla="*/ 26500 h 2547450"/>
              <a:gd name="connsiteX98" fmla="*/ 6121400 w 6363048"/>
              <a:gd name="connsiteY98" fmla="*/ 20150 h 2547450"/>
              <a:gd name="connsiteX99" fmla="*/ 6140450 w 6363048"/>
              <a:gd name="connsiteY99" fmla="*/ 13800 h 2547450"/>
              <a:gd name="connsiteX100" fmla="*/ 6159500 w 6363048"/>
              <a:gd name="connsiteY100" fmla="*/ 1100 h 2547450"/>
              <a:gd name="connsiteX101" fmla="*/ 6178550 w 6363048"/>
              <a:gd name="connsiteY101" fmla="*/ 7450 h 2547450"/>
              <a:gd name="connsiteX102" fmla="*/ 6223000 w 6363048"/>
              <a:gd name="connsiteY102" fmla="*/ 13800 h 2547450"/>
              <a:gd name="connsiteX103" fmla="*/ 6242050 w 6363048"/>
              <a:gd name="connsiteY103" fmla="*/ 26500 h 2547450"/>
              <a:gd name="connsiteX104" fmla="*/ 6267450 w 6363048"/>
              <a:gd name="connsiteY104" fmla="*/ 83650 h 2547450"/>
              <a:gd name="connsiteX105" fmla="*/ 6286500 w 6363048"/>
              <a:gd name="connsiteY105" fmla="*/ 90000 h 2547450"/>
              <a:gd name="connsiteX106" fmla="*/ 6337300 w 6363048"/>
              <a:gd name="connsiteY106" fmla="*/ 102700 h 2547450"/>
              <a:gd name="connsiteX107" fmla="*/ 6350000 w 6363048"/>
              <a:gd name="connsiteY107" fmla="*/ 121750 h 2547450"/>
              <a:gd name="connsiteX108" fmla="*/ 6356350 w 6363048"/>
              <a:gd name="connsiteY108" fmla="*/ 153500 h 2547450"/>
              <a:gd name="connsiteX109" fmla="*/ 6362700 w 6363048"/>
              <a:gd name="connsiteY10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9850 w 6363048"/>
              <a:gd name="connsiteY2" fmla="*/ 2134700 h 2547450"/>
              <a:gd name="connsiteX3" fmla="*/ 82550 w 6363048"/>
              <a:gd name="connsiteY3" fmla="*/ 2109300 h 2547450"/>
              <a:gd name="connsiteX4" fmla="*/ 88900 w 6363048"/>
              <a:gd name="connsiteY4" fmla="*/ 2090250 h 2547450"/>
              <a:gd name="connsiteX5" fmla="*/ 95250 w 6363048"/>
              <a:gd name="connsiteY5" fmla="*/ 1982300 h 2547450"/>
              <a:gd name="connsiteX6" fmla="*/ 101600 w 6363048"/>
              <a:gd name="connsiteY6" fmla="*/ 1931500 h 2547450"/>
              <a:gd name="connsiteX7" fmla="*/ 107950 w 6363048"/>
              <a:gd name="connsiteY7" fmla="*/ 1842600 h 2547450"/>
              <a:gd name="connsiteX8" fmla="*/ 114300 w 6363048"/>
              <a:gd name="connsiteY8" fmla="*/ 1817200 h 2547450"/>
              <a:gd name="connsiteX9" fmla="*/ 120650 w 6363048"/>
              <a:gd name="connsiteY9" fmla="*/ 1785450 h 2547450"/>
              <a:gd name="connsiteX10" fmla="*/ 127000 w 6363048"/>
              <a:gd name="connsiteY10" fmla="*/ 1766400 h 2547450"/>
              <a:gd name="connsiteX11" fmla="*/ 139700 w 6363048"/>
              <a:gd name="connsiteY11" fmla="*/ 1702900 h 2547450"/>
              <a:gd name="connsiteX12" fmla="*/ 158750 w 6363048"/>
              <a:gd name="connsiteY12" fmla="*/ 1645750 h 2547450"/>
              <a:gd name="connsiteX13" fmla="*/ 196850 w 6363048"/>
              <a:gd name="connsiteY13" fmla="*/ 1601300 h 2547450"/>
              <a:gd name="connsiteX14" fmla="*/ 215900 w 6363048"/>
              <a:gd name="connsiteY14" fmla="*/ 1569550 h 2547450"/>
              <a:gd name="connsiteX15" fmla="*/ 228600 w 6363048"/>
              <a:gd name="connsiteY15" fmla="*/ 1537800 h 2547450"/>
              <a:gd name="connsiteX16" fmla="*/ 273050 w 6363048"/>
              <a:gd name="connsiteY16" fmla="*/ 1493350 h 2547450"/>
              <a:gd name="connsiteX17" fmla="*/ 292100 w 6363048"/>
              <a:gd name="connsiteY17" fmla="*/ 1467950 h 2547450"/>
              <a:gd name="connsiteX18" fmla="*/ 311150 w 6363048"/>
              <a:gd name="connsiteY18" fmla="*/ 1423500 h 2547450"/>
              <a:gd name="connsiteX19" fmla="*/ 330200 w 6363048"/>
              <a:gd name="connsiteY19" fmla="*/ 1410800 h 2547450"/>
              <a:gd name="connsiteX20" fmla="*/ 342900 w 6363048"/>
              <a:gd name="connsiteY20" fmla="*/ 1366350 h 2547450"/>
              <a:gd name="connsiteX21" fmla="*/ 361950 w 6363048"/>
              <a:gd name="connsiteY21" fmla="*/ 1353650 h 2547450"/>
              <a:gd name="connsiteX22" fmla="*/ 368300 w 6363048"/>
              <a:gd name="connsiteY22" fmla="*/ 1334600 h 2547450"/>
              <a:gd name="connsiteX23" fmla="*/ 406400 w 6363048"/>
              <a:gd name="connsiteY23" fmla="*/ 1309200 h 2547450"/>
              <a:gd name="connsiteX24" fmla="*/ 419100 w 6363048"/>
              <a:gd name="connsiteY24" fmla="*/ 1290150 h 2547450"/>
              <a:gd name="connsiteX25" fmla="*/ 488950 w 6363048"/>
              <a:gd name="connsiteY25" fmla="*/ 1252050 h 2547450"/>
              <a:gd name="connsiteX26" fmla="*/ 584200 w 6363048"/>
              <a:gd name="connsiteY26" fmla="*/ 1220300 h 2547450"/>
              <a:gd name="connsiteX27" fmla="*/ 641350 w 6363048"/>
              <a:gd name="connsiteY27" fmla="*/ 1201250 h 2547450"/>
              <a:gd name="connsiteX28" fmla="*/ 704850 w 6363048"/>
              <a:gd name="connsiteY28" fmla="*/ 1163150 h 2547450"/>
              <a:gd name="connsiteX29" fmla="*/ 730250 w 6363048"/>
              <a:gd name="connsiteY29" fmla="*/ 1099650 h 2547450"/>
              <a:gd name="connsiteX30" fmla="*/ 749300 w 6363048"/>
              <a:gd name="connsiteY30" fmla="*/ 1093300 h 2547450"/>
              <a:gd name="connsiteX31" fmla="*/ 812800 w 6363048"/>
              <a:gd name="connsiteY31" fmla="*/ 1048850 h 2547450"/>
              <a:gd name="connsiteX32" fmla="*/ 831850 w 6363048"/>
              <a:gd name="connsiteY32" fmla="*/ 1029800 h 2547450"/>
              <a:gd name="connsiteX33" fmla="*/ 857250 w 6363048"/>
              <a:gd name="connsiteY33" fmla="*/ 1023450 h 2547450"/>
              <a:gd name="connsiteX34" fmla="*/ 889000 w 6363048"/>
              <a:gd name="connsiteY34" fmla="*/ 1004400 h 2547450"/>
              <a:gd name="connsiteX35" fmla="*/ 933450 w 6363048"/>
              <a:gd name="connsiteY35" fmla="*/ 979000 h 2547450"/>
              <a:gd name="connsiteX36" fmla="*/ 952500 w 6363048"/>
              <a:gd name="connsiteY36" fmla="*/ 953600 h 2547450"/>
              <a:gd name="connsiteX37" fmla="*/ 984250 w 6363048"/>
              <a:gd name="connsiteY37" fmla="*/ 934550 h 2547450"/>
              <a:gd name="connsiteX38" fmla="*/ 1003300 w 6363048"/>
              <a:gd name="connsiteY38" fmla="*/ 921850 h 2547450"/>
              <a:gd name="connsiteX39" fmla="*/ 1035050 w 6363048"/>
              <a:gd name="connsiteY39" fmla="*/ 883750 h 2547450"/>
              <a:gd name="connsiteX40" fmla="*/ 1054100 w 6363048"/>
              <a:gd name="connsiteY40" fmla="*/ 877400 h 2547450"/>
              <a:gd name="connsiteX41" fmla="*/ 1092200 w 6363048"/>
              <a:gd name="connsiteY41" fmla="*/ 839300 h 2547450"/>
              <a:gd name="connsiteX42" fmla="*/ 1117600 w 6363048"/>
              <a:gd name="connsiteY42" fmla="*/ 826600 h 2547450"/>
              <a:gd name="connsiteX43" fmla="*/ 1143000 w 6363048"/>
              <a:gd name="connsiteY43" fmla="*/ 801200 h 2547450"/>
              <a:gd name="connsiteX44" fmla="*/ 1200150 w 6363048"/>
              <a:gd name="connsiteY44" fmla="*/ 763100 h 2547450"/>
              <a:gd name="connsiteX45" fmla="*/ 1219200 w 6363048"/>
              <a:gd name="connsiteY45" fmla="*/ 756750 h 2547450"/>
              <a:gd name="connsiteX46" fmla="*/ 1250950 w 6363048"/>
              <a:gd name="connsiteY46" fmla="*/ 731350 h 2547450"/>
              <a:gd name="connsiteX47" fmla="*/ 1289050 w 6363048"/>
              <a:gd name="connsiteY47" fmla="*/ 725000 h 2547450"/>
              <a:gd name="connsiteX48" fmla="*/ 1333500 w 6363048"/>
              <a:gd name="connsiteY48" fmla="*/ 680550 h 2547450"/>
              <a:gd name="connsiteX49" fmla="*/ 1352550 w 6363048"/>
              <a:gd name="connsiteY49" fmla="*/ 661500 h 2547450"/>
              <a:gd name="connsiteX50" fmla="*/ 1371600 w 6363048"/>
              <a:gd name="connsiteY50" fmla="*/ 648800 h 2547450"/>
              <a:gd name="connsiteX51" fmla="*/ 1651000 w 6363048"/>
              <a:gd name="connsiteY51" fmla="*/ 471000 h 2547450"/>
              <a:gd name="connsiteX52" fmla="*/ 1917700 w 6363048"/>
              <a:gd name="connsiteY52" fmla="*/ 324950 h 2547450"/>
              <a:gd name="connsiteX53" fmla="*/ 1949450 w 6363048"/>
              <a:gd name="connsiteY53" fmla="*/ 312250 h 2547450"/>
              <a:gd name="connsiteX54" fmla="*/ 2044700 w 6363048"/>
              <a:gd name="connsiteY54" fmla="*/ 286850 h 2547450"/>
              <a:gd name="connsiteX55" fmla="*/ 2108200 w 6363048"/>
              <a:gd name="connsiteY55" fmla="*/ 280500 h 2547450"/>
              <a:gd name="connsiteX56" fmla="*/ 2152650 w 6363048"/>
              <a:gd name="connsiteY56" fmla="*/ 274150 h 2547450"/>
              <a:gd name="connsiteX57" fmla="*/ 2400300 w 6363048"/>
              <a:gd name="connsiteY57" fmla="*/ 261450 h 2547450"/>
              <a:gd name="connsiteX58" fmla="*/ 2419350 w 6363048"/>
              <a:gd name="connsiteY58" fmla="*/ 255100 h 2547450"/>
              <a:gd name="connsiteX59" fmla="*/ 2482850 w 6363048"/>
              <a:gd name="connsiteY59" fmla="*/ 248750 h 2547450"/>
              <a:gd name="connsiteX60" fmla="*/ 2540000 w 6363048"/>
              <a:gd name="connsiteY60" fmla="*/ 229700 h 2547450"/>
              <a:gd name="connsiteX61" fmla="*/ 2679700 w 6363048"/>
              <a:gd name="connsiteY61" fmla="*/ 217000 h 2547450"/>
              <a:gd name="connsiteX62" fmla="*/ 2781300 w 6363048"/>
              <a:gd name="connsiteY62" fmla="*/ 204300 h 2547450"/>
              <a:gd name="connsiteX63" fmla="*/ 2863850 w 6363048"/>
              <a:gd name="connsiteY63" fmla="*/ 197950 h 2547450"/>
              <a:gd name="connsiteX64" fmla="*/ 3187700 w 6363048"/>
              <a:gd name="connsiteY64" fmla="*/ 185250 h 2547450"/>
              <a:gd name="connsiteX65" fmla="*/ 3263900 w 6363048"/>
              <a:gd name="connsiteY65" fmla="*/ 172550 h 2547450"/>
              <a:gd name="connsiteX66" fmla="*/ 3498850 w 6363048"/>
              <a:gd name="connsiteY66" fmla="*/ 159850 h 2547450"/>
              <a:gd name="connsiteX67" fmla="*/ 3733800 w 6363048"/>
              <a:gd name="connsiteY67" fmla="*/ 140800 h 2547450"/>
              <a:gd name="connsiteX68" fmla="*/ 3803650 w 6363048"/>
              <a:gd name="connsiteY68" fmla="*/ 128100 h 2547450"/>
              <a:gd name="connsiteX69" fmla="*/ 4057650 w 6363048"/>
              <a:gd name="connsiteY69" fmla="*/ 121750 h 2547450"/>
              <a:gd name="connsiteX70" fmla="*/ 4387850 w 6363048"/>
              <a:gd name="connsiteY70" fmla="*/ 121750 h 2547450"/>
              <a:gd name="connsiteX71" fmla="*/ 4425950 w 6363048"/>
              <a:gd name="connsiteY71" fmla="*/ 128100 h 2547450"/>
              <a:gd name="connsiteX72" fmla="*/ 4514850 w 6363048"/>
              <a:gd name="connsiteY72" fmla="*/ 134450 h 2547450"/>
              <a:gd name="connsiteX73" fmla="*/ 4597400 w 6363048"/>
              <a:gd name="connsiteY73" fmla="*/ 147150 h 2547450"/>
              <a:gd name="connsiteX74" fmla="*/ 4648200 w 6363048"/>
              <a:gd name="connsiteY74" fmla="*/ 159850 h 2547450"/>
              <a:gd name="connsiteX75" fmla="*/ 4660900 w 6363048"/>
              <a:gd name="connsiteY75" fmla="*/ 178900 h 2547450"/>
              <a:gd name="connsiteX76" fmla="*/ 4679950 w 6363048"/>
              <a:gd name="connsiteY76" fmla="*/ 185250 h 2547450"/>
              <a:gd name="connsiteX77" fmla="*/ 4730750 w 6363048"/>
              <a:gd name="connsiteY77" fmla="*/ 204300 h 2547450"/>
              <a:gd name="connsiteX78" fmla="*/ 4749800 w 6363048"/>
              <a:gd name="connsiteY78" fmla="*/ 217000 h 2547450"/>
              <a:gd name="connsiteX79" fmla="*/ 4768850 w 6363048"/>
              <a:gd name="connsiteY79" fmla="*/ 223350 h 2547450"/>
              <a:gd name="connsiteX80" fmla="*/ 4826000 w 6363048"/>
              <a:gd name="connsiteY80" fmla="*/ 236050 h 2547450"/>
              <a:gd name="connsiteX81" fmla="*/ 5022850 w 6363048"/>
              <a:gd name="connsiteY81" fmla="*/ 229700 h 2547450"/>
              <a:gd name="connsiteX82" fmla="*/ 5181600 w 6363048"/>
              <a:gd name="connsiteY82" fmla="*/ 210650 h 2547450"/>
              <a:gd name="connsiteX83" fmla="*/ 5200650 w 6363048"/>
              <a:gd name="connsiteY83" fmla="*/ 197950 h 2547450"/>
              <a:gd name="connsiteX84" fmla="*/ 5327650 w 6363048"/>
              <a:gd name="connsiteY84" fmla="*/ 172550 h 2547450"/>
              <a:gd name="connsiteX85" fmla="*/ 5410200 w 6363048"/>
              <a:gd name="connsiteY85" fmla="*/ 153500 h 2547450"/>
              <a:gd name="connsiteX86" fmla="*/ 5473700 w 6363048"/>
              <a:gd name="connsiteY86" fmla="*/ 147150 h 2547450"/>
              <a:gd name="connsiteX87" fmla="*/ 5492750 w 6363048"/>
              <a:gd name="connsiteY87" fmla="*/ 140800 h 2547450"/>
              <a:gd name="connsiteX88" fmla="*/ 5626100 w 6363048"/>
              <a:gd name="connsiteY88" fmla="*/ 128100 h 2547450"/>
              <a:gd name="connsiteX89" fmla="*/ 5645150 w 6363048"/>
              <a:gd name="connsiteY89" fmla="*/ 115400 h 2547450"/>
              <a:gd name="connsiteX90" fmla="*/ 5670550 w 6363048"/>
              <a:gd name="connsiteY90" fmla="*/ 109050 h 2547450"/>
              <a:gd name="connsiteX91" fmla="*/ 5689600 w 6363048"/>
              <a:gd name="connsiteY91" fmla="*/ 102700 h 2547450"/>
              <a:gd name="connsiteX92" fmla="*/ 5880100 w 6363048"/>
              <a:gd name="connsiteY92" fmla="*/ 96350 h 2547450"/>
              <a:gd name="connsiteX93" fmla="*/ 5930900 w 6363048"/>
              <a:gd name="connsiteY93" fmla="*/ 83650 h 2547450"/>
              <a:gd name="connsiteX94" fmla="*/ 5949950 w 6363048"/>
              <a:gd name="connsiteY94" fmla="*/ 77300 h 2547450"/>
              <a:gd name="connsiteX95" fmla="*/ 5981700 w 6363048"/>
              <a:gd name="connsiteY95" fmla="*/ 70950 h 2547450"/>
              <a:gd name="connsiteX96" fmla="*/ 6057900 w 6363048"/>
              <a:gd name="connsiteY96" fmla="*/ 26500 h 2547450"/>
              <a:gd name="connsiteX97" fmla="*/ 6121400 w 6363048"/>
              <a:gd name="connsiteY97" fmla="*/ 20150 h 2547450"/>
              <a:gd name="connsiteX98" fmla="*/ 6140450 w 6363048"/>
              <a:gd name="connsiteY98" fmla="*/ 13800 h 2547450"/>
              <a:gd name="connsiteX99" fmla="*/ 6159500 w 6363048"/>
              <a:gd name="connsiteY99" fmla="*/ 1100 h 2547450"/>
              <a:gd name="connsiteX100" fmla="*/ 6178550 w 6363048"/>
              <a:gd name="connsiteY100" fmla="*/ 7450 h 2547450"/>
              <a:gd name="connsiteX101" fmla="*/ 6223000 w 6363048"/>
              <a:gd name="connsiteY101" fmla="*/ 13800 h 2547450"/>
              <a:gd name="connsiteX102" fmla="*/ 6242050 w 6363048"/>
              <a:gd name="connsiteY102" fmla="*/ 26500 h 2547450"/>
              <a:gd name="connsiteX103" fmla="*/ 6267450 w 6363048"/>
              <a:gd name="connsiteY103" fmla="*/ 83650 h 2547450"/>
              <a:gd name="connsiteX104" fmla="*/ 6286500 w 6363048"/>
              <a:gd name="connsiteY104" fmla="*/ 90000 h 2547450"/>
              <a:gd name="connsiteX105" fmla="*/ 6337300 w 6363048"/>
              <a:gd name="connsiteY105" fmla="*/ 102700 h 2547450"/>
              <a:gd name="connsiteX106" fmla="*/ 6350000 w 6363048"/>
              <a:gd name="connsiteY106" fmla="*/ 121750 h 2547450"/>
              <a:gd name="connsiteX107" fmla="*/ 6356350 w 6363048"/>
              <a:gd name="connsiteY107" fmla="*/ 153500 h 2547450"/>
              <a:gd name="connsiteX108" fmla="*/ 6362700 w 6363048"/>
              <a:gd name="connsiteY10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9850 w 6363048"/>
              <a:gd name="connsiteY2" fmla="*/ 2134700 h 2547450"/>
              <a:gd name="connsiteX3" fmla="*/ 88900 w 6363048"/>
              <a:gd name="connsiteY3" fmla="*/ 2090250 h 2547450"/>
              <a:gd name="connsiteX4" fmla="*/ 95250 w 6363048"/>
              <a:gd name="connsiteY4" fmla="*/ 1982300 h 2547450"/>
              <a:gd name="connsiteX5" fmla="*/ 101600 w 6363048"/>
              <a:gd name="connsiteY5" fmla="*/ 1931500 h 2547450"/>
              <a:gd name="connsiteX6" fmla="*/ 107950 w 6363048"/>
              <a:gd name="connsiteY6" fmla="*/ 1842600 h 2547450"/>
              <a:gd name="connsiteX7" fmla="*/ 114300 w 6363048"/>
              <a:gd name="connsiteY7" fmla="*/ 1817200 h 2547450"/>
              <a:gd name="connsiteX8" fmla="*/ 120650 w 6363048"/>
              <a:gd name="connsiteY8" fmla="*/ 1785450 h 2547450"/>
              <a:gd name="connsiteX9" fmla="*/ 127000 w 6363048"/>
              <a:gd name="connsiteY9" fmla="*/ 1766400 h 2547450"/>
              <a:gd name="connsiteX10" fmla="*/ 139700 w 6363048"/>
              <a:gd name="connsiteY10" fmla="*/ 1702900 h 2547450"/>
              <a:gd name="connsiteX11" fmla="*/ 158750 w 6363048"/>
              <a:gd name="connsiteY11" fmla="*/ 1645750 h 2547450"/>
              <a:gd name="connsiteX12" fmla="*/ 196850 w 6363048"/>
              <a:gd name="connsiteY12" fmla="*/ 1601300 h 2547450"/>
              <a:gd name="connsiteX13" fmla="*/ 215900 w 6363048"/>
              <a:gd name="connsiteY13" fmla="*/ 1569550 h 2547450"/>
              <a:gd name="connsiteX14" fmla="*/ 228600 w 6363048"/>
              <a:gd name="connsiteY14" fmla="*/ 1537800 h 2547450"/>
              <a:gd name="connsiteX15" fmla="*/ 273050 w 6363048"/>
              <a:gd name="connsiteY15" fmla="*/ 1493350 h 2547450"/>
              <a:gd name="connsiteX16" fmla="*/ 292100 w 6363048"/>
              <a:gd name="connsiteY16" fmla="*/ 1467950 h 2547450"/>
              <a:gd name="connsiteX17" fmla="*/ 311150 w 6363048"/>
              <a:gd name="connsiteY17" fmla="*/ 1423500 h 2547450"/>
              <a:gd name="connsiteX18" fmla="*/ 330200 w 6363048"/>
              <a:gd name="connsiteY18" fmla="*/ 1410800 h 2547450"/>
              <a:gd name="connsiteX19" fmla="*/ 342900 w 6363048"/>
              <a:gd name="connsiteY19" fmla="*/ 1366350 h 2547450"/>
              <a:gd name="connsiteX20" fmla="*/ 361950 w 6363048"/>
              <a:gd name="connsiteY20" fmla="*/ 1353650 h 2547450"/>
              <a:gd name="connsiteX21" fmla="*/ 368300 w 6363048"/>
              <a:gd name="connsiteY21" fmla="*/ 1334600 h 2547450"/>
              <a:gd name="connsiteX22" fmla="*/ 406400 w 6363048"/>
              <a:gd name="connsiteY22" fmla="*/ 1309200 h 2547450"/>
              <a:gd name="connsiteX23" fmla="*/ 419100 w 6363048"/>
              <a:gd name="connsiteY23" fmla="*/ 1290150 h 2547450"/>
              <a:gd name="connsiteX24" fmla="*/ 488950 w 6363048"/>
              <a:gd name="connsiteY24" fmla="*/ 1252050 h 2547450"/>
              <a:gd name="connsiteX25" fmla="*/ 584200 w 6363048"/>
              <a:gd name="connsiteY25" fmla="*/ 1220300 h 2547450"/>
              <a:gd name="connsiteX26" fmla="*/ 641350 w 6363048"/>
              <a:gd name="connsiteY26" fmla="*/ 1201250 h 2547450"/>
              <a:gd name="connsiteX27" fmla="*/ 704850 w 6363048"/>
              <a:gd name="connsiteY27" fmla="*/ 1163150 h 2547450"/>
              <a:gd name="connsiteX28" fmla="*/ 730250 w 6363048"/>
              <a:gd name="connsiteY28" fmla="*/ 1099650 h 2547450"/>
              <a:gd name="connsiteX29" fmla="*/ 749300 w 6363048"/>
              <a:gd name="connsiteY29" fmla="*/ 1093300 h 2547450"/>
              <a:gd name="connsiteX30" fmla="*/ 812800 w 6363048"/>
              <a:gd name="connsiteY30" fmla="*/ 1048850 h 2547450"/>
              <a:gd name="connsiteX31" fmla="*/ 831850 w 6363048"/>
              <a:gd name="connsiteY31" fmla="*/ 1029800 h 2547450"/>
              <a:gd name="connsiteX32" fmla="*/ 857250 w 6363048"/>
              <a:gd name="connsiteY32" fmla="*/ 1023450 h 2547450"/>
              <a:gd name="connsiteX33" fmla="*/ 889000 w 6363048"/>
              <a:gd name="connsiteY33" fmla="*/ 1004400 h 2547450"/>
              <a:gd name="connsiteX34" fmla="*/ 933450 w 6363048"/>
              <a:gd name="connsiteY34" fmla="*/ 979000 h 2547450"/>
              <a:gd name="connsiteX35" fmla="*/ 952500 w 6363048"/>
              <a:gd name="connsiteY35" fmla="*/ 953600 h 2547450"/>
              <a:gd name="connsiteX36" fmla="*/ 984250 w 6363048"/>
              <a:gd name="connsiteY36" fmla="*/ 934550 h 2547450"/>
              <a:gd name="connsiteX37" fmla="*/ 1003300 w 6363048"/>
              <a:gd name="connsiteY37" fmla="*/ 921850 h 2547450"/>
              <a:gd name="connsiteX38" fmla="*/ 1035050 w 6363048"/>
              <a:gd name="connsiteY38" fmla="*/ 883750 h 2547450"/>
              <a:gd name="connsiteX39" fmla="*/ 1054100 w 6363048"/>
              <a:gd name="connsiteY39" fmla="*/ 877400 h 2547450"/>
              <a:gd name="connsiteX40" fmla="*/ 1092200 w 6363048"/>
              <a:gd name="connsiteY40" fmla="*/ 839300 h 2547450"/>
              <a:gd name="connsiteX41" fmla="*/ 1117600 w 6363048"/>
              <a:gd name="connsiteY41" fmla="*/ 826600 h 2547450"/>
              <a:gd name="connsiteX42" fmla="*/ 1143000 w 6363048"/>
              <a:gd name="connsiteY42" fmla="*/ 801200 h 2547450"/>
              <a:gd name="connsiteX43" fmla="*/ 1200150 w 6363048"/>
              <a:gd name="connsiteY43" fmla="*/ 763100 h 2547450"/>
              <a:gd name="connsiteX44" fmla="*/ 1219200 w 6363048"/>
              <a:gd name="connsiteY44" fmla="*/ 756750 h 2547450"/>
              <a:gd name="connsiteX45" fmla="*/ 1250950 w 6363048"/>
              <a:gd name="connsiteY45" fmla="*/ 731350 h 2547450"/>
              <a:gd name="connsiteX46" fmla="*/ 1289050 w 6363048"/>
              <a:gd name="connsiteY46" fmla="*/ 725000 h 2547450"/>
              <a:gd name="connsiteX47" fmla="*/ 1333500 w 6363048"/>
              <a:gd name="connsiteY47" fmla="*/ 680550 h 2547450"/>
              <a:gd name="connsiteX48" fmla="*/ 1352550 w 6363048"/>
              <a:gd name="connsiteY48" fmla="*/ 661500 h 2547450"/>
              <a:gd name="connsiteX49" fmla="*/ 1371600 w 6363048"/>
              <a:gd name="connsiteY49" fmla="*/ 648800 h 2547450"/>
              <a:gd name="connsiteX50" fmla="*/ 1651000 w 6363048"/>
              <a:gd name="connsiteY50" fmla="*/ 471000 h 2547450"/>
              <a:gd name="connsiteX51" fmla="*/ 1917700 w 6363048"/>
              <a:gd name="connsiteY51" fmla="*/ 324950 h 2547450"/>
              <a:gd name="connsiteX52" fmla="*/ 1949450 w 6363048"/>
              <a:gd name="connsiteY52" fmla="*/ 312250 h 2547450"/>
              <a:gd name="connsiteX53" fmla="*/ 2044700 w 6363048"/>
              <a:gd name="connsiteY53" fmla="*/ 286850 h 2547450"/>
              <a:gd name="connsiteX54" fmla="*/ 2108200 w 6363048"/>
              <a:gd name="connsiteY54" fmla="*/ 280500 h 2547450"/>
              <a:gd name="connsiteX55" fmla="*/ 2152650 w 6363048"/>
              <a:gd name="connsiteY55" fmla="*/ 274150 h 2547450"/>
              <a:gd name="connsiteX56" fmla="*/ 2400300 w 6363048"/>
              <a:gd name="connsiteY56" fmla="*/ 261450 h 2547450"/>
              <a:gd name="connsiteX57" fmla="*/ 2419350 w 6363048"/>
              <a:gd name="connsiteY57" fmla="*/ 255100 h 2547450"/>
              <a:gd name="connsiteX58" fmla="*/ 2482850 w 6363048"/>
              <a:gd name="connsiteY58" fmla="*/ 248750 h 2547450"/>
              <a:gd name="connsiteX59" fmla="*/ 2540000 w 6363048"/>
              <a:gd name="connsiteY59" fmla="*/ 229700 h 2547450"/>
              <a:gd name="connsiteX60" fmla="*/ 2679700 w 6363048"/>
              <a:gd name="connsiteY60" fmla="*/ 217000 h 2547450"/>
              <a:gd name="connsiteX61" fmla="*/ 2781300 w 6363048"/>
              <a:gd name="connsiteY61" fmla="*/ 204300 h 2547450"/>
              <a:gd name="connsiteX62" fmla="*/ 2863850 w 6363048"/>
              <a:gd name="connsiteY62" fmla="*/ 197950 h 2547450"/>
              <a:gd name="connsiteX63" fmla="*/ 3187700 w 6363048"/>
              <a:gd name="connsiteY63" fmla="*/ 185250 h 2547450"/>
              <a:gd name="connsiteX64" fmla="*/ 3263900 w 6363048"/>
              <a:gd name="connsiteY64" fmla="*/ 172550 h 2547450"/>
              <a:gd name="connsiteX65" fmla="*/ 3498850 w 6363048"/>
              <a:gd name="connsiteY65" fmla="*/ 159850 h 2547450"/>
              <a:gd name="connsiteX66" fmla="*/ 3733800 w 6363048"/>
              <a:gd name="connsiteY66" fmla="*/ 140800 h 2547450"/>
              <a:gd name="connsiteX67" fmla="*/ 3803650 w 6363048"/>
              <a:gd name="connsiteY67" fmla="*/ 128100 h 2547450"/>
              <a:gd name="connsiteX68" fmla="*/ 4057650 w 6363048"/>
              <a:gd name="connsiteY68" fmla="*/ 121750 h 2547450"/>
              <a:gd name="connsiteX69" fmla="*/ 4387850 w 6363048"/>
              <a:gd name="connsiteY69" fmla="*/ 121750 h 2547450"/>
              <a:gd name="connsiteX70" fmla="*/ 4425950 w 6363048"/>
              <a:gd name="connsiteY70" fmla="*/ 128100 h 2547450"/>
              <a:gd name="connsiteX71" fmla="*/ 4514850 w 6363048"/>
              <a:gd name="connsiteY71" fmla="*/ 134450 h 2547450"/>
              <a:gd name="connsiteX72" fmla="*/ 4597400 w 6363048"/>
              <a:gd name="connsiteY72" fmla="*/ 147150 h 2547450"/>
              <a:gd name="connsiteX73" fmla="*/ 4648200 w 6363048"/>
              <a:gd name="connsiteY73" fmla="*/ 159850 h 2547450"/>
              <a:gd name="connsiteX74" fmla="*/ 4660900 w 6363048"/>
              <a:gd name="connsiteY74" fmla="*/ 178900 h 2547450"/>
              <a:gd name="connsiteX75" fmla="*/ 4679950 w 6363048"/>
              <a:gd name="connsiteY75" fmla="*/ 185250 h 2547450"/>
              <a:gd name="connsiteX76" fmla="*/ 4730750 w 6363048"/>
              <a:gd name="connsiteY76" fmla="*/ 204300 h 2547450"/>
              <a:gd name="connsiteX77" fmla="*/ 4749800 w 6363048"/>
              <a:gd name="connsiteY77" fmla="*/ 217000 h 2547450"/>
              <a:gd name="connsiteX78" fmla="*/ 4768850 w 6363048"/>
              <a:gd name="connsiteY78" fmla="*/ 223350 h 2547450"/>
              <a:gd name="connsiteX79" fmla="*/ 4826000 w 6363048"/>
              <a:gd name="connsiteY79" fmla="*/ 236050 h 2547450"/>
              <a:gd name="connsiteX80" fmla="*/ 5022850 w 6363048"/>
              <a:gd name="connsiteY80" fmla="*/ 229700 h 2547450"/>
              <a:gd name="connsiteX81" fmla="*/ 5181600 w 6363048"/>
              <a:gd name="connsiteY81" fmla="*/ 210650 h 2547450"/>
              <a:gd name="connsiteX82" fmla="*/ 5200650 w 6363048"/>
              <a:gd name="connsiteY82" fmla="*/ 197950 h 2547450"/>
              <a:gd name="connsiteX83" fmla="*/ 5327650 w 6363048"/>
              <a:gd name="connsiteY83" fmla="*/ 172550 h 2547450"/>
              <a:gd name="connsiteX84" fmla="*/ 5410200 w 6363048"/>
              <a:gd name="connsiteY84" fmla="*/ 153500 h 2547450"/>
              <a:gd name="connsiteX85" fmla="*/ 5473700 w 6363048"/>
              <a:gd name="connsiteY85" fmla="*/ 147150 h 2547450"/>
              <a:gd name="connsiteX86" fmla="*/ 5492750 w 6363048"/>
              <a:gd name="connsiteY86" fmla="*/ 140800 h 2547450"/>
              <a:gd name="connsiteX87" fmla="*/ 5626100 w 6363048"/>
              <a:gd name="connsiteY87" fmla="*/ 128100 h 2547450"/>
              <a:gd name="connsiteX88" fmla="*/ 5645150 w 6363048"/>
              <a:gd name="connsiteY88" fmla="*/ 115400 h 2547450"/>
              <a:gd name="connsiteX89" fmla="*/ 5670550 w 6363048"/>
              <a:gd name="connsiteY89" fmla="*/ 109050 h 2547450"/>
              <a:gd name="connsiteX90" fmla="*/ 5689600 w 6363048"/>
              <a:gd name="connsiteY90" fmla="*/ 102700 h 2547450"/>
              <a:gd name="connsiteX91" fmla="*/ 5880100 w 6363048"/>
              <a:gd name="connsiteY91" fmla="*/ 96350 h 2547450"/>
              <a:gd name="connsiteX92" fmla="*/ 5930900 w 6363048"/>
              <a:gd name="connsiteY92" fmla="*/ 83650 h 2547450"/>
              <a:gd name="connsiteX93" fmla="*/ 5949950 w 6363048"/>
              <a:gd name="connsiteY93" fmla="*/ 77300 h 2547450"/>
              <a:gd name="connsiteX94" fmla="*/ 5981700 w 6363048"/>
              <a:gd name="connsiteY94" fmla="*/ 70950 h 2547450"/>
              <a:gd name="connsiteX95" fmla="*/ 6057900 w 6363048"/>
              <a:gd name="connsiteY95" fmla="*/ 26500 h 2547450"/>
              <a:gd name="connsiteX96" fmla="*/ 6121400 w 6363048"/>
              <a:gd name="connsiteY96" fmla="*/ 20150 h 2547450"/>
              <a:gd name="connsiteX97" fmla="*/ 6140450 w 6363048"/>
              <a:gd name="connsiteY97" fmla="*/ 13800 h 2547450"/>
              <a:gd name="connsiteX98" fmla="*/ 6159500 w 6363048"/>
              <a:gd name="connsiteY98" fmla="*/ 1100 h 2547450"/>
              <a:gd name="connsiteX99" fmla="*/ 6178550 w 6363048"/>
              <a:gd name="connsiteY99" fmla="*/ 7450 h 2547450"/>
              <a:gd name="connsiteX100" fmla="*/ 6223000 w 6363048"/>
              <a:gd name="connsiteY100" fmla="*/ 13800 h 2547450"/>
              <a:gd name="connsiteX101" fmla="*/ 6242050 w 6363048"/>
              <a:gd name="connsiteY101" fmla="*/ 26500 h 2547450"/>
              <a:gd name="connsiteX102" fmla="*/ 6267450 w 6363048"/>
              <a:gd name="connsiteY102" fmla="*/ 83650 h 2547450"/>
              <a:gd name="connsiteX103" fmla="*/ 6286500 w 6363048"/>
              <a:gd name="connsiteY103" fmla="*/ 90000 h 2547450"/>
              <a:gd name="connsiteX104" fmla="*/ 6337300 w 6363048"/>
              <a:gd name="connsiteY104" fmla="*/ 102700 h 2547450"/>
              <a:gd name="connsiteX105" fmla="*/ 6350000 w 6363048"/>
              <a:gd name="connsiteY105" fmla="*/ 121750 h 2547450"/>
              <a:gd name="connsiteX106" fmla="*/ 6356350 w 6363048"/>
              <a:gd name="connsiteY106" fmla="*/ 153500 h 2547450"/>
              <a:gd name="connsiteX107" fmla="*/ 6362700 w 6363048"/>
              <a:gd name="connsiteY10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69850 w 6363048"/>
              <a:gd name="connsiteY2" fmla="*/ 2134700 h 2547450"/>
              <a:gd name="connsiteX3" fmla="*/ 95250 w 6363048"/>
              <a:gd name="connsiteY3" fmla="*/ 1982300 h 2547450"/>
              <a:gd name="connsiteX4" fmla="*/ 101600 w 6363048"/>
              <a:gd name="connsiteY4" fmla="*/ 1931500 h 2547450"/>
              <a:gd name="connsiteX5" fmla="*/ 107950 w 6363048"/>
              <a:gd name="connsiteY5" fmla="*/ 1842600 h 2547450"/>
              <a:gd name="connsiteX6" fmla="*/ 114300 w 6363048"/>
              <a:gd name="connsiteY6" fmla="*/ 1817200 h 2547450"/>
              <a:gd name="connsiteX7" fmla="*/ 120650 w 6363048"/>
              <a:gd name="connsiteY7" fmla="*/ 1785450 h 2547450"/>
              <a:gd name="connsiteX8" fmla="*/ 127000 w 6363048"/>
              <a:gd name="connsiteY8" fmla="*/ 1766400 h 2547450"/>
              <a:gd name="connsiteX9" fmla="*/ 139700 w 6363048"/>
              <a:gd name="connsiteY9" fmla="*/ 1702900 h 2547450"/>
              <a:gd name="connsiteX10" fmla="*/ 158750 w 6363048"/>
              <a:gd name="connsiteY10" fmla="*/ 1645750 h 2547450"/>
              <a:gd name="connsiteX11" fmla="*/ 196850 w 6363048"/>
              <a:gd name="connsiteY11" fmla="*/ 1601300 h 2547450"/>
              <a:gd name="connsiteX12" fmla="*/ 215900 w 6363048"/>
              <a:gd name="connsiteY12" fmla="*/ 1569550 h 2547450"/>
              <a:gd name="connsiteX13" fmla="*/ 228600 w 6363048"/>
              <a:gd name="connsiteY13" fmla="*/ 1537800 h 2547450"/>
              <a:gd name="connsiteX14" fmla="*/ 273050 w 6363048"/>
              <a:gd name="connsiteY14" fmla="*/ 1493350 h 2547450"/>
              <a:gd name="connsiteX15" fmla="*/ 292100 w 6363048"/>
              <a:gd name="connsiteY15" fmla="*/ 1467950 h 2547450"/>
              <a:gd name="connsiteX16" fmla="*/ 311150 w 6363048"/>
              <a:gd name="connsiteY16" fmla="*/ 1423500 h 2547450"/>
              <a:gd name="connsiteX17" fmla="*/ 330200 w 6363048"/>
              <a:gd name="connsiteY17" fmla="*/ 1410800 h 2547450"/>
              <a:gd name="connsiteX18" fmla="*/ 342900 w 6363048"/>
              <a:gd name="connsiteY18" fmla="*/ 1366350 h 2547450"/>
              <a:gd name="connsiteX19" fmla="*/ 361950 w 6363048"/>
              <a:gd name="connsiteY19" fmla="*/ 1353650 h 2547450"/>
              <a:gd name="connsiteX20" fmla="*/ 368300 w 6363048"/>
              <a:gd name="connsiteY20" fmla="*/ 1334600 h 2547450"/>
              <a:gd name="connsiteX21" fmla="*/ 406400 w 6363048"/>
              <a:gd name="connsiteY21" fmla="*/ 1309200 h 2547450"/>
              <a:gd name="connsiteX22" fmla="*/ 419100 w 6363048"/>
              <a:gd name="connsiteY22" fmla="*/ 1290150 h 2547450"/>
              <a:gd name="connsiteX23" fmla="*/ 488950 w 6363048"/>
              <a:gd name="connsiteY23" fmla="*/ 1252050 h 2547450"/>
              <a:gd name="connsiteX24" fmla="*/ 584200 w 6363048"/>
              <a:gd name="connsiteY24" fmla="*/ 1220300 h 2547450"/>
              <a:gd name="connsiteX25" fmla="*/ 641350 w 6363048"/>
              <a:gd name="connsiteY25" fmla="*/ 1201250 h 2547450"/>
              <a:gd name="connsiteX26" fmla="*/ 704850 w 6363048"/>
              <a:gd name="connsiteY26" fmla="*/ 1163150 h 2547450"/>
              <a:gd name="connsiteX27" fmla="*/ 730250 w 6363048"/>
              <a:gd name="connsiteY27" fmla="*/ 1099650 h 2547450"/>
              <a:gd name="connsiteX28" fmla="*/ 749300 w 6363048"/>
              <a:gd name="connsiteY28" fmla="*/ 1093300 h 2547450"/>
              <a:gd name="connsiteX29" fmla="*/ 812800 w 6363048"/>
              <a:gd name="connsiteY29" fmla="*/ 1048850 h 2547450"/>
              <a:gd name="connsiteX30" fmla="*/ 831850 w 6363048"/>
              <a:gd name="connsiteY30" fmla="*/ 1029800 h 2547450"/>
              <a:gd name="connsiteX31" fmla="*/ 857250 w 6363048"/>
              <a:gd name="connsiteY31" fmla="*/ 1023450 h 2547450"/>
              <a:gd name="connsiteX32" fmla="*/ 889000 w 6363048"/>
              <a:gd name="connsiteY32" fmla="*/ 1004400 h 2547450"/>
              <a:gd name="connsiteX33" fmla="*/ 933450 w 6363048"/>
              <a:gd name="connsiteY33" fmla="*/ 979000 h 2547450"/>
              <a:gd name="connsiteX34" fmla="*/ 952500 w 6363048"/>
              <a:gd name="connsiteY34" fmla="*/ 953600 h 2547450"/>
              <a:gd name="connsiteX35" fmla="*/ 984250 w 6363048"/>
              <a:gd name="connsiteY35" fmla="*/ 934550 h 2547450"/>
              <a:gd name="connsiteX36" fmla="*/ 1003300 w 6363048"/>
              <a:gd name="connsiteY36" fmla="*/ 921850 h 2547450"/>
              <a:gd name="connsiteX37" fmla="*/ 1035050 w 6363048"/>
              <a:gd name="connsiteY37" fmla="*/ 883750 h 2547450"/>
              <a:gd name="connsiteX38" fmla="*/ 1054100 w 6363048"/>
              <a:gd name="connsiteY38" fmla="*/ 877400 h 2547450"/>
              <a:gd name="connsiteX39" fmla="*/ 1092200 w 6363048"/>
              <a:gd name="connsiteY39" fmla="*/ 839300 h 2547450"/>
              <a:gd name="connsiteX40" fmla="*/ 1117600 w 6363048"/>
              <a:gd name="connsiteY40" fmla="*/ 826600 h 2547450"/>
              <a:gd name="connsiteX41" fmla="*/ 1143000 w 6363048"/>
              <a:gd name="connsiteY41" fmla="*/ 801200 h 2547450"/>
              <a:gd name="connsiteX42" fmla="*/ 1200150 w 6363048"/>
              <a:gd name="connsiteY42" fmla="*/ 763100 h 2547450"/>
              <a:gd name="connsiteX43" fmla="*/ 1219200 w 6363048"/>
              <a:gd name="connsiteY43" fmla="*/ 756750 h 2547450"/>
              <a:gd name="connsiteX44" fmla="*/ 1250950 w 6363048"/>
              <a:gd name="connsiteY44" fmla="*/ 731350 h 2547450"/>
              <a:gd name="connsiteX45" fmla="*/ 1289050 w 6363048"/>
              <a:gd name="connsiteY45" fmla="*/ 725000 h 2547450"/>
              <a:gd name="connsiteX46" fmla="*/ 1333500 w 6363048"/>
              <a:gd name="connsiteY46" fmla="*/ 680550 h 2547450"/>
              <a:gd name="connsiteX47" fmla="*/ 1352550 w 6363048"/>
              <a:gd name="connsiteY47" fmla="*/ 661500 h 2547450"/>
              <a:gd name="connsiteX48" fmla="*/ 1371600 w 6363048"/>
              <a:gd name="connsiteY48" fmla="*/ 648800 h 2547450"/>
              <a:gd name="connsiteX49" fmla="*/ 1651000 w 6363048"/>
              <a:gd name="connsiteY49" fmla="*/ 471000 h 2547450"/>
              <a:gd name="connsiteX50" fmla="*/ 1917700 w 6363048"/>
              <a:gd name="connsiteY50" fmla="*/ 324950 h 2547450"/>
              <a:gd name="connsiteX51" fmla="*/ 1949450 w 6363048"/>
              <a:gd name="connsiteY51" fmla="*/ 312250 h 2547450"/>
              <a:gd name="connsiteX52" fmla="*/ 2044700 w 6363048"/>
              <a:gd name="connsiteY52" fmla="*/ 286850 h 2547450"/>
              <a:gd name="connsiteX53" fmla="*/ 2108200 w 6363048"/>
              <a:gd name="connsiteY53" fmla="*/ 280500 h 2547450"/>
              <a:gd name="connsiteX54" fmla="*/ 2152650 w 6363048"/>
              <a:gd name="connsiteY54" fmla="*/ 274150 h 2547450"/>
              <a:gd name="connsiteX55" fmla="*/ 2400300 w 6363048"/>
              <a:gd name="connsiteY55" fmla="*/ 261450 h 2547450"/>
              <a:gd name="connsiteX56" fmla="*/ 2419350 w 6363048"/>
              <a:gd name="connsiteY56" fmla="*/ 255100 h 2547450"/>
              <a:gd name="connsiteX57" fmla="*/ 2482850 w 6363048"/>
              <a:gd name="connsiteY57" fmla="*/ 248750 h 2547450"/>
              <a:gd name="connsiteX58" fmla="*/ 2540000 w 6363048"/>
              <a:gd name="connsiteY58" fmla="*/ 229700 h 2547450"/>
              <a:gd name="connsiteX59" fmla="*/ 2679700 w 6363048"/>
              <a:gd name="connsiteY59" fmla="*/ 217000 h 2547450"/>
              <a:gd name="connsiteX60" fmla="*/ 2781300 w 6363048"/>
              <a:gd name="connsiteY60" fmla="*/ 204300 h 2547450"/>
              <a:gd name="connsiteX61" fmla="*/ 2863850 w 6363048"/>
              <a:gd name="connsiteY61" fmla="*/ 197950 h 2547450"/>
              <a:gd name="connsiteX62" fmla="*/ 3187700 w 6363048"/>
              <a:gd name="connsiteY62" fmla="*/ 185250 h 2547450"/>
              <a:gd name="connsiteX63" fmla="*/ 3263900 w 6363048"/>
              <a:gd name="connsiteY63" fmla="*/ 172550 h 2547450"/>
              <a:gd name="connsiteX64" fmla="*/ 3498850 w 6363048"/>
              <a:gd name="connsiteY64" fmla="*/ 159850 h 2547450"/>
              <a:gd name="connsiteX65" fmla="*/ 3733800 w 6363048"/>
              <a:gd name="connsiteY65" fmla="*/ 140800 h 2547450"/>
              <a:gd name="connsiteX66" fmla="*/ 3803650 w 6363048"/>
              <a:gd name="connsiteY66" fmla="*/ 128100 h 2547450"/>
              <a:gd name="connsiteX67" fmla="*/ 4057650 w 6363048"/>
              <a:gd name="connsiteY67" fmla="*/ 121750 h 2547450"/>
              <a:gd name="connsiteX68" fmla="*/ 4387850 w 6363048"/>
              <a:gd name="connsiteY68" fmla="*/ 121750 h 2547450"/>
              <a:gd name="connsiteX69" fmla="*/ 4425950 w 6363048"/>
              <a:gd name="connsiteY69" fmla="*/ 128100 h 2547450"/>
              <a:gd name="connsiteX70" fmla="*/ 4514850 w 6363048"/>
              <a:gd name="connsiteY70" fmla="*/ 134450 h 2547450"/>
              <a:gd name="connsiteX71" fmla="*/ 4597400 w 6363048"/>
              <a:gd name="connsiteY71" fmla="*/ 147150 h 2547450"/>
              <a:gd name="connsiteX72" fmla="*/ 4648200 w 6363048"/>
              <a:gd name="connsiteY72" fmla="*/ 159850 h 2547450"/>
              <a:gd name="connsiteX73" fmla="*/ 4660900 w 6363048"/>
              <a:gd name="connsiteY73" fmla="*/ 178900 h 2547450"/>
              <a:gd name="connsiteX74" fmla="*/ 4679950 w 6363048"/>
              <a:gd name="connsiteY74" fmla="*/ 185250 h 2547450"/>
              <a:gd name="connsiteX75" fmla="*/ 4730750 w 6363048"/>
              <a:gd name="connsiteY75" fmla="*/ 204300 h 2547450"/>
              <a:gd name="connsiteX76" fmla="*/ 4749800 w 6363048"/>
              <a:gd name="connsiteY76" fmla="*/ 217000 h 2547450"/>
              <a:gd name="connsiteX77" fmla="*/ 4768850 w 6363048"/>
              <a:gd name="connsiteY77" fmla="*/ 223350 h 2547450"/>
              <a:gd name="connsiteX78" fmla="*/ 4826000 w 6363048"/>
              <a:gd name="connsiteY78" fmla="*/ 236050 h 2547450"/>
              <a:gd name="connsiteX79" fmla="*/ 5022850 w 6363048"/>
              <a:gd name="connsiteY79" fmla="*/ 229700 h 2547450"/>
              <a:gd name="connsiteX80" fmla="*/ 5181600 w 6363048"/>
              <a:gd name="connsiteY80" fmla="*/ 210650 h 2547450"/>
              <a:gd name="connsiteX81" fmla="*/ 5200650 w 6363048"/>
              <a:gd name="connsiteY81" fmla="*/ 197950 h 2547450"/>
              <a:gd name="connsiteX82" fmla="*/ 5327650 w 6363048"/>
              <a:gd name="connsiteY82" fmla="*/ 172550 h 2547450"/>
              <a:gd name="connsiteX83" fmla="*/ 5410200 w 6363048"/>
              <a:gd name="connsiteY83" fmla="*/ 153500 h 2547450"/>
              <a:gd name="connsiteX84" fmla="*/ 5473700 w 6363048"/>
              <a:gd name="connsiteY84" fmla="*/ 147150 h 2547450"/>
              <a:gd name="connsiteX85" fmla="*/ 5492750 w 6363048"/>
              <a:gd name="connsiteY85" fmla="*/ 140800 h 2547450"/>
              <a:gd name="connsiteX86" fmla="*/ 5626100 w 6363048"/>
              <a:gd name="connsiteY86" fmla="*/ 128100 h 2547450"/>
              <a:gd name="connsiteX87" fmla="*/ 5645150 w 6363048"/>
              <a:gd name="connsiteY87" fmla="*/ 115400 h 2547450"/>
              <a:gd name="connsiteX88" fmla="*/ 5670550 w 6363048"/>
              <a:gd name="connsiteY88" fmla="*/ 109050 h 2547450"/>
              <a:gd name="connsiteX89" fmla="*/ 5689600 w 6363048"/>
              <a:gd name="connsiteY89" fmla="*/ 102700 h 2547450"/>
              <a:gd name="connsiteX90" fmla="*/ 5880100 w 6363048"/>
              <a:gd name="connsiteY90" fmla="*/ 96350 h 2547450"/>
              <a:gd name="connsiteX91" fmla="*/ 5930900 w 6363048"/>
              <a:gd name="connsiteY91" fmla="*/ 83650 h 2547450"/>
              <a:gd name="connsiteX92" fmla="*/ 5949950 w 6363048"/>
              <a:gd name="connsiteY92" fmla="*/ 77300 h 2547450"/>
              <a:gd name="connsiteX93" fmla="*/ 5981700 w 6363048"/>
              <a:gd name="connsiteY93" fmla="*/ 70950 h 2547450"/>
              <a:gd name="connsiteX94" fmla="*/ 6057900 w 6363048"/>
              <a:gd name="connsiteY94" fmla="*/ 26500 h 2547450"/>
              <a:gd name="connsiteX95" fmla="*/ 6121400 w 6363048"/>
              <a:gd name="connsiteY95" fmla="*/ 20150 h 2547450"/>
              <a:gd name="connsiteX96" fmla="*/ 6140450 w 6363048"/>
              <a:gd name="connsiteY96" fmla="*/ 13800 h 2547450"/>
              <a:gd name="connsiteX97" fmla="*/ 6159500 w 6363048"/>
              <a:gd name="connsiteY97" fmla="*/ 1100 h 2547450"/>
              <a:gd name="connsiteX98" fmla="*/ 6178550 w 6363048"/>
              <a:gd name="connsiteY98" fmla="*/ 7450 h 2547450"/>
              <a:gd name="connsiteX99" fmla="*/ 6223000 w 6363048"/>
              <a:gd name="connsiteY99" fmla="*/ 13800 h 2547450"/>
              <a:gd name="connsiteX100" fmla="*/ 6242050 w 6363048"/>
              <a:gd name="connsiteY100" fmla="*/ 26500 h 2547450"/>
              <a:gd name="connsiteX101" fmla="*/ 6267450 w 6363048"/>
              <a:gd name="connsiteY101" fmla="*/ 83650 h 2547450"/>
              <a:gd name="connsiteX102" fmla="*/ 6286500 w 6363048"/>
              <a:gd name="connsiteY102" fmla="*/ 90000 h 2547450"/>
              <a:gd name="connsiteX103" fmla="*/ 6337300 w 6363048"/>
              <a:gd name="connsiteY103" fmla="*/ 102700 h 2547450"/>
              <a:gd name="connsiteX104" fmla="*/ 6350000 w 6363048"/>
              <a:gd name="connsiteY104" fmla="*/ 121750 h 2547450"/>
              <a:gd name="connsiteX105" fmla="*/ 6356350 w 6363048"/>
              <a:gd name="connsiteY105" fmla="*/ 153500 h 2547450"/>
              <a:gd name="connsiteX106" fmla="*/ 6362700 w 6363048"/>
              <a:gd name="connsiteY10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95250 w 6363048"/>
              <a:gd name="connsiteY2" fmla="*/ 1982300 h 2547450"/>
              <a:gd name="connsiteX3" fmla="*/ 101600 w 6363048"/>
              <a:gd name="connsiteY3" fmla="*/ 1931500 h 2547450"/>
              <a:gd name="connsiteX4" fmla="*/ 107950 w 6363048"/>
              <a:gd name="connsiteY4" fmla="*/ 1842600 h 2547450"/>
              <a:gd name="connsiteX5" fmla="*/ 114300 w 6363048"/>
              <a:gd name="connsiteY5" fmla="*/ 1817200 h 2547450"/>
              <a:gd name="connsiteX6" fmla="*/ 120650 w 6363048"/>
              <a:gd name="connsiteY6" fmla="*/ 1785450 h 2547450"/>
              <a:gd name="connsiteX7" fmla="*/ 127000 w 6363048"/>
              <a:gd name="connsiteY7" fmla="*/ 1766400 h 2547450"/>
              <a:gd name="connsiteX8" fmla="*/ 139700 w 6363048"/>
              <a:gd name="connsiteY8" fmla="*/ 1702900 h 2547450"/>
              <a:gd name="connsiteX9" fmla="*/ 158750 w 6363048"/>
              <a:gd name="connsiteY9" fmla="*/ 1645750 h 2547450"/>
              <a:gd name="connsiteX10" fmla="*/ 196850 w 6363048"/>
              <a:gd name="connsiteY10" fmla="*/ 1601300 h 2547450"/>
              <a:gd name="connsiteX11" fmla="*/ 215900 w 6363048"/>
              <a:gd name="connsiteY11" fmla="*/ 1569550 h 2547450"/>
              <a:gd name="connsiteX12" fmla="*/ 228600 w 6363048"/>
              <a:gd name="connsiteY12" fmla="*/ 1537800 h 2547450"/>
              <a:gd name="connsiteX13" fmla="*/ 273050 w 6363048"/>
              <a:gd name="connsiteY13" fmla="*/ 1493350 h 2547450"/>
              <a:gd name="connsiteX14" fmla="*/ 292100 w 6363048"/>
              <a:gd name="connsiteY14" fmla="*/ 1467950 h 2547450"/>
              <a:gd name="connsiteX15" fmla="*/ 311150 w 6363048"/>
              <a:gd name="connsiteY15" fmla="*/ 1423500 h 2547450"/>
              <a:gd name="connsiteX16" fmla="*/ 330200 w 6363048"/>
              <a:gd name="connsiteY16" fmla="*/ 1410800 h 2547450"/>
              <a:gd name="connsiteX17" fmla="*/ 342900 w 6363048"/>
              <a:gd name="connsiteY17" fmla="*/ 1366350 h 2547450"/>
              <a:gd name="connsiteX18" fmla="*/ 361950 w 6363048"/>
              <a:gd name="connsiteY18" fmla="*/ 1353650 h 2547450"/>
              <a:gd name="connsiteX19" fmla="*/ 368300 w 6363048"/>
              <a:gd name="connsiteY19" fmla="*/ 1334600 h 2547450"/>
              <a:gd name="connsiteX20" fmla="*/ 406400 w 6363048"/>
              <a:gd name="connsiteY20" fmla="*/ 1309200 h 2547450"/>
              <a:gd name="connsiteX21" fmla="*/ 419100 w 6363048"/>
              <a:gd name="connsiteY21" fmla="*/ 1290150 h 2547450"/>
              <a:gd name="connsiteX22" fmla="*/ 488950 w 6363048"/>
              <a:gd name="connsiteY22" fmla="*/ 1252050 h 2547450"/>
              <a:gd name="connsiteX23" fmla="*/ 584200 w 6363048"/>
              <a:gd name="connsiteY23" fmla="*/ 1220300 h 2547450"/>
              <a:gd name="connsiteX24" fmla="*/ 641350 w 6363048"/>
              <a:gd name="connsiteY24" fmla="*/ 1201250 h 2547450"/>
              <a:gd name="connsiteX25" fmla="*/ 704850 w 6363048"/>
              <a:gd name="connsiteY25" fmla="*/ 1163150 h 2547450"/>
              <a:gd name="connsiteX26" fmla="*/ 730250 w 6363048"/>
              <a:gd name="connsiteY26" fmla="*/ 1099650 h 2547450"/>
              <a:gd name="connsiteX27" fmla="*/ 749300 w 6363048"/>
              <a:gd name="connsiteY27" fmla="*/ 1093300 h 2547450"/>
              <a:gd name="connsiteX28" fmla="*/ 812800 w 6363048"/>
              <a:gd name="connsiteY28" fmla="*/ 1048850 h 2547450"/>
              <a:gd name="connsiteX29" fmla="*/ 831850 w 6363048"/>
              <a:gd name="connsiteY29" fmla="*/ 1029800 h 2547450"/>
              <a:gd name="connsiteX30" fmla="*/ 857250 w 6363048"/>
              <a:gd name="connsiteY30" fmla="*/ 1023450 h 2547450"/>
              <a:gd name="connsiteX31" fmla="*/ 889000 w 6363048"/>
              <a:gd name="connsiteY31" fmla="*/ 1004400 h 2547450"/>
              <a:gd name="connsiteX32" fmla="*/ 933450 w 6363048"/>
              <a:gd name="connsiteY32" fmla="*/ 979000 h 2547450"/>
              <a:gd name="connsiteX33" fmla="*/ 952500 w 6363048"/>
              <a:gd name="connsiteY33" fmla="*/ 953600 h 2547450"/>
              <a:gd name="connsiteX34" fmla="*/ 984250 w 6363048"/>
              <a:gd name="connsiteY34" fmla="*/ 934550 h 2547450"/>
              <a:gd name="connsiteX35" fmla="*/ 1003300 w 6363048"/>
              <a:gd name="connsiteY35" fmla="*/ 921850 h 2547450"/>
              <a:gd name="connsiteX36" fmla="*/ 1035050 w 6363048"/>
              <a:gd name="connsiteY36" fmla="*/ 883750 h 2547450"/>
              <a:gd name="connsiteX37" fmla="*/ 1054100 w 6363048"/>
              <a:gd name="connsiteY37" fmla="*/ 877400 h 2547450"/>
              <a:gd name="connsiteX38" fmla="*/ 1092200 w 6363048"/>
              <a:gd name="connsiteY38" fmla="*/ 839300 h 2547450"/>
              <a:gd name="connsiteX39" fmla="*/ 1117600 w 6363048"/>
              <a:gd name="connsiteY39" fmla="*/ 826600 h 2547450"/>
              <a:gd name="connsiteX40" fmla="*/ 1143000 w 6363048"/>
              <a:gd name="connsiteY40" fmla="*/ 801200 h 2547450"/>
              <a:gd name="connsiteX41" fmla="*/ 1200150 w 6363048"/>
              <a:gd name="connsiteY41" fmla="*/ 763100 h 2547450"/>
              <a:gd name="connsiteX42" fmla="*/ 1219200 w 6363048"/>
              <a:gd name="connsiteY42" fmla="*/ 756750 h 2547450"/>
              <a:gd name="connsiteX43" fmla="*/ 1250950 w 6363048"/>
              <a:gd name="connsiteY43" fmla="*/ 731350 h 2547450"/>
              <a:gd name="connsiteX44" fmla="*/ 1289050 w 6363048"/>
              <a:gd name="connsiteY44" fmla="*/ 725000 h 2547450"/>
              <a:gd name="connsiteX45" fmla="*/ 1333500 w 6363048"/>
              <a:gd name="connsiteY45" fmla="*/ 680550 h 2547450"/>
              <a:gd name="connsiteX46" fmla="*/ 1352550 w 6363048"/>
              <a:gd name="connsiteY46" fmla="*/ 661500 h 2547450"/>
              <a:gd name="connsiteX47" fmla="*/ 1371600 w 6363048"/>
              <a:gd name="connsiteY47" fmla="*/ 648800 h 2547450"/>
              <a:gd name="connsiteX48" fmla="*/ 1651000 w 6363048"/>
              <a:gd name="connsiteY48" fmla="*/ 471000 h 2547450"/>
              <a:gd name="connsiteX49" fmla="*/ 1917700 w 6363048"/>
              <a:gd name="connsiteY49" fmla="*/ 324950 h 2547450"/>
              <a:gd name="connsiteX50" fmla="*/ 1949450 w 6363048"/>
              <a:gd name="connsiteY50" fmla="*/ 312250 h 2547450"/>
              <a:gd name="connsiteX51" fmla="*/ 2044700 w 6363048"/>
              <a:gd name="connsiteY51" fmla="*/ 286850 h 2547450"/>
              <a:gd name="connsiteX52" fmla="*/ 2108200 w 6363048"/>
              <a:gd name="connsiteY52" fmla="*/ 280500 h 2547450"/>
              <a:gd name="connsiteX53" fmla="*/ 2152650 w 6363048"/>
              <a:gd name="connsiteY53" fmla="*/ 274150 h 2547450"/>
              <a:gd name="connsiteX54" fmla="*/ 2400300 w 6363048"/>
              <a:gd name="connsiteY54" fmla="*/ 261450 h 2547450"/>
              <a:gd name="connsiteX55" fmla="*/ 2419350 w 6363048"/>
              <a:gd name="connsiteY55" fmla="*/ 255100 h 2547450"/>
              <a:gd name="connsiteX56" fmla="*/ 2482850 w 6363048"/>
              <a:gd name="connsiteY56" fmla="*/ 248750 h 2547450"/>
              <a:gd name="connsiteX57" fmla="*/ 2540000 w 6363048"/>
              <a:gd name="connsiteY57" fmla="*/ 229700 h 2547450"/>
              <a:gd name="connsiteX58" fmla="*/ 2679700 w 6363048"/>
              <a:gd name="connsiteY58" fmla="*/ 217000 h 2547450"/>
              <a:gd name="connsiteX59" fmla="*/ 2781300 w 6363048"/>
              <a:gd name="connsiteY59" fmla="*/ 204300 h 2547450"/>
              <a:gd name="connsiteX60" fmla="*/ 2863850 w 6363048"/>
              <a:gd name="connsiteY60" fmla="*/ 197950 h 2547450"/>
              <a:gd name="connsiteX61" fmla="*/ 3187700 w 6363048"/>
              <a:gd name="connsiteY61" fmla="*/ 185250 h 2547450"/>
              <a:gd name="connsiteX62" fmla="*/ 3263900 w 6363048"/>
              <a:gd name="connsiteY62" fmla="*/ 172550 h 2547450"/>
              <a:gd name="connsiteX63" fmla="*/ 3498850 w 6363048"/>
              <a:gd name="connsiteY63" fmla="*/ 159850 h 2547450"/>
              <a:gd name="connsiteX64" fmla="*/ 3733800 w 6363048"/>
              <a:gd name="connsiteY64" fmla="*/ 140800 h 2547450"/>
              <a:gd name="connsiteX65" fmla="*/ 3803650 w 6363048"/>
              <a:gd name="connsiteY65" fmla="*/ 128100 h 2547450"/>
              <a:gd name="connsiteX66" fmla="*/ 4057650 w 6363048"/>
              <a:gd name="connsiteY66" fmla="*/ 121750 h 2547450"/>
              <a:gd name="connsiteX67" fmla="*/ 4387850 w 6363048"/>
              <a:gd name="connsiteY67" fmla="*/ 121750 h 2547450"/>
              <a:gd name="connsiteX68" fmla="*/ 4425950 w 6363048"/>
              <a:gd name="connsiteY68" fmla="*/ 128100 h 2547450"/>
              <a:gd name="connsiteX69" fmla="*/ 4514850 w 6363048"/>
              <a:gd name="connsiteY69" fmla="*/ 134450 h 2547450"/>
              <a:gd name="connsiteX70" fmla="*/ 4597400 w 6363048"/>
              <a:gd name="connsiteY70" fmla="*/ 147150 h 2547450"/>
              <a:gd name="connsiteX71" fmla="*/ 4648200 w 6363048"/>
              <a:gd name="connsiteY71" fmla="*/ 159850 h 2547450"/>
              <a:gd name="connsiteX72" fmla="*/ 4660900 w 6363048"/>
              <a:gd name="connsiteY72" fmla="*/ 178900 h 2547450"/>
              <a:gd name="connsiteX73" fmla="*/ 4679950 w 6363048"/>
              <a:gd name="connsiteY73" fmla="*/ 185250 h 2547450"/>
              <a:gd name="connsiteX74" fmla="*/ 4730750 w 6363048"/>
              <a:gd name="connsiteY74" fmla="*/ 204300 h 2547450"/>
              <a:gd name="connsiteX75" fmla="*/ 4749800 w 6363048"/>
              <a:gd name="connsiteY75" fmla="*/ 217000 h 2547450"/>
              <a:gd name="connsiteX76" fmla="*/ 4768850 w 6363048"/>
              <a:gd name="connsiteY76" fmla="*/ 223350 h 2547450"/>
              <a:gd name="connsiteX77" fmla="*/ 4826000 w 6363048"/>
              <a:gd name="connsiteY77" fmla="*/ 236050 h 2547450"/>
              <a:gd name="connsiteX78" fmla="*/ 5022850 w 6363048"/>
              <a:gd name="connsiteY78" fmla="*/ 229700 h 2547450"/>
              <a:gd name="connsiteX79" fmla="*/ 5181600 w 6363048"/>
              <a:gd name="connsiteY79" fmla="*/ 210650 h 2547450"/>
              <a:gd name="connsiteX80" fmla="*/ 5200650 w 6363048"/>
              <a:gd name="connsiteY80" fmla="*/ 197950 h 2547450"/>
              <a:gd name="connsiteX81" fmla="*/ 5327650 w 6363048"/>
              <a:gd name="connsiteY81" fmla="*/ 172550 h 2547450"/>
              <a:gd name="connsiteX82" fmla="*/ 5410200 w 6363048"/>
              <a:gd name="connsiteY82" fmla="*/ 153500 h 2547450"/>
              <a:gd name="connsiteX83" fmla="*/ 5473700 w 6363048"/>
              <a:gd name="connsiteY83" fmla="*/ 147150 h 2547450"/>
              <a:gd name="connsiteX84" fmla="*/ 5492750 w 6363048"/>
              <a:gd name="connsiteY84" fmla="*/ 140800 h 2547450"/>
              <a:gd name="connsiteX85" fmla="*/ 5626100 w 6363048"/>
              <a:gd name="connsiteY85" fmla="*/ 128100 h 2547450"/>
              <a:gd name="connsiteX86" fmla="*/ 5645150 w 6363048"/>
              <a:gd name="connsiteY86" fmla="*/ 115400 h 2547450"/>
              <a:gd name="connsiteX87" fmla="*/ 5670550 w 6363048"/>
              <a:gd name="connsiteY87" fmla="*/ 109050 h 2547450"/>
              <a:gd name="connsiteX88" fmla="*/ 5689600 w 6363048"/>
              <a:gd name="connsiteY88" fmla="*/ 102700 h 2547450"/>
              <a:gd name="connsiteX89" fmla="*/ 5880100 w 6363048"/>
              <a:gd name="connsiteY89" fmla="*/ 96350 h 2547450"/>
              <a:gd name="connsiteX90" fmla="*/ 5930900 w 6363048"/>
              <a:gd name="connsiteY90" fmla="*/ 83650 h 2547450"/>
              <a:gd name="connsiteX91" fmla="*/ 5949950 w 6363048"/>
              <a:gd name="connsiteY91" fmla="*/ 77300 h 2547450"/>
              <a:gd name="connsiteX92" fmla="*/ 5981700 w 6363048"/>
              <a:gd name="connsiteY92" fmla="*/ 70950 h 2547450"/>
              <a:gd name="connsiteX93" fmla="*/ 6057900 w 6363048"/>
              <a:gd name="connsiteY93" fmla="*/ 26500 h 2547450"/>
              <a:gd name="connsiteX94" fmla="*/ 6121400 w 6363048"/>
              <a:gd name="connsiteY94" fmla="*/ 20150 h 2547450"/>
              <a:gd name="connsiteX95" fmla="*/ 6140450 w 6363048"/>
              <a:gd name="connsiteY95" fmla="*/ 13800 h 2547450"/>
              <a:gd name="connsiteX96" fmla="*/ 6159500 w 6363048"/>
              <a:gd name="connsiteY96" fmla="*/ 1100 h 2547450"/>
              <a:gd name="connsiteX97" fmla="*/ 6178550 w 6363048"/>
              <a:gd name="connsiteY97" fmla="*/ 7450 h 2547450"/>
              <a:gd name="connsiteX98" fmla="*/ 6223000 w 6363048"/>
              <a:gd name="connsiteY98" fmla="*/ 13800 h 2547450"/>
              <a:gd name="connsiteX99" fmla="*/ 6242050 w 6363048"/>
              <a:gd name="connsiteY99" fmla="*/ 26500 h 2547450"/>
              <a:gd name="connsiteX100" fmla="*/ 6267450 w 6363048"/>
              <a:gd name="connsiteY100" fmla="*/ 83650 h 2547450"/>
              <a:gd name="connsiteX101" fmla="*/ 6286500 w 6363048"/>
              <a:gd name="connsiteY101" fmla="*/ 90000 h 2547450"/>
              <a:gd name="connsiteX102" fmla="*/ 6337300 w 6363048"/>
              <a:gd name="connsiteY102" fmla="*/ 102700 h 2547450"/>
              <a:gd name="connsiteX103" fmla="*/ 6350000 w 6363048"/>
              <a:gd name="connsiteY103" fmla="*/ 121750 h 2547450"/>
              <a:gd name="connsiteX104" fmla="*/ 6356350 w 6363048"/>
              <a:gd name="connsiteY104" fmla="*/ 153500 h 2547450"/>
              <a:gd name="connsiteX105" fmla="*/ 6362700 w 6363048"/>
              <a:gd name="connsiteY10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95250 w 6363048"/>
              <a:gd name="connsiteY2" fmla="*/ 1982300 h 2547450"/>
              <a:gd name="connsiteX3" fmla="*/ 107950 w 6363048"/>
              <a:gd name="connsiteY3" fmla="*/ 1842600 h 2547450"/>
              <a:gd name="connsiteX4" fmla="*/ 114300 w 6363048"/>
              <a:gd name="connsiteY4" fmla="*/ 1817200 h 2547450"/>
              <a:gd name="connsiteX5" fmla="*/ 120650 w 6363048"/>
              <a:gd name="connsiteY5" fmla="*/ 1785450 h 2547450"/>
              <a:gd name="connsiteX6" fmla="*/ 127000 w 6363048"/>
              <a:gd name="connsiteY6" fmla="*/ 1766400 h 2547450"/>
              <a:gd name="connsiteX7" fmla="*/ 139700 w 6363048"/>
              <a:gd name="connsiteY7" fmla="*/ 1702900 h 2547450"/>
              <a:gd name="connsiteX8" fmla="*/ 158750 w 6363048"/>
              <a:gd name="connsiteY8" fmla="*/ 1645750 h 2547450"/>
              <a:gd name="connsiteX9" fmla="*/ 196850 w 6363048"/>
              <a:gd name="connsiteY9" fmla="*/ 1601300 h 2547450"/>
              <a:gd name="connsiteX10" fmla="*/ 215900 w 6363048"/>
              <a:gd name="connsiteY10" fmla="*/ 1569550 h 2547450"/>
              <a:gd name="connsiteX11" fmla="*/ 228600 w 6363048"/>
              <a:gd name="connsiteY11" fmla="*/ 1537800 h 2547450"/>
              <a:gd name="connsiteX12" fmla="*/ 273050 w 6363048"/>
              <a:gd name="connsiteY12" fmla="*/ 1493350 h 2547450"/>
              <a:gd name="connsiteX13" fmla="*/ 292100 w 6363048"/>
              <a:gd name="connsiteY13" fmla="*/ 1467950 h 2547450"/>
              <a:gd name="connsiteX14" fmla="*/ 311150 w 6363048"/>
              <a:gd name="connsiteY14" fmla="*/ 1423500 h 2547450"/>
              <a:gd name="connsiteX15" fmla="*/ 330200 w 6363048"/>
              <a:gd name="connsiteY15" fmla="*/ 1410800 h 2547450"/>
              <a:gd name="connsiteX16" fmla="*/ 342900 w 6363048"/>
              <a:gd name="connsiteY16" fmla="*/ 1366350 h 2547450"/>
              <a:gd name="connsiteX17" fmla="*/ 361950 w 6363048"/>
              <a:gd name="connsiteY17" fmla="*/ 1353650 h 2547450"/>
              <a:gd name="connsiteX18" fmla="*/ 368300 w 6363048"/>
              <a:gd name="connsiteY18" fmla="*/ 1334600 h 2547450"/>
              <a:gd name="connsiteX19" fmla="*/ 406400 w 6363048"/>
              <a:gd name="connsiteY19" fmla="*/ 1309200 h 2547450"/>
              <a:gd name="connsiteX20" fmla="*/ 419100 w 6363048"/>
              <a:gd name="connsiteY20" fmla="*/ 1290150 h 2547450"/>
              <a:gd name="connsiteX21" fmla="*/ 488950 w 6363048"/>
              <a:gd name="connsiteY21" fmla="*/ 1252050 h 2547450"/>
              <a:gd name="connsiteX22" fmla="*/ 584200 w 6363048"/>
              <a:gd name="connsiteY22" fmla="*/ 1220300 h 2547450"/>
              <a:gd name="connsiteX23" fmla="*/ 641350 w 6363048"/>
              <a:gd name="connsiteY23" fmla="*/ 1201250 h 2547450"/>
              <a:gd name="connsiteX24" fmla="*/ 704850 w 6363048"/>
              <a:gd name="connsiteY24" fmla="*/ 1163150 h 2547450"/>
              <a:gd name="connsiteX25" fmla="*/ 730250 w 6363048"/>
              <a:gd name="connsiteY25" fmla="*/ 1099650 h 2547450"/>
              <a:gd name="connsiteX26" fmla="*/ 749300 w 6363048"/>
              <a:gd name="connsiteY26" fmla="*/ 1093300 h 2547450"/>
              <a:gd name="connsiteX27" fmla="*/ 812800 w 6363048"/>
              <a:gd name="connsiteY27" fmla="*/ 1048850 h 2547450"/>
              <a:gd name="connsiteX28" fmla="*/ 831850 w 6363048"/>
              <a:gd name="connsiteY28" fmla="*/ 1029800 h 2547450"/>
              <a:gd name="connsiteX29" fmla="*/ 857250 w 6363048"/>
              <a:gd name="connsiteY29" fmla="*/ 1023450 h 2547450"/>
              <a:gd name="connsiteX30" fmla="*/ 889000 w 6363048"/>
              <a:gd name="connsiteY30" fmla="*/ 1004400 h 2547450"/>
              <a:gd name="connsiteX31" fmla="*/ 933450 w 6363048"/>
              <a:gd name="connsiteY31" fmla="*/ 979000 h 2547450"/>
              <a:gd name="connsiteX32" fmla="*/ 952500 w 6363048"/>
              <a:gd name="connsiteY32" fmla="*/ 953600 h 2547450"/>
              <a:gd name="connsiteX33" fmla="*/ 984250 w 6363048"/>
              <a:gd name="connsiteY33" fmla="*/ 934550 h 2547450"/>
              <a:gd name="connsiteX34" fmla="*/ 1003300 w 6363048"/>
              <a:gd name="connsiteY34" fmla="*/ 921850 h 2547450"/>
              <a:gd name="connsiteX35" fmla="*/ 1035050 w 6363048"/>
              <a:gd name="connsiteY35" fmla="*/ 883750 h 2547450"/>
              <a:gd name="connsiteX36" fmla="*/ 1054100 w 6363048"/>
              <a:gd name="connsiteY36" fmla="*/ 877400 h 2547450"/>
              <a:gd name="connsiteX37" fmla="*/ 1092200 w 6363048"/>
              <a:gd name="connsiteY37" fmla="*/ 839300 h 2547450"/>
              <a:gd name="connsiteX38" fmla="*/ 1117600 w 6363048"/>
              <a:gd name="connsiteY38" fmla="*/ 826600 h 2547450"/>
              <a:gd name="connsiteX39" fmla="*/ 1143000 w 6363048"/>
              <a:gd name="connsiteY39" fmla="*/ 801200 h 2547450"/>
              <a:gd name="connsiteX40" fmla="*/ 1200150 w 6363048"/>
              <a:gd name="connsiteY40" fmla="*/ 763100 h 2547450"/>
              <a:gd name="connsiteX41" fmla="*/ 1219200 w 6363048"/>
              <a:gd name="connsiteY41" fmla="*/ 756750 h 2547450"/>
              <a:gd name="connsiteX42" fmla="*/ 1250950 w 6363048"/>
              <a:gd name="connsiteY42" fmla="*/ 731350 h 2547450"/>
              <a:gd name="connsiteX43" fmla="*/ 1289050 w 6363048"/>
              <a:gd name="connsiteY43" fmla="*/ 725000 h 2547450"/>
              <a:gd name="connsiteX44" fmla="*/ 1333500 w 6363048"/>
              <a:gd name="connsiteY44" fmla="*/ 680550 h 2547450"/>
              <a:gd name="connsiteX45" fmla="*/ 1352550 w 6363048"/>
              <a:gd name="connsiteY45" fmla="*/ 661500 h 2547450"/>
              <a:gd name="connsiteX46" fmla="*/ 1371600 w 6363048"/>
              <a:gd name="connsiteY46" fmla="*/ 648800 h 2547450"/>
              <a:gd name="connsiteX47" fmla="*/ 1651000 w 6363048"/>
              <a:gd name="connsiteY47" fmla="*/ 471000 h 2547450"/>
              <a:gd name="connsiteX48" fmla="*/ 1917700 w 6363048"/>
              <a:gd name="connsiteY48" fmla="*/ 324950 h 2547450"/>
              <a:gd name="connsiteX49" fmla="*/ 1949450 w 6363048"/>
              <a:gd name="connsiteY49" fmla="*/ 312250 h 2547450"/>
              <a:gd name="connsiteX50" fmla="*/ 2044700 w 6363048"/>
              <a:gd name="connsiteY50" fmla="*/ 286850 h 2547450"/>
              <a:gd name="connsiteX51" fmla="*/ 2108200 w 6363048"/>
              <a:gd name="connsiteY51" fmla="*/ 280500 h 2547450"/>
              <a:gd name="connsiteX52" fmla="*/ 2152650 w 6363048"/>
              <a:gd name="connsiteY52" fmla="*/ 274150 h 2547450"/>
              <a:gd name="connsiteX53" fmla="*/ 2400300 w 6363048"/>
              <a:gd name="connsiteY53" fmla="*/ 261450 h 2547450"/>
              <a:gd name="connsiteX54" fmla="*/ 2419350 w 6363048"/>
              <a:gd name="connsiteY54" fmla="*/ 255100 h 2547450"/>
              <a:gd name="connsiteX55" fmla="*/ 2482850 w 6363048"/>
              <a:gd name="connsiteY55" fmla="*/ 248750 h 2547450"/>
              <a:gd name="connsiteX56" fmla="*/ 2540000 w 6363048"/>
              <a:gd name="connsiteY56" fmla="*/ 229700 h 2547450"/>
              <a:gd name="connsiteX57" fmla="*/ 2679700 w 6363048"/>
              <a:gd name="connsiteY57" fmla="*/ 217000 h 2547450"/>
              <a:gd name="connsiteX58" fmla="*/ 2781300 w 6363048"/>
              <a:gd name="connsiteY58" fmla="*/ 204300 h 2547450"/>
              <a:gd name="connsiteX59" fmla="*/ 2863850 w 6363048"/>
              <a:gd name="connsiteY59" fmla="*/ 197950 h 2547450"/>
              <a:gd name="connsiteX60" fmla="*/ 3187700 w 6363048"/>
              <a:gd name="connsiteY60" fmla="*/ 185250 h 2547450"/>
              <a:gd name="connsiteX61" fmla="*/ 3263900 w 6363048"/>
              <a:gd name="connsiteY61" fmla="*/ 172550 h 2547450"/>
              <a:gd name="connsiteX62" fmla="*/ 3498850 w 6363048"/>
              <a:gd name="connsiteY62" fmla="*/ 159850 h 2547450"/>
              <a:gd name="connsiteX63" fmla="*/ 3733800 w 6363048"/>
              <a:gd name="connsiteY63" fmla="*/ 140800 h 2547450"/>
              <a:gd name="connsiteX64" fmla="*/ 3803650 w 6363048"/>
              <a:gd name="connsiteY64" fmla="*/ 128100 h 2547450"/>
              <a:gd name="connsiteX65" fmla="*/ 4057650 w 6363048"/>
              <a:gd name="connsiteY65" fmla="*/ 121750 h 2547450"/>
              <a:gd name="connsiteX66" fmla="*/ 4387850 w 6363048"/>
              <a:gd name="connsiteY66" fmla="*/ 121750 h 2547450"/>
              <a:gd name="connsiteX67" fmla="*/ 4425950 w 6363048"/>
              <a:gd name="connsiteY67" fmla="*/ 128100 h 2547450"/>
              <a:gd name="connsiteX68" fmla="*/ 4514850 w 6363048"/>
              <a:gd name="connsiteY68" fmla="*/ 134450 h 2547450"/>
              <a:gd name="connsiteX69" fmla="*/ 4597400 w 6363048"/>
              <a:gd name="connsiteY69" fmla="*/ 147150 h 2547450"/>
              <a:gd name="connsiteX70" fmla="*/ 4648200 w 6363048"/>
              <a:gd name="connsiteY70" fmla="*/ 159850 h 2547450"/>
              <a:gd name="connsiteX71" fmla="*/ 4660900 w 6363048"/>
              <a:gd name="connsiteY71" fmla="*/ 178900 h 2547450"/>
              <a:gd name="connsiteX72" fmla="*/ 4679950 w 6363048"/>
              <a:gd name="connsiteY72" fmla="*/ 185250 h 2547450"/>
              <a:gd name="connsiteX73" fmla="*/ 4730750 w 6363048"/>
              <a:gd name="connsiteY73" fmla="*/ 204300 h 2547450"/>
              <a:gd name="connsiteX74" fmla="*/ 4749800 w 6363048"/>
              <a:gd name="connsiteY74" fmla="*/ 217000 h 2547450"/>
              <a:gd name="connsiteX75" fmla="*/ 4768850 w 6363048"/>
              <a:gd name="connsiteY75" fmla="*/ 223350 h 2547450"/>
              <a:gd name="connsiteX76" fmla="*/ 4826000 w 6363048"/>
              <a:gd name="connsiteY76" fmla="*/ 236050 h 2547450"/>
              <a:gd name="connsiteX77" fmla="*/ 5022850 w 6363048"/>
              <a:gd name="connsiteY77" fmla="*/ 229700 h 2547450"/>
              <a:gd name="connsiteX78" fmla="*/ 5181600 w 6363048"/>
              <a:gd name="connsiteY78" fmla="*/ 210650 h 2547450"/>
              <a:gd name="connsiteX79" fmla="*/ 5200650 w 6363048"/>
              <a:gd name="connsiteY79" fmla="*/ 197950 h 2547450"/>
              <a:gd name="connsiteX80" fmla="*/ 5327650 w 6363048"/>
              <a:gd name="connsiteY80" fmla="*/ 172550 h 2547450"/>
              <a:gd name="connsiteX81" fmla="*/ 5410200 w 6363048"/>
              <a:gd name="connsiteY81" fmla="*/ 153500 h 2547450"/>
              <a:gd name="connsiteX82" fmla="*/ 5473700 w 6363048"/>
              <a:gd name="connsiteY82" fmla="*/ 147150 h 2547450"/>
              <a:gd name="connsiteX83" fmla="*/ 5492750 w 6363048"/>
              <a:gd name="connsiteY83" fmla="*/ 140800 h 2547450"/>
              <a:gd name="connsiteX84" fmla="*/ 5626100 w 6363048"/>
              <a:gd name="connsiteY84" fmla="*/ 128100 h 2547450"/>
              <a:gd name="connsiteX85" fmla="*/ 5645150 w 6363048"/>
              <a:gd name="connsiteY85" fmla="*/ 115400 h 2547450"/>
              <a:gd name="connsiteX86" fmla="*/ 5670550 w 6363048"/>
              <a:gd name="connsiteY86" fmla="*/ 109050 h 2547450"/>
              <a:gd name="connsiteX87" fmla="*/ 5689600 w 6363048"/>
              <a:gd name="connsiteY87" fmla="*/ 102700 h 2547450"/>
              <a:gd name="connsiteX88" fmla="*/ 5880100 w 6363048"/>
              <a:gd name="connsiteY88" fmla="*/ 96350 h 2547450"/>
              <a:gd name="connsiteX89" fmla="*/ 5930900 w 6363048"/>
              <a:gd name="connsiteY89" fmla="*/ 83650 h 2547450"/>
              <a:gd name="connsiteX90" fmla="*/ 5949950 w 6363048"/>
              <a:gd name="connsiteY90" fmla="*/ 77300 h 2547450"/>
              <a:gd name="connsiteX91" fmla="*/ 5981700 w 6363048"/>
              <a:gd name="connsiteY91" fmla="*/ 70950 h 2547450"/>
              <a:gd name="connsiteX92" fmla="*/ 6057900 w 6363048"/>
              <a:gd name="connsiteY92" fmla="*/ 26500 h 2547450"/>
              <a:gd name="connsiteX93" fmla="*/ 6121400 w 6363048"/>
              <a:gd name="connsiteY93" fmla="*/ 20150 h 2547450"/>
              <a:gd name="connsiteX94" fmla="*/ 6140450 w 6363048"/>
              <a:gd name="connsiteY94" fmla="*/ 13800 h 2547450"/>
              <a:gd name="connsiteX95" fmla="*/ 6159500 w 6363048"/>
              <a:gd name="connsiteY95" fmla="*/ 1100 h 2547450"/>
              <a:gd name="connsiteX96" fmla="*/ 6178550 w 6363048"/>
              <a:gd name="connsiteY96" fmla="*/ 7450 h 2547450"/>
              <a:gd name="connsiteX97" fmla="*/ 6223000 w 6363048"/>
              <a:gd name="connsiteY97" fmla="*/ 13800 h 2547450"/>
              <a:gd name="connsiteX98" fmla="*/ 6242050 w 6363048"/>
              <a:gd name="connsiteY98" fmla="*/ 26500 h 2547450"/>
              <a:gd name="connsiteX99" fmla="*/ 6267450 w 6363048"/>
              <a:gd name="connsiteY99" fmla="*/ 83650 h 2547450"/>
              <a:gd name="connsiteX100" fmla="*/ 6286500 w 6363048"/>
              <a:gd name="connsiteY100" fmla="*/ 90000 h 2547450"/>
              <a:gd name="connsiteX101" fmla="*/ 6337300 w 6363048"/>
              <a:gd name="connsiteY101" fmla="*/ 102700 h 2547450"/>
              <a:gd name="connsiteX102" fmla="*/ 6350000 w 6363048"/>
              <a:gd name="connsiteY102" fmla="*/ 121750 h 2547450"/>
              <a:gd name="connsiteX103" fmla="*/ 6356350 w 6363048"/>
              <a:gd name="connsiteY103" fmla="*/ 153500 h 2547450"/>
              <a:gd name="connsiteX104" fmla="*/ 6362700 w 6363048"/>
              <a:gd name="connsiteY104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42900 w 6363048"/>
              <a:gd name="connsiteY15" fmla="*/ 1366350 h 2547450"/>
              <a:gd name="connsiteX16" fmla="*/ 361950 w 6363048"/>
              <a:gd name="connsiteY16" fmla="*/ 1353650 h 2547450"/>
              <a:gd name="connsiteX17" fmla="*/ 368300 w 6363048"/>
              <a:gd name="connsiteY17" fmla="*/ 1334600 h 2547450"/>
              <a:gd name="connsiteX18" fmla="*/ 406400 w 6363048"/>
              <a:gd name="connsiteY18" fmla="*/ 1309200 h 2547450"/>
              <a:gd name="connsiteX19" fmla="*/ 419100 w 6363048"/>
              <a:gd name="connsiteY19" fmla="*/ 1290150 h 2547450"/>
              <a:gd name="connsiteX20" fmla="*/ 488950 w 6363048"/>
              <a:gd name="connsiteY20" fmla="*/ 1252050 h 2547450"/>
              <a:gd name="connsiteX21" fmla="*/ 584200 w 6363048"/>
              <a:gd name="connsiteY21" fmla="*/ 1220300 h 2547450"/>
              <a:gd name="connsiteX22" fmla="*/ 641350 w 6363048"/>
              <a:gd name="connsiteY22" fmla="*/ 1201250 h 2547450"/>
              <a:gd name="connsiteX23" fmla="*/ 704850 w 6363048"/>
              <a:gd name="connsiteY23" fmla="*/ 1163150 h 2547450"/>
              <a:gd name="connsiteX24" fmla="*/ 730250 w 6363048"/>
              <a:gd name="connsiteY24" fmla="*/ 1099650 h 2547450"/>
              <a:gd name="connsiteX25" fmla="*/ 749300 w 6363048"/>
              <a:gd name="connsiteY25" fmla="*/ 1093300 h 2547450"/>
              <a:gd name="connsiteX26" fmla="*/ 812800 w 6363048"/>
              <a:gd name="connsiteY26" fmla="*/ 1048850 h 2547450"/>
              <a:gd name="connsiteX27" fmla="*/ 831850 w 6363048"/>
              <a:gd name="connsiteY27" fmla="*/ 1029800 h 2547450"/>
              <a:gd name="connsiteX28" fmla="*/ 857250 w 6363048"/>
              <a:gd name="connsiteY28" fmla="*/ 1023450 h 2547450"/>
              <a:gd name="connsiteX29" fmla="*/ 889000 w 6363048"/>
              <a:gd name="connsiteY29" fmla="*/ 1004400 h 2547450"/>
              <a:gd name="connsiteX30" fmla="*/ 933450 w 6363048"/>
              <a:gd name="connsiteY30" fmla="*/ 979000 h 2547450"/>
              <a:gd name="connsiteX31" fmla="*/ 952500 w 6363048"/>
              <a:gd name="connsiteY31" fmla="*/ 953600 h 2547450"/>
              <a:gd name="connsiteX32" fmla="*/ 984250 w 6363048"/>
              <a:gd name="connsiteY32" fmla="*/ 934550 h 2547450"/>
              <a:gd name="connsiteX33" fmla="*/ 1003300 w 6363048"/>
              <a:gd name="connsiteY33" fmla="*/ 921850 h 2547450"/>
              <a:gd name="connsiteX34" fmla="*/ 1035050 w 6363048"/>
              <a:gd name="connsiteY34" fmla="*/ 883750 h 2547450"/>
              <a:gd name="connsiteX35" fmla="*/ 1054100 w 6363048"/>
              <a:gd name="connsiteY35" fmla="*/ 877400 h 2547450"/>
              <a:gd name="connsiteX36" fmla="*/ 1092200 w 6363048"/>
              <a:gd name="connsiteY36" fmla="*/ 839300 h 2547450"/>
              <a:gd name="connsiteX37" fmla="*/ 1117600 w 6363048"/>
              <a:gd name="connsiteY37" fmla="*/ 826600 h 2547450"/>
              <a:gd name="connsiteX38" fmla="*/ 1143000 w 6363048"/>
              <a:gd name="connsiteY38" fmla="*/ 801200 h 2547450"/>
              <a:gd name="connsiteX39" fmla="*/ 1200150 w 6363048"/>
              <a:gd name="connsiteY39" fmla="*/ 763100 h 2547450"/>
              <a:gd name="connsiteX40" fmla="*/ 1219200 w 6363048"/>
              <a:gd name="connsiteY40" fmla="*/ 756750 h 2547450"/>
              <a:gd name="connsiteX41" fmla="*/ 1250950 w 6363048"/>
              <a:gd name="connsiteY41" fmla="*/ 731350 h 2547450"/>
              <a:gd name="connsiteX42" fmla="*/ 1289050 w 6363048"/>
              <a:gd name="connsiteY42" fmla="*/ 725000 h 2547450"/>
              <a:gd name="connsiteX43" fmla="*/ 1333500 w 6363048"/>
              <a:gd name="connsiteY43" fmla="*/ 680550 h 2547450"/>
              <a:gd name="connsiteX44" fmla="*/ 1352550 w 6363048"/>
              <a:gd name="connsiteY44" fmla="*/ 661500 h 2547450"/>
              <a:gd name="connsiteX45" fmla="*/ 1371600 w 6363048"/>
              <a:gd name="connsiteY45" fmla="*/ 648800 h 2547450"/>
              <a:gd name="connsiteX46" fmla="*/ 1651000 w 6363048"/>
              <a:gd name="connsiteY46" fmla="*/ 471000 h 2547450"/>
              <a:gd name="connsiteX47" fmla="*/ 1917700 w 6363048"/>
              <a:gd name="connsiteY47" fmla="*/ 324950 h 2547450"/>
              <a:gd name="connsiteX48" fmla="*/ 1949450 w 6363048"/>
              <a:gd name="connsiteY48" fmla="*/ 312250 h 2547450"/>
              <a:gd name="connsiteX49" fmla="*/ 2044700 w 6363048"/>
              <a:gd name="connsiteY49" fmla="*/ 286850 h 2547450"/>
              <a:gd name="connsiteX50" fmla="*/ 2108200 w 6363048"/>
              <a:gd name="connsiteY50" fmla="*/ 280500 h 2547450"/>
              <a:gd name="connsiteX51" fmla="*/ 2152650 w 6363048"/>
              <a:gd name="connsiteY51" fmla="*/ 274150 h 2547450"/>
              <a:gd name="connsiteX52" fmla="*/ 2400300 w 6363048"/>
              <a:gd name="connsiteY52" fmla="*/ 261450 h 2547450"/>
              <a:gd name="connsiteX53" fmla="*/ 2419350 w 6363048"/>
              <a:gd name="connsiteY53" fmla="*/ 255100 h 2547450"/>
              <a:gd name="connsiteX54" fmla="*/ 2482850 w 6363048"/>
              <a:gd name="connsiteY54" fmla="*/ 248750 h 2547450"/>
              <a:gd name="connsiteX55" fmla="*/ 2540000 w 6363048"/>
              <a:gd name="connsiteY55" fmla="*/ 229700 h 2547450"/>
              <a:gd name="connsiteX56" fmla="*/ 2679700 w 6363048"/>
              <a:gd name="connsiteY56" fmla="*/ 217000 h 2547450"/>
              <a:gd name="connsiteX57" fmla="*/ 2781300 w 6363048"/>
              <a:gd name="connsiteY57" fmla="*/ 204300 h 2547450"/>
              <a:gd name="connsiteX58" fmla="*/ 2863850 w 6363048"/>
              <a:gd name="connsiteY58" fmla="*/ 197950 h 2547450"/>
              <a:gd name="connsiteX59" fmla="*/ 3187700 w 6363048"/>
              <a:gd name="connsiteY59" fmla="*/ 185250 h 2547450"/>
              <a:gd name="connsiteX60" fmla="*/ 3263900 w 6363048"/>
              <a:gd name="connsiteY60" fmla="*/ 172550 h 2547450"/>
              <a:gd name="connsiteX61" fmla="*/ 3498850 w 6363048"/>
              <a:gd name="connsiteY61" fmla="*/ 159850 h 2547450"/>
              <a:gd name="connsiteX62" fmla="*/ 3733800 w 6363048"/>
              <a:gd name="connsiteY62" fmla="*/ 140800 h 2547450"/>
              <a:gd name="connsiteX63" fmla="*/ 3803650 w 6363048"/>
              <a:gd name="connsiteY63" fmla="*/ 128100 h 2547450"/>
              <a:gd name="connsiteX64" fmla="*/ 4057650 w 6363048"/>
              <a:gd name="connsiteY64" fmla="*/ 121750 h 2547450"/>
              <a:gd name="connsiteX65" fmla="*/ 4387850 w 6363048"/>
              <a:gd name="connsiteY65" fmla="*/ 121750 h 2547450"/>
              <a:gd name="connsiteX66" fmla="*/ 4425950 w 6363048"/>
              <a:gd name="connsiteY66" fmla="*/ 128100 h 2547450"/>
              <a:gd name="connsiteX67" fmla="*/ 4514850 w 6363048"/>
              <a:gd name="connsiteY67" fmla="*/ 134450 h 2547450"/>
              <a:gd name="connsiteX68" fmla="*/ 4597400 w 6363048"/>
              <a:gd name="connsiteY68" fmla="*/ 147150 h 2547450"/>
              <a:gd name="connsiteX69" fmla="*/ 4648200 w 6363048"/>
              <a:gd name="connsiteY69" fmla="*/ 159850 h 2547450"/>
              <a:gd name="connsiteX70" fmla="*/ 4660900 w 6363048"/>
              <a:gd name="connsiteY70" fmla="*/ 178900 h 2547450"/>
              <a:gd name="connsiteX71" fmla="*/ 4679950 w 6363048"/>
              <a:gd name="connsiteY71" fmla="*/ 185250 h 2547450"/>
              <a:gd name="connsiteX72" fmla="*/ 4730750 w 6363048"/>
              <a:gd name="connsiteY72" fmla="*/ 204300 h 2547450"/>
              <a:gd name="connsiteX73" fmla="*/ 4749800 w 6363048"/>
              <a:gd name="connsiteY73" fmla="*/ 217000 h 2547450"/>
              <a:gd name="connsiteX74" fmla="*/ 4768850 w 6363048"/>
              <a:gd name="connsiteY74" fmla="*/ 223350 h 2547450"/>
              <a:gd name="connsiteX75" fmla="*/ 4826000 w 6363048"/>
              <a:gd name="connsiteY75" fmla="*/ 236050 h 2547450"/>
              <a:gd name="connsiteX76" fmla="*/ 5022850 w 6363048"/>
              <a:gd name="connsiteY76" fmla="*/ 229700 h 2547450"/>
              <a:gd name="connsiteX77" fmla="*/ 5181600 w 6363048"/>
              <a:gd name="connsiteY77" fmla="*/ 210650 h 2547450"/>
              <a:gd name="connsiteX78" fmla="*/ 5200650 w 6363048"/>
              <a:gd name="connsiteY78" fmla="*/ 197950 h 2547450"/>
              <a:gd name="connsiteX79" fmla="*/ 5327650 w 6363048"/>
              <a:gd name="connsiteY79" fmla="*/ 172550 h 2547450"/>
              <a:gd name="connsiteX80" fmla="*/ 5410200 w 6363048"/>
              <a:gd name="connsiteY80" fmla="*/ 153500 h 2547450"/>
              <a:gd name="connsiteX81" fmla="*/ 5473700 w 6363048"/>
              <a:gd name="connsiteY81" fmla="*/ 147150 h 2547450"/>
              <a:gd name="connsiteX82" fmla="*/ 5492750 w 6363048"/>
              <a:gd name="connsiteY82" fmla="*/ 140800 h 2547450"/>
              <a:gd name="connsiteX83" fmla="*/ 5626100 w 6363048"/>
              <a:gd name="connsiteY83" fmla="*/ 128100 h 2547450"/>
              <a:gd name="connsiteX84" fmla="*/ 5645150 w 6363048"/>
              <a:gd name="connsiteY84" fmla="*/ 115400 h 2547450"/>
              <a:gd name="connsiteX85" fmla="*/ 5670550 w 6363048"/>
              <a:gd name="connsiteY85" fmla="*/ 109050 h 2547450"/>
              <a:gd name="connsiteX86" fmla="*/ 5689600 w 6363048"/>
              <a:gd name="connsiteY86" fmla="*/ 102700 h 2547450"/>
              <a:gd name="connsiteX87" fmla="*/ 5880100 w 6363048"/>
              <a:gd name="connsiteY87" fmla="*/ 96350 h 2547450"/>
              <a:gd name="connsiteX88" fmla="*/ 5930900 w 6363048"/>
              <a:gd name="connsiteY88" fmla="*/ 83650 h 2547450"/>
              <a:gd name="connsiteX89" fmla="*/ 5949950 w 6363048"/>
              <a:gd name="connsiteY89" fmla="*/ 77300 h 2547450"/>
              <a:gd name="connsiteX90" fmla="*/ 5981700 w 6363048"/>
              <a:gd name="connsiteY90" fmla="*/ 70950 h 2547450"/>
              <a:gd name="connsiteX91" fmla="*/ 6057900 w 6363048"/>
              <a:gd name="connsiteY91" fmla="*/ 26500 h 2547450"/>
              <a:gd name="connsiteX92" fmla="*/ 6121400 w 6363048"/>
              <a:gd name="connsiteY92" fmla="*/ 20150 h 2547450"/>
              <a:gd name="connsiteX93" fmla="*/ 6140450 w 6363048"/>
              <a:gd name="connsiteY93" fmla="*/ 13800 h 2547450"/>
              <a:gd name="connsiteX94" fmla="*/ 6159500 w 6363048"/>
              <a:gd name="connsiteY94" fmla="*/ 1100 h 2547450"/>
              <a:gd name="connsiteX95" fmla="*/ 6178550 w 6363048"/>
              <a:gd name="connsiteY95" fmla="*/ 7450 h 2547450"/>
              <a:gd name="connsiteX96" fmla="*/ 6223000 w 6363048"/>
              <a:gd name="connsiteY96" fmla="*/ 13800 h 2547450"/>
              <a:gd name="connsiteX97" fmla="*/ 6242050 w 6363048"/>
              <a:gd name="connsiteY97" fmla="*/ 26500 h 2547450"/>
              <a:gd name="connsiteX98" fmla="*/ 6267450 w 6363048"/>
              <a:gd name="connsiteY98" fmla="*/ 83650 h 2547450"/>
              <a:gd name="connsiteX99" fmla="*/ 6286500 w 6363048"/>
              <a:gd name="connsiteY99" fmla="*/ 90000 h 2547450"/>
              <a:gd name="connsiteX100" fmla="*/ 6337300 w 6363048"/>
              <a:gd name="connsiteY100" fmla="*/ 102700 h 2547450"/>
              <a:gd name="connsiteX101" fmla="*/ 6350000 w 6363048"/>
              <a:gd name="connsiteY101" fmla="*/ 121750 h 2547450"/>
              <a:gd name="connsiteX102" fmla="*/ 6356350 w 6363048"/>
              <a:gd name="connsiteY102" fmla="*/ 153500 h 2547450"/>
              <a:gd name="connsiteX103" fmla="*/ 6362700 w 6363048"/>
              <a:gd name="connsiteY10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42900 w 6363048"/>
              <a:gd name="connsiteY15" fmla="*/ 1366350 h 2547450"/>
              <a:gd name="connsiteX16" fmla="*/ 361950 w 6363048"/>
              <a:gd name="connsiteY16" fmla="*/ 1353650 h 2547450"/>
              <a:gd name="connsiteX17" fmla="*/ 368300 w 6363048"/>
              <a:gd name="connsiteY17" fmla="*/ 1334600 h 2547450"/>
              <a:gd name="connsiteX18" fmla="*/ 406400 w 6363048"/>
              <a:gd name="connsiteY18" fmla="*/ 1309200 h 2547450"/>
              <a:gd name="connsiteX19" fmla="*/ 419100 w 6363048"/>
              <a:gd name="connsiteY19" fmla="*/ 1290150 h 2547450"/>
              <a:gd name="connsiteX20" fmla="*/ 488950 w 6363048"/>
              <a:gd name="connsiteY20" fmla="*/ 1252050 h 2547450"/>
              <a:gd name="connsiteX21" fmla="*/ 584200 w 6363048"/>
              <a:gd name="connsiteY21" fmla="*/ 1220300 h 2547450"/>
              <a:gd name="connsiteX22" fmla="*/ 641350 w 6363048"/>
              <a:gd name="connsiteY22" fmla="*/ 1201250 h 2547450"/>
              <a:gd name="connsiteX23" fmla="*/ 704850 w 6363048"/>
              <a:gd name="connsiteY23" fmla="*/ 1163150 h 2547450"/>
              <a:gd name="connsiteX24" fmla="*/ 730250 w 6363048"/>
              <a:gd name="connsiteY24" fmla="*/ 1099650 h 2547450"/>
              <a:gd name="connsiteX25" fmla="*/ 749300 w 6363048"/>
              <a:gd name="connsiteY25" fmla="*/ 1093300 h 2547450"/>
              <a:gd name="connsiteX26" fmla="*/ 812800 w 6363048"/>
              <a:gd name="connsiteY26" fmla="*/ 1048850 h 2547450"/>
              <a:gd name="connsiteX27" fmla="*/ 831850 w 6363048"/>
              <a:gd name="connsiteY27" fmla="*/ 1029800 h 2547450"/>
              <a:gd name="connsiteX28" fmla="*/ 857250 w 6363048"/>
              <a:gd name="connsiteY28" fmla="*/ 1023450 h 2547450"/>
              <a:gd name="connsiteX29" fmla="*/ 889000 w 6363048"/>
              <a:gd name="connsiteY29" fmla="*/ 1004400 h 2547450"/>
              <a:gd name="connsiteX30" fmla="*/ 933450 w 6363048"/>
              <a:gd name="connsiteY30" fmla="*/ 979000 h 2547450"/>
              <a:gd name="connsiteX31" fmla="*/ 952500 w 6363048"/>
              <a:gd name="connsiteY31" fmla="*/ 953600 h 2547450"/>
              <a:gd name="connsiteX32" fmla="*/ 984250 w 6363048"/>
              <a:gd name="connsiteY32" fmla="*/ 934550 h 2547450"/>
              <a:gd name="connsiteX33" fmla="*/ 1003300 w 6363048"/>
              <a:gd name="connsiteY33" fmla="*/ 921850 h 2547450"/>
              <a:gd name="connsiteX34" fmla="*/ 1035050 w 6363048"/>
              <a:gd name="connsiteY34" fmla="*/ 883750 h 2547450"/>
              <a:gd name="connsiteX35" fmla="*/ 1054100 w 6363048"/>
              <a:gd name="connsiteY35" fmla="*/ 877400 h 2547450"/>
              <a:gd name="connsiteX36" fmla="*/ 1092200 w 6363048"/>
              <a:gd name="connsiteY36" fmla="*/ 839300 h 2547450"/>
              <a:gd name="connsiteX37" fmla="*/ 1117600 w 6363048"/>
              <a:gd name="connsiteY37" fmla="*/ 826600 h 2547450"/>
              <a:gd name="connsiteX38" fmla="*/ 1143000 w 6363048"/>
              <a:gd name="connsiteY38" fmla="*/ 801200 h 2547450"/>
              <a:gd name="connsiteX39" fmla="*/ 1200150 w 6363048"/>
              <a:gd name="connsiteY39" fmla="*/ 763100 h 2547450"/>
              <a:gd name="connsiteX40" fmla="*/ 1219200 w 6363048"/>
              <a:gd name="connsiteY40" fmla="*/ 756750 h 2547450"/>
              <a:gd name="connsiteX41" fmla="*/ 1250950 w 6363048"/>
              <a:gd name="connsiteY41" fmla="*/ 731350 h 2547450"/>
              <a:gd name="connsiteX42" fmla="*/ 1289050 w 6363048"/>
              <a:gd name="connsiteY42" fmla="*/ 725000 h 2547450"/>
              <a:gd name="connsiteX43" fmla="*/ 1333500 w 6363048"/>
              <a:gd name="connsiteY43" fmla="*/ 680550 h 2547450"/>
              <a:gd name="connsiteX44" fmla="*/ 1352550 w 6363048"/>
              <a:gd name="connsiteY44" fmla="*/ 661500 h 2547450"/>
              <a:gd name="connsiteX45" fmla="*/ 1371600 w 6363048"/>
              <a:gd name="connsiteY45" fmla="*/ 648800 h 2547450"/>
              <a:gd name="connsiteX46" fmla="*/ 1726815 w 6363048"/>
              <a:gd name="connsiteY46" fmla="*/ 421764 h 2547450"/>
              <a:gd name="connsiteX47" fmla="*/ 1917700 w 6363048"/>
              <a:gd name="connsiteY47" fmla="*/ 324950 h 2547450"/>
              <a:gd name="connsiteX48" fmla="*/ 1949450 w 6363048"/>
              <a:gd name="connsiteY48" fmla="*/ 312250 h 2547450"/>
              <a:gd name="connsiteX49" fmla="*/ 2044700 w 6363048"/>
              <a:gd name="connsiteY49" fmla="*/ 286850 h 2547450"/>
              <a:gd name="connsiteX50" fmla="*/ 2108200 w 6363048"/>
              <a:gd name="connsiteY50" fmla="*/ 280500 h 2547450"/>
              <a:gd name="connsiteX51" fmla="*/ 2152650 w 6363048"/>
              <a:gd name="connsiteY51" fmla="*/ 274150 h 2547450"/>
              <a:gd name="connsiteX52" fmla="*/ 2400300 w 6363048"/>
              <a:gd name="connsiteY52" fmla="*/ 261450 h 2547450"/>
              <a:gd name="connsiteX53" fmla="*/ 2419350 w 6363048"/>
              <a:gd name="connsiteY53" fmla="*/ 255100 h 2547450"/>
              <a:gd name="connsiteX54" fmla="*/ 2482850 w 6363048"/>
              <a:gd name="connsiteY54" fmla="*/ 248750 h 2547450"/>
              <a:gd name="connsiteX55" fmla="*/ 2540000 w 6363048"/>
              <a:gd name="connsiteY55" fmla="*/ 229700 h 2547450"/>
              <a:gd name="connsiteX56" fmla="*/ 2679700 w 6363048"/>
              <a:gd name="connsiteY56" fmla="*/ 217000 h 2547450"/>
              <a:gd name="connsiteX57" fmla="*/ 2781300 w 6363048"/>
              <a:gd name="connsiteY57" fmla="*/ 204300 h 2547450"/>
              <a:gd name="connsiteX58" fmla="*/ 2863850 w 6363048"/>
              <a:gd name="connsiteY58" fmla="*/ 197950 h 2547450"/>
              <a:gd name="connsiteX59" fmla="*/ 3187700 w 6363048"/>
              <a:gd name="connsiteY59" fmla="*/ 185250 h 2547450"/>
              <a:gd name="connsiteX60" fmla="*/ 3263900 w 6363048"/>
              <a:gd name="connsiteY60" fmla="*/ 172550 h 2547450"/>
              <a:gd name="connsiteX61" fmla="*/ 3498850 w 6363048"/>
              <a:gd name="connsiteY61" fmla="*/ 159850 h 2547450"/>
              <a:gd name="connsiteX62" fmla="*/ 3733800 w 6363048"/>
              <a:gd name="connsiteY62" fmla="*/ 140800 h 2547450"/>
              <a:gd name="connsiteX63" fmla="*/ 3803650 w 6363048"/>
              <a:gd name="connsiteY63" fmla="*/ 128100 h 2547450"/>
              <a:gd name="connsiteX64" fmla="*/ 4057650 w 6363048"/>
              <a:gd name="connsiteY64" fmla="*/ 121750 h 2547450"/>
              <a:gd name="connsiteX65" fmla="*/ 4387850 w 6363048"/>
              <a:gd name="connsiteY65" fmla="*/ 121750 h 2547450"/>
              <a:gd name="connsiteX66" fmla="*/ 4425950 w 6363048"/>
              <a:gd name="connsiteY66" fmla="*/ 128100 h 2547450"/>
              <a:gd name="connsiteX67" fmla="*/ 4514850 w 6363048"/>
              <a:gd name="connsiteY67" fmla="*/ 134450 h 2547450"/>
              <a:gd name="connsiteX68" fmla="*/ 4597400 w 6363048"/>
              <a:gd name="connsiteY68" fmla="*/ 147150 h 2547450"/>
              <a:gd name="connsiteX69" fmla="*/ 4648200 w 6363048"/>
              <a:gd name="connsiteY69" fmla="*/ 159850 h 2547450"/>
              <a:gd name="connsiteX70" fmla="*/ 4660900 w 6363048"/>
              <a:gd name="connsiteY70" fmla="*/ 178900 h 2547450"/>
              <a:gd name="connsiteX71" fmla="*/ 4679950 w 6363048"/>
              <a:gd name="connsiteY71" fmla="*/ 185250 h 2547450"/>
              <a:gd name="connsiteX72" fmla="*/ 4730750 w 6363048"/>
              <a:gd name="connsiteY72" fmla="*/ 204300 h 2547450"/>
              <a:gd name="connsiteX73" fmla="*/ 4749800 w 6363048"/>
              <a:gd name="connsiteY73" fmla="*/ 217000 h 2547450"/>
              <a:gd name="connsiteX74" fmla="*/ 4768850 w 6363048"/>
              <a:gd name="connsiteY74" fmla="*/ 223350 h 2547450"/>
              <a:gd name="connsiteX75" fmla="*/ 4826000 w 6363048"/>
              <a:gd name="connsiteY75" fmla="*/ 236050 h 2547450"/>
              <a:gd name="connsiteX76" fmla="*/ 5022850 w 6363048"/>
              <a:gd name="connsiteY76" fmla="*/ 229700 h 2547450"/>
              <a:gd name="connsiteX77" fmla="*/ 5181600 w 6363048"/>
              <a:gd name="connsiteY77" fmla="*/ 210650 h 2547450"/>
              <a:gd name="connsiteX78" fmla="*/ 5200650 w 6363048"/>
              <a:gd name="connsiteY78" fmla="*/ 197950 h 2547450"/>
              <a:gd name="connsiteX79" fmla="*/ 5327650 w 6363048"/>
              <a:gd name="connsiteY79" fmla="*/ 172550 h 2547450"/>
              <a:gd name="connsiteX80" fmla="*/ 5410200 w 6363048"/>
              <a:gd name="connsiteY80" fmla="*/ 153500 h 2547450"/>
              <a:gd name="connsiteX81" fmla="*/ 5473700 w 6363048"/>
              <a:gd name="connsiteY81" fmla="*/ 147150 h 2547450"/>
              <a:gd name="connsiteX82" fmla="*/ 5492750 w 6363048"/>
              <a:gd name="connsiteY82" fmla="*/ 140800 h 2547450"/>
              <a:gd name="connsiteX83" fmla="*/ 5626100 w 6363048"/>
              <a:gd name="connsiteY83" fmla="*/ 128100 h 2547450"/>
              <a:gd name="connsiteX84" fmla="*/ 5645150 w 6363048"/>
              <a:gd name="connsiteY84" fmla="*/ 115400 h 2547450"/>
              <a:gd name="connsiteX85" fmla="*/ 5670550 w 6363048"/>
              <a:gd name="connsiteY85" fmla="*/ 109050 h 2547450"/>
              <a:gd name="connsiteX86" fmla="*/ 5689600 w 6363048"/>
              <a:gd name="connsiteY86" fmla="*/ 102700 h 2547450"/>
              <a:gd name="connsiteX87" fmla="*/ 5880100 w 6363048"/>
              <a:gd name="connsiteY87" fmla="*/ 96350 h 2547450"/>
              <a:gd name="connsiteX88" fmla="*/ 5930900 w 6363048"/>
              <a:gd name="connsiteY88" fmla="*/ 83650 h 2547450"/>
              <a:gd name="connsiteX89" fmla="*/ 5949950 w 6363048"/>
              <a:gd name="connsiteY89" fmla="*/ 77300 h 2547450"/>
              <a:gd name="connsiteX90" fmla="*/ 5981700 w 6363048"/>
              <a:gd name="connsiteY90" fmla="*/ 70950 h 2547450"/>
              <a:gd name="connsiteX91" fmla="*/ 6057900 w 6363048"/>
              <a:gd name="connsiteY91" fmla="*/ 26500 h 2547450"/>
              <a:gd name="connsiteX92" fmla="*/ 6121400 w 6363048"/>
              <a:gd name="connsiteY92" fmla="*/ 20150 h 2547450"/>
              <a:gd name="connsiteX93" fmla="*/ 6140450 w 6363048"/>
              <a:gd name="connsiteY93" fmla="*/ 13800 h 2547450"/>
              <a:gd name="connsiteX94" fmla="*/ 6159500 w 6363048"/>
              <a:gd name="connsiteY94" fmla="*/ 1100 h 2547450"/>
              <a:gd name="connsiteX95" fmla="*/ 6178550 w 6363048"/>
              <a:gd name="connsiteY95" fmla="*/ 7450 h 2547450"/>
              <a:gd name="connsiteX96" fmla="*/ 6223000 w 6363048"/>
              <a:gd name="connsiteY96" fmla="*/ 13800 h 2547450"/>
              <a:gd name="connsiteX97" fmla="*/ 6242050 w 6363048"/>
              <a:gd name="connsiteY97" fmla="*/ 26500 h 2547450"/>
              <a:gd name="connsiteX98" fmla="*/ 6267450 w 6363048"/>
              <a:gd name="connsiteY98" fmla="*/ 83650 h 2547450"/>
              <a:gd name="connsiteX99" fmla="*/ 6286500 w 6363048"/>
              <a:gd name="connsiteY99" fmla="*/ 90000 h 2547450"/>
              <a:gd name="connsiteX100" fmla="*/ 6337300 w 6363048"/>
              <a:gd name="connsiteY100" fmla="*/ 102700 h 2547450"/>
              <a:gd name="connsiteX101" fmla="*/ 6350000 w 6363048"/>
              <a:gd name="connsiteY101" fmla="*/ 121750 h 2547450"/>
              <a:gd name="connsiteX102" fmla="*/ 6356350 w 6363048"/>
              <a:gd name="connsiteY102" fmla="*/ 153500 h 2547450"/>
              <a:gd name="connsiteX103" fmla="*/ 6362700 w 6363048"/>
              <a:gd name="connsiteY10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42900 w 6363048"/>
              <a:gd name="connsiteY15" fmla="*/ 1366350 h 2547450"/>
              <a:gd name="connsiteX16" fmla="*/ 361950 w 6363048"/>
              <a:gd name="connsiteY16" fmla="*/ 1353650 h 2547450"/>
              <a:gd name="connsiteX17" fmla="*/ 368300 w 6363048"/>
              <a:gd name="connsiteY17" fmla="*/ 1334600 h 2547450"/>
              <a:gd name="connsiteX18" fmla="*/ 406400 w 6363048"/>
              <a:gd name="connsiteY18" fmla="*/ 1309200 h 2547450"/>
              <a:gd name="connsiteX19" fmla="*/ 419100 w 6363048"/>
              <a:gd name="connsiteY19" fmla="*/ 1290150 h 2547450"/>
              <a:gd name="connsiteX20" fmla="*/ 488950 w 6363048"/>
              <a:gd name="connsiteY20" fmla="*/ 1252050 h 2547450"/>
              <a:gd name="connsiteX21" fmla="*/ 584200 w 6363048"/>
              <a:gd name="connsiteY21" fmla="*/ 1220300 h 2547450"/>
              <a:gd name="connsiteX22" fmla="*/ 641350 w 6363048"/>
              <a:gd name="connsiteY22" fmla="*/ 1201250 h 2547450"/>
              <a:gd name="connsiteX23" fmla="*/ 704850 w 6363048"/>
              <a:gd name="connsiteY23" fmla="*/ 1163150 h 2547450"/>
              <a:gd name="connsiteX24" fmla="*/ 730250 w 6363048"/>
              <a:gd name="connsiteY24" fmla="*/ 1099650 h 2547450"/>
              <a:gd name="connsiteX25" fmla="*/ 749300 w 6363048"/>
              <a:gd name="connsiteY25" fmla="*/ 1093300 h 2547450"/>
              <a:gd name="connsiteX26" fmla="*/ 812800 w 6363048"/>
              <a:gd name="connsiteY26" fmla="*/ 1048850 h 2547450"/>
              <a:gd name="connsiteX27" fmla="*/ 831850 w 6363048"/>
              <a:gd name="connsiteY27" fmla="*/ 1029800 h 2547450"/>
              <a:gd name="connsiteX28" fmla="*/ 857250 w 6363048"/>
              <a:gd name="connsiteY28" fmla="*/ 1023450 h 2547450"/>
              <a:gd name="connsiteX29" fmla="*/ 889000 w 6363048"/>
              <a:gd name="connsiteY29" fmla="*/ 1004400 h 2547450"/>
              <a:gd name="connsiteX30" fmla="*/ 933450 w 6363048"/>
              <a:gd name="connsiteY30" fmla="*/ 979000 h 2547450"/>
              <a:gd name="connsiteX31" fmla="*/ 952500 w 6363048"/>
              <a:gd name="connsiteY31" fmla="*/ 953600 h 2547450"/>
              <a:gd name="connsiteX32" fmla="*/ 984250 w 6363048"/>
              <a:gd name="connsiteY32" fmla="*/ 934550 h 2547450"/>
              <a:gd name="connsiteX33" fmla="*/ 1003300 w 6363048"/>
              <a:gd name="connsiteY33" fmla="*/ 921850 h 2547450"/>
              <a:gd name="connsiteX34" fmla="*/ 1035050 w 6363048"/>
              <a:gd name="connsiteY34" fmla="*/ 883750 h 2547450"/>
              <a:gd name="connsiteX35" fmla="*/ 1054100 w 6363048"/>
              <a:gd name="connsiteY35" fmla="*/ 877400 h 2547450"/>
              <a:gd name="connsiteX36" fmla="*/ 1092200 w 6363048"/>
              <a:gd name="connsiteY36" fmla="*/ 839300 h 2547450"/>
              <a:gd name="connsiteX37" fmla="*/ 1117600 w 6363048"/>
              <a:gd name="connsiteY37" fmla="*/ 826600 h 2547450"/>
              <a:gd name="connsiteX38" fmla="*/ 1143000 w 6363048"/>
              <a:gd name="connsiteY38" fmla="*/ 801200 h 2547450"/>
              <a:gd name="connsiteX39" fmla="*/ 1200150 w 6363048"/>
              <a:gd name="connsiteY39" fmla="*/ 763100 h 2547450"/>
              <a:gd name="connsiteX40" fmla="*/ 1219200 w 6363048"/>
              <a:gd name="connsiteY40" fmla="*/ 756750 h 2547450"/>
              <a:gd name="connsiteX41" fmla="*/ 1250950 w 6363048"/>
              <a:gd name="connsiteY41" fmla="*/ 731350 h 2547450"/>
              <a:gd name="connsiteX42" fmla="*/ 1289050 w 6363048"/>
              <a:gd name="connsiteY42" fmla="*/ 725000 h 2547450"/>
              <a:gd name="connsiteX43" fmla="*/ 1333500 w 6363048"/>
              <a:gd name="connsiteY43" fmla="*/ 680550 h 2547450"/>
              <a:gd name="connsiteX44" fmla="*/ 1352550 w 6363048"/>
              <a:gd name="connsiteY44" fmla="*/ 661500 h 2547450"/>
              <a:gd name="connsiteX45" fmla="*/ 1726815 w 6363048"/>
              <a:gd name="connsiteY45" fmla="*/ 421764 h 2547450"/>
              <a:gd name="connsiteX46" fmla="*/ 1917700 w 6363048"/>
              <a:gd name="connsiteY46" fmla="*/ 324950 h 2547450"/>
              <a:gd name="connsiteX47" fmla="*/ 1949450 w 6363048"/>
              <a:gd name="connsiteY47" fmla="*/ 312250 h 2547450"/>
              <a:gd name="connsiteX48" fmla="*/ 2044700 w 6363048"/>
              <a:gd name="connsiteY48" fmla="*/ 286850 h 2547450"/>
              <a:gd name="connsiteX49" fmla="*/ 2108200 w 6363048"/>
              <a:gd name="connsiteY49" fmla="*/ 280500 h 2547450"/>
              <a:gd name="connsiteX50" fmla="*/ 2152650 w 6363048"/>
              <a:gd name="connsiteY50" fmla="*/ 274150 h 2547450"/>
              <a:gd name="connsiteX51" fmla="*/ 2400300 w 6363048"/>
              <a:gd name="connsiteY51" fmla="*/ 261450 h 2547450"/>
              <a:gd name="connsiteX52" fmla="*/ 2419350 w 6363048"/>
              <a:gd name="connsiteY52" fmla="*/ 255100 h 2547450"/>
              <a:gd name="connsiteX53" fmla="*/ 2482850 w 6363048"/>
              <a:gd name="connsiteY53" fmla="*/ 248750 h 2547450"/>
              <a:gd name="connsiteX54" fmla="*/ 2540000 w 6363048"/>
              <a:gd name="connsiteY54" fmla="*/ 229700 h 2547450"/>
              <a:gd name="connsiteX55" fmla="*/ 2679700 w 6363048"/>
              <a:gd name="connsiteY55" fmla="*/ 217000 h 2547450"/>
              <a:gd name="connsiteX56" fmla="*/ 2781300 w 6363048"/>
              <a:gd name="connsiteY56" fmla="*/ 204300 h 2547450"/>
              <a:gd name="connsiteX57" fmla="*/ 2863850 w 6363048"/>
              <a:gd name="connsiteY57" fmla="*/ 197950 h 2547450"/>
              <a:gd name="connsiteX58" fmla="*/ 3187700 w 6363048"/>
              <a:gd name="connsiteY58" fmla="*/ 185250 h 2547450"/>
              <a:gd name="connsiteX59" fmla="*/ 3263900 w 6363048"/>
              <a:gd name="connsiteY59" fmla="*/ 172550 h 2547450"/>
              <a:gd name="connsiteX60" fmla="*/ 3498850 w 6363048"/>
              <a:gd name="connsiteY60" fmla="*/ 159850 h 2547450"/>
              <a:gd name="connsiteX61" fmla="*/ 3733800 w 6363048"/>
              <a:gd name="connsiteY61" fmla="*/ 140800 h 2547450"/>
              <a:gd name="connsiteX62" fmla="*/ 3803650 w 6363048"/>
              <a:gd name="connsiteY62" fmla="*/ 128100 h 2547450"/>
              <a:gd name="connsiteX63" fmla="*/ 4057650 w 6363048"/>
              <a:gd name="connsiteY63" fmla="*/ 121750 h 2547450"/>
              <a:gd name="connsiteX64" fmla="*/ 4387850 w 6363048"/>
              <a:gd name="connsiteY64" fmla="*/ 121750 h 2547450"/>
              <a:gd name="connsiteX65" fmla="*/ 4425950 w 6363048"/>
              <a:gd name="connsiteY65" fmla="*/ 128100 h 2547450"/>
              <a:gd name="connsiteX66" fmla="*/ 4514850 w 6363048"/>
              <a:gd name="connsiteY66" fmla="*/ 134450 h 2547450"/>
              <a:gd name="connsiteX67" fmla="*/ 4597400 w 6363048"/>
              <a:gd name="connsiteY67" fmla="*/ 147150 h 2547450"/>
              <a:gd name="connsiteX68" fmla="*/ 4648200 w 6363048"/>
              <a:gd name="connsiteY68" fmla="*/ 159850 h 2547450"/>
              <a:gd name="connsiteX69" fmla="*/ 4660900 w 6363048"/>
              <a:gd name="connsiteY69" fmla="*/ 178900 h 2547450"/>
              <a:gd name="connsiteX70" fmla="*/ 4679950 w 6363048"/>
              <a:gd name="connsiteY70" fmla="*/ 185250 h 2547450"/>
              <a:gd name="connsiteX71" fmla="*/ 4730750 w 6363048"/>
              <a:gd name="connsiteY71" fmla="*/ 204300 h 2547450"/>
              <a:gd name="connsiteX72" fmla="*/ 4749800 w 6363048"/>
              <a:gd name="connsiteY72" fmla="*/ 217000 h 2547450"/>
              <a:gd name="connsiteX73" fmla="*/ 4768850 w 6363048"/>
              <a:gd name="connsiteY73" fmla="*/ 223350 h 2547450"/>
              <a:gd name="connsiteX74" fmla="*/ 4826000 w 6363048"/>
              <a:gd name="connsiteY74" fmla="*/ 236050 h 2547450"/>
              <a:gd name="connsiteX75" fmla="*/ 5022850 w 6363048"/>
              <a:gd name="connsiteY75" fmla="*/ 229700 h 2547450"/>
              <a:gd name="connsiteX76" fmla="*/ 5181600 w 6363048"/>
              <a:gd name="connsiteY76" fmla="*/ 210650 h 2547450"/>
              <a:gd name="connsiteX77" fmla="*/ 5200650 w 6363048"/>
              <a:gd name="connsiteY77" fmla="*/ 197950 h 2547450"/>
              <a:gd name="connsiteX78" fmla="*/ 5327650 w 6363048"/>
              <a:gd name="connsiteY78" fmla="*/ 172550 h 2547450"/>
              <a:gd name="connsiteX79" fmla="*/ 5410200 w 6363048"/>
              <a:gd name="connsiteY79" fmla="*/ 153500 h 2547450"/>
              <a:gd name="connsiteX80" fmla="*/ 5473700 w 6363048"/>
              <a:gd name="connsiteY80" fmla="*/ 147150 h 2547450"/>
              <a:gd name="connsiteX81" fmla="*/ 5492750 w 6363048"/>
              <a:gd name="connsiteY81" fmla="*/ 140800 h 2547450"/>
              <a:gd name="connsiteX82" fmla="*/ 5626100 w 6363048"/>
              <a:gd name="connsiteY82" fmla="*/ 128100 h 2547450"/>
              <a:gd name="connsiteX83" fmla="*/ 5645150 w 6363048"/>
              <a:gd name="connsiteY83" fmla="*/ 115400 h 2547450"/>
              <a:gd name="connsiteX84" fmla="*/ 5670550 w 6363048"/>
              <a:gd name="connsiteY84" fmla="*/ 109050 h 2547450"/>
              <a:gd name="connsiteX85" fmla="*/ 5689600 w 6363048"/>
              <a:gd name="connsiteY85" fmla="*/ 102700 h 2547450"/>
              <a:gd name="connsiteX86" fmla="*/ 5880100 w 6363048"/>
              <a:gd name="connsiteY86" fmla="*/ 96350 h 2547450"/>
              <a:gd name="connsiteX87" fmla="*/ 5930900 w 6363048"/>
              <a:gd name="connsiteY87" fmla="*/ 83650 h 2547450"/>
              <a:gd name="connsiteX88" fmla="*/ 5949950 w 6363048"/>
              <a:gd name="connsiteY88" fmla="*/ 77300 h 2547450"/>
              <a:gd name="connsiteX89" fmla="*/ 5981700 w 6363048"/>
              <a:gd name="connsiteY89" fmla="*/ 70950 h 2547450"/>
              <a:gd name="connsiteX90" fmla="*/ 6057900 w 6363048"/>
              <a:gd name="connsiteY90" fmla="*/ 26500 h 2547450"/>
              <a:gd name="connsiteX91" fmla="*/ 6121400 w 6363048"/>
              <a:gd name="connsiteY91" fmla="*/ 20150 h 2547450"/>
              <a:gd name="connsiteX92" fmla="*/ 6140450 w 6363048"/>
              <a:gd name="connsiteY92" fmla="*/ 13800 h 2547450"/>
              <a:gd name="connsiteX93" fmla="*/ 6159500 w 6363048"/>
              <a:gd name="connsiteY93" fmla="*/ 1100 h 2547450"/>
              <a:gd name="connsiteX94" fmla="*/ 6178550 w 6363048"/>
              <a:gd name="connsiteY94" fmla="*/ 7450 h 2547450"/>
              <a:gd name="connsiteX95" fmla="*/ 6223000 w 6363048"/>
              <a:gd name="connsiteY95" fmla="*/ 13800 h 2547450"/>
              <a:gd name="connsiteX96" fmla="*/ 6242050 w 6363048"/>
              <a:gd name="connsiteY96" fmla="*/ 26500 h 2547450"/>
              <a:gd name="connsiteX97" fmla="*/ 6267450 w 6363048"/>
              <a:gd name="connsiteY97" fmla="*/ 83650 h 2547450"/>
              <a:gd name="connsiteX98" fmla="*/ 6286500 w 6363048"/>
              <a:gd name="connsiteY98" fmla="*/ 90000 h 2547450"/>
              <a:gd name="connsiteX99" fmla="*/ 6337300 w 6363048"/>
              <a:gd name="connsiteY99" fmla="*/ 102700 h 2547450"/>
              <a:gd name="connsiteX100" fmla="*/ 6350000 w 6363048"/>
              <a:gd name="connsiteY100" fmla="*/ 121750 h 2547450"/>
              <a:gd name="connsiteX101" fmla="*/ 6356350 w 6363048"/>
              <a:gd name="connsiteY101" fmla="*/ 153500 h 2547450"/>
              <a:gd name="connsiteX102" fmla="*/ 6362700 w 6363048"/>
              <a:gd name="connsiteY102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368300 w 6363048"/>
              <a:gd name="connsiteY16" fmla="*/ 1334600 h 2547450"/>
              <a:gd name="connsiteX17" fmla="*/ 406400 w 6363048"/>
              <a:gd name="connsiteY17" fmla="*/ 1309200 h 2547450"/>
              <a:gd name="connsiteX18" fmla="*/ 419100 w 6363048"/>
              <a:gd name="connsiteY18" fmla="*/ 1290150 h 2547450"/>
              <a:gd name="connsiteX19" fmla="*/ 488950 w 6363048"/>
              <a:gd name="connsiteY19" fmla="*/ 1252050 h 2547450"/>
              <a:gd name="connsiteX20" fmla="*/ 584200 w 6363048"/>
              <a:gd name="connsiteY20" fmla="*/ 1220300 h 2547450"/>
              <a:gd name="connsiteX21" fmla="*/ 641350 w 6363048"/>
              <a:gd name="connsiteY21" fmla="*/ 1201250 h 2547450"/>
              <a:gd name="connsiteX22" fmla="*/ 704850 w 6363048"/>
              <a:gd name="connsiteY22" fmla="*/ 1163150 h 2547450"/>
              <a:gd name="connsiteX23" fmla="*/ 730250 w 6363048"/>
              <a:gd name="connsiteY23" fmla="*/ 1099650 h 2547450"/>
              <a:gd name="connsiteX24" fmla="*/ 749300 w 6363048"/>
              <a:gd name="connsiteY24" fmla="*/ 1093300 h 2547450"/>
              <a:gd name="connsiteX25" fmla="*/ 812800 w 6363048"/>
              <a:gd name="connsiteY25" fmla="*/ 1048850 h 2547450"/>
              <a:gd name="connsiteX26" fmla="*/ 831850 w 6363048"/>
              <a:gd name="connsiteY26" fmla="*/ 1029800 h 2547450"/>
              <a:gd name="connsiteX27" fmla="*/ 857250 w 6363048"/>
              <a:gd name="connsiteY27" fmla="*/ 1023450 h 2547450"/>
              <a:gd name="connsiteX28" fmla="*/ 889000 w 6363048"/>
              <a:gd name="connsiteY28" fmla="*/ 1004400 h 2547450"/>
              <a:gd name="connsiteX29" fmla="*/ 933450 w 6363048"/>
              <a:gd name="connsiteY29" fmla="*/ 979000 h 2547450"/>
              <a:gd name="connsiteX30" fmla="*/ 952500 w 6363048"/>
              <a:gd name="connsiteY30" fmla="*/ 953600 h 2547450"/>
              <a:gd name="connsiteX31" fmla="*/ 984250 w 6363048"/>
              <a:gd name="connsiteY31" fmla="*/ 934550 h 2547450"/>
              <a:gd name="connsiteX32" fmla="*/ 1003300 w 6363048"/>
              <a:gd name="connsiteY32" fmla="*/ 921850 h 2547450"/>
              <a:gd name="connsiteX33" fmla="*/ 1035050 w 6363048"/>
              <a:gd name="connsiteY33" fmla="*/ 883750 h 2547450"/>
              <a:gd name="connsiteX34" fmla="*/ 1054100 w 6363048"/>
              <a:gd name="connsiteY34" fmla="*/ 877400 h 2547450"/>
              <a:gd name="connsiteX35" fmla="*/ 1092200 w 6363048"/>
              <a:gd name="connsiteY35" fmla="*/ 839300 h 2547450"/>
              <a:gd name="connsiteX36" fmla="*/ 1117600 w 6363048"/>
              <a:gd name="connsiteY36" fmla="*/ 826600 h 2547450"/>
              <a:gd name="connsiteX37" fmla="*/ 1143000 w 6363048"/>
              <a:gd name="connsiteY37" fmla="*/ 801200 h 2547450"/>
              <a:gd name="connsiteX38" fmla="*/ 1200150 w 6363048"/>
              <a:gd name="connsiteY38" fmla="*/ 763100 h 2547450"/>
              <a:gd name="connsiteX39" fmla="*/ 1219200 w 6363048"/>
              <a:gd name="connsiteY39" fmla="*/ 756750 h 2547450"/>
              <a:gd name="connsiteX40" fmla="*/ 1250950 w 6363048"/>
              <a:gd name="connsiteY40" fmla="*/ 731350 h 2547450"/>
              <a:gd name="connsiteX41" fmla="*/ 1289050 w 6363048"/>
              <a:gd name="connsiteY41" fmla="*/ 725000 h 2547450"/>
              <a:gd name="connsiteX42" fmla="*/ 1333500 w 6363048"/>
              <a:gd name="connsiteY42" fmla="*/ 680550 h 2547450"/>
              <a:gd name="connsiteX43" fmla="*/ 1352550 w 6363048"/>
              <a:gd name="connsiteY43" fmla="*/ 661500 h 2547450"/>
              <a:gd name="connsiteX44" fmla="*/ 1726815 w 6363048"/>
              <a:gd name="connsiteY44" fmla="*/ 421764 h 2547450"/>
              <a:gd name="connsiteX45" fmla="*/ 1917700 w 6363048"/>
              <a:gd name="connsiteY45" fmla="*/ 324950 h 2547450"/>
              <a:gd name="connsiteX46" fmla="*/ 1949450 w 6363048"/>
              <a:gd name="connsiteY46" fmla="*/ 312250 h 2547450"/>
              <a:gd name="connsiteX47" fmla="*/ 2044700 w 6363048"/>
              <a:gd name="connsiteY47" fmla="*/ 286850 h 2547450"/>
              <a:gd name="connsiteX48" fmla="*/ 2108200 w 6363048"/>
              <a:gd name="connsiteY48" fmla="*/ 280500 h 2547450"/>
              <a:gd name="connsiteX49" fmla="*/ 2152650 w 6363048"/>
              <a:gd name="connsiteY49" fmla="*/ 274150 h 2547450"/>
              <a:gd name="connsiteX50" fmla="*/ 2400300 w 6363048"/>
              <a:gd name="connsiteY50" fmla="*/ 261450 h 2547450"/>
              <a:gd name="connsiteX51" fmla="*/ 2419350 w 6363048"/>
              <a:gd name="connsiteY51" fmla="*/ 255100 h 2547450"/>
              <a:gd name="connsiteX52" fmla="*/ 2482850 w 6363048"/>
              <a:gd name="connsiteY52" fmla="*/ 248750 h 2547450"/>
              <a:gd name="connsiteX53" fmla="*/ 2540000 w 6363048"/>
              <a:gd name="connsiteY53" fmla="*/ 229700 h 2547450"/>
              <a:gd name="connsiteX54" fmla="*/ 2679700 w 6363048"/>
              <a:gd name="connsiteY54" fmla="*/ 217000 h 2547450"/>
              <a:gd name="connsiteX55" fmla="*/ 2781300 w 6363048"/>
              <a:gd name="connsiteY55" fmla="*/ 204300 h 2547450"/>
              <a:gd name="connsiteX56" fmla="*/ 2863850 w 6363048"/>
              <a:gd name="connsiteY56" fmla="*/ 197950 h 2547450"/>
              <a:gd name="connsiteX57" fmla="*/ 3187700 w 6363048"/>
              <a:gd name="connsiteY57" fmla="*/ 185250 h 2547450"/>
              <a:gd name="connsiteX58" fmla="*/ 3263900 w 6363048"/>
              <a:gd name="connsiteY58" fmla="*/ 172550 h 2547450"/>
              <a:gd name="connsiteX59" fmla="*/ 3498850 w 6363048"/>
              <a:gd name="connsiteY59" fmla="*/ 159850 h 2547450"/>
              <a:gd name="connsiteX60" fmla="*/ 3733800 w 6363048"/>
              <a:gd name="connsiteY60" fmla="*/ 140800 h 2547450"/>
              <a:gd name="connsiteX61" fmla="*/ 3803650 w 6363048"/>
              <a:gd name="connsiteY61" fmla="*/ 128100 h 2547450"/>
              <a:gd name="connsiteX62" fmla="*/ 4057650 w 6363048"/>
              <a:gd name="connsiteY62" fmla="*/ 121750 h 2547450"/>
              <a:gd name="connsiteX63" fmla="*/ 4387850 w 6363048"/>
              <a:gd name="connsiteY63" fmla="*/ 121750 h 2547450"/>
              <a:gd name="connsiteX64" fmla="*/ 4425950 w 6363048"/>
              <a:gd name="connsiteY64" fmla="*/ 128100 h 2547450"/>
              <a:gd name="connsiteX65" fmla="*/ 4514850 w 6363048"/>
              <a:gd name="connsiteY65" fmla="*/ 134450 h 2547450"/>
              <a:gd name="connsiteX66" fmla="*/ 4597400 w 6363048"/>
              <a:gd name="connsiteY66" fmla="*/ 147150 h 2547450"/>
              <a:gd name="connsiteX67" fmla="*/ 4648200 w 6363048"/>
              <a:gd name="connsiteY67" fmla="*/ 159850 h 2547450"/>
              <a:gd name="connsiteX68" fmla="*/ 4660900 w 6363048"/>
              <a:gd name="connsiteY68" fmla="*/ 178900 h 2547450"/>
              <a:gd name="connsiteX69" fmla="*/ 4679950 w 6363048"/>
              <a:gd name="connsiteY69" fmla="*/ 185250 h 2547450"/>
              <a:gd name="connsiteX70" fmla="*/ 4730750 w 6363048"/>
              <a:gd name="connsiteY70" fmla="*/ 204300 h 2547450"/>
              <a:gd name="connsiteX71" fmla="*/ 4749800 w 6363048"/>
              <a:gd name="connsiteY71" fmla="*/ 217000 h 2547450"/>
              <a:gd name="connsiteX72" fmla="*/ 4768850 w 6363048"/>
              <a:gd name="connsiteY72" fmla="*/ 223350 h 2547450"/>
              <a:gd name="connsiteX73" fmla="*/ 4826000 w 6363048"/>
              <a:gd name="connsiteY73" fmla="*/ 236050 h 2547450"/>
              <a:gd name="connsiteX74" fmla="*/ 5022850 w 6363048"/>
              <a:gd name="connsiteY74" fmla="*/ 229700 h 2547450"/>
              <a:gd name="connsiteX75" fmla="*/ 5181600 w 6363048"/>
              <a:gd name="connsiteY75" fmla="*/ 210650 h 2547450"/>
              <a:gd name="connsiteX76" fmla="*/ 5200650 w 6363048"/>
              <a:gd name="connsiteY76" fmla="*/ 197950 h 2547450"/>
              <a:gd name="connsiteX77" fmla="*/ 5327650 w 6363048"/>
              <a:gd name="connsiteY77" fmla="*/ 172550 h 2547450"/>
              <a:gd name="connsiteX78" fmla="*/ 5410200 w 6363048"/>
              <a:gd name="connsiteY78" fmla="*/ 153500 h 2547450"/>
              <a:gd name="connsiteX79" fmla="*/ 5473700 w 6363048"/>
              <a:gd name="connsiteY79" fmla="*/ 147150 h 2547450"/>
              <a:gd name="connsiteX80" fmla="*/ 5492750 w 6363048"/>
              <a:gd name="connsiteY80" fmla="*/ 140800 h 2547450"/>
              <a:gd name="connsiteX81" fmla="*/ 5626100 w 6363048"/>
              <a:gd name="connsiteY81" fmla="*/ 128100 h 2547450"/>
              <a:gd name="connsiteX82" fmla="*/ 5645150 w 6363048"/>
              <a:gd name="connsiteY82" fmla="*/ 115400 h 2547450"/>
              <a:gd name="connsiteX83" fmla="*/ 5670550 w 6363048"/>
              <a:gd name="connsiteY83" fmla="*/ 109050 h 2547450"/>
              <a:gd name="connsiteX84" fmla="*/ 5689600 w 6363048"/>
              <a:gd name="connsiteY84" fmla="*/ 102700 h 2547450"/>
              <a:gd name="connsiteX85" fmla="*/ 5880100 w 6363048"/>
              <a:gd name="connsiteY85" fmla="*/ 96350 h 2547450"/>
              <a:gd name="connsiteX86" fmla="*/ 5930900 w 6363048"/>
              <a:gd name="connsiteY86" fmla="*/ 83650 h 2547450"/>
              <a:gd name="connsiteX87" fmla="*/ 5949950 w 6363048"/>
              <a:gd name="connsiteY87" fmla="*/ 77300 h 2547450"/>
              <a:gd name="connsiteX88" fmla="*/ 5981700 w 6363048"/>
              <a:gd name="connsiteY88" fmla="*/ 70950 h 2547450"/>
              <a:gd name="connsiteX89" fmla="*/ 6057900 w 6363048"/>
              <a:gd name="connsiteY89" fmla="*/ 26500 h 2547450"/>
              <a:gd name="connsiteX90" fmla="*/ 6121400 w 6363048"/>
              <a:gd name="connsiteY90" fmla="*/ 20150 h 2547450"/>
              <a:gd name="connsiteX91" fmla="*/ 6140450 w 6363048"/>
              <a:gd name="connsiteY91" fmla="*/ 13800 h 2547450"/>
              <a:gd name="connsiteX92" fmla="*/ 6159500 w 6363048"/>
              <a:gd name="connsiteY92" fmla="*/ 1100 h 2547450"/>
              <a:gd name="connsiteX93" fmla="*/ 6178550 w 6363048"/>
              <a:gd name="connsiteY93" fmla="*/ 7450 h 2547450"/>
              <a:gd name="connsiteX94" fmla="*/ 6223000 w 6363048"/>
              <a:gd name="connsiteY94" fmla="*/ 13800 h 2547450"/>
              <a:gd name="connsiteX95" fmla="*/ 6242050 w 6363048"/>
              <a:gd name="connsiteY95" fmla="*/ 26500 h 2547450"/>
              <a:gd name="connsiteX96" fmla="*/ 6267450 w 6363048"/>
              <a:gd name="connsiteY96" fmla="*/ 83650 h 2547450"/>
              <a:gd name="connsiteX97" fmla="*/ 6286500 w 6363048"/>
              <a:gd name="connsiteY97" fmla="*/ 90000 h 2547450"/>
              <a:gd name="connsiteX98" fmla="*/ 6337300 w 6363048"/>
              <a:gd name="connsiteY98" fmla="*/ 102700 h 2547450"/>
              <a:gd name="connsiteX99" fmla="*/ 6350000 w 6363048"/>
              <a:gd name="connsiteY99" fmla="*/ 121750 h 2547450"/>
              <a:gd name="connsiteX100" fmla="*/ 6356350 w 6363048"/>
              <a:gd name="connsiteY100" fmla="*/ 153500 h 2547450"/>
              <a:gd name="connsiteX101" fmla="*/ 6362700 w 6363048"/>
              <a:gd name="connsiteY101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368300 w 6363048"/>
              <a:gd name="connsiteY16" fmla="*/ 1334600 h 2547450"/>
              <a:gd name="connsiteX17" fmla="*/ 406400 w 6363048"/>
              <a:gd name="connsiteY17" fmla="*/ 1309200 h 2547450"/>
              <a:gd name="connsiteX18" fmla="*/ 488950 w 6363048"/>
              <a:gd name="connsiteY18" fmla="*/ 1252050 h 2547450"/>
              <a:gd name="connsiteX19" fmla="*/ 584200 w 6363048"/>
              <a:gd name="connsiteY19" fmla="*/ 1220300 h 2547450"/>
              <a:gd name="connsiteX20" fmla="*/ 641350 w 6363048"/>
              <a:gd name="connsiteY20" fmla="*/ 1201250 h 2547450"/>
              <a:gd name="connsiteX21" fmla="*/ 704850 w 6363048"/>
              <a:gd name="connsiteY21" fmla="*/ 1163150 h 2547450"/>
              <a:gd name="connsiteX22" fmla="*/ 730250 w 6363048"/>
              <a:gd name="connsiteY22" fmla="*/ 1099650 h 2547450"/>
              <a:gd name="connsiteX23" fmla="*/ 749300 w 6363048"/>
              <a:gd name="connsiteY23" fmla="*/ 1093300 h 2547450"/>
              <a:gd name="connsiteX24" fmla="*/ 812800 w 6363048"/>
              <a:gd name="connsiteY24" fmla="*/ 1048850 h 2547450"/>
              <a:gd name="connsiteX25" fmla="*/ 831850 w 6363048"/>
              <a:gd name="connsiteY25" fmla="*/ 1029800 h 2547450"/>
              <a:gd name="connsiteX26" fmla="*/ 857250 w 6363048"/>
              <a:gd name="connsiteY26" fmla="*/ 1023450 h 2547450"/>
              <a:gd name="connsiteX27" fmla="*/ 889000 w 6363048"/>
              <a:gd name="connsiteY27" fmla="*/ 1004400 h 2547450"/>
              <a:gd name="connsiteX28" fmla="*/ 933450 w 6363048"/>
              <a:gd name="connsiteY28" fmla="*/ 979000 h 2547450"/>
              <a:gd name="connsiteX29" fmla="*/ 952500 w 6363048"/>
              <a:gd name="connsiteY29" fmla="*/ 953600 h 2547450"/>
              <a:gd name="connsiteX30" fmla="*/ 984250 w 6363048"/>
              <a:gd name="connsiteY30" fmla="*/ 934550 h 2547450"/>
              <a:gd name="connsiteX31" fmla="*/ 1003300 w 6363048"/>
              <a:gd name="connsiteY31" fmla="*/ 921850 h 2547450"/>
              <a:gd name="connsiteX32" fmla="*/ 1035050 w 6363048"/>
              <a:gd name="connsiteY32" fmla="*/ 883750 h 2547450"/>
              <a:gd name="connsiteX33" fmla="*/ 1054100 w 6363048"/>
              <a:gd name="connsiteY33" fmla="*/ 877400 h 2547450"/>
              <a:gd name="connsiteX34" fmla="*/ 1092200 w 6363048"/>
              <a:gd name="connsiteY34" fmla="*/ 839300 h 2547450"/>
              <a:gd name="connsiteX35" fmla="*/ 1117600 w 6363048"/>
              <a:gd name="connsiteY35" fmla="*/ 826600 h 2547450"/>
              <a:gd name="connsiteX36" fmla="*/ 1143000 w 6363048"/>
              <a:gd name="connsiteY36" fmla="*/ 801200 h 2547450"/>
              <a:gd name="connsiteX37" fmla="*/ 1200150 w 6363048"/>
              <a:gd name="connsiteY37" fmla="*/ 763100 h 2547450"/>
              <a:gd name="connsiteX38" fmla="*/ 1219200 w 6363048"/>
              <a:gd name="connsiteY38" fmla="*/ 756750 h 2547450"/>
              <a:gd name="connsiteX39" fmla="*/ 1250950 w 6363048"/>
              <a:gd name="connsiteY39" fmla="*/ 731350 h 2547450"/>
              <a:gd name="connsiteX40" fmla="*/ 1289050 w 6363048"/>
              <a:gd name="connsiteY40" fmla="*/ 725000 h 2547450"/>
              <a:gd name="connsiteX41" fmla="*/ 1333500 w 6363048"/>
              <a:gd name="connsiteY41" fmla="*/ 680550 h 2547450"/>
              <a:gd name="connsiteX42" fmla="*/ 1352550 w 6363048"/>
              <a:gd name="connsiteY42" fmla="*/ 661500 h 2547450"/>
              <a:gd name="connsiteX43" fmla="*/ 1726815 w 6363048"/>
              <a:gd name="connsiteY43" fmla="*/ 421764 h 2547450"/>
              <a:gd name="connsiteX44" fmla="*/ 1917700 w 6363048"/>
              <a:gd name="connsiteY44" fmla="*/ 324950 h 2547450"/>
              <a:gd name="connsiteX45" fmla="*/ 1949450 w 6363048"/>
              <a:gd name="connsiteY45" fmla="*/ 312250 h 2547450"/>
              <a:gd name="connsiteX46" fmla="*/ 2044700 w 6363048"/>
              <a:gd name="connsiteY46" fmla="*/ 286850 h 2547450"/>
              <a:gd name="connsiteX47" fmla="*/ 2108200 w 6363048"/>
              <a:gd name="connsiteY47" fmla="*/ 280500 h 2547450"/>
              <a:gd name="connsiteX48" fmla="*/ 2152650 w 6363048"/>
              <a:gd name="connsiteY48" fmla="*/ 274150 h 2547450"/>
              <a:gd name="connsiteX49" fmla="*/ 2400300 w 6363048"/>
              <a:gd name="connsiteY49" fmla="*/ 261450 h 2547450"/>
              <a:gd name="connsiteX50" fmla="*/ 2419350 w 6363048"/>
              <a:gd name="connsiteY50" fmla="*/ 255100 h 2547450"/>
              <a:gd name="connsiteX51" fmla="*/ 2482850 w 6363048"/>
              <a:gd name="connsiteY51" fmla="*/ 248750 h 2547450"/>
              <a:gd name="connsiteX52" fmla="*/ 2540000 w 6363048"/>
              <a:gd name="connsiteY52" fmla="*/ 229700 h 2547450"/>
              <a:gd name="connsiteX53" fmla="*/ 2679700 w 6363048"/>
              <a:gd name="connsiteY53" fmla="*/ 217000 h 2547450"/>
              <a:gd name="connsiteX54" fmla="*/ 2781300 w 6363048"/>
              <a:gd name="connsiteY54" fmla="*/ 204300 h 2547450"/>
              <a:gd name="connsiteX55" fmla="*/ 2863850 w 6363048"/>
              <a:gd name="connsiteY55" fmla="*/ 197950 h 2547450"/>
              <a:gd name="connsiteX56" fmla="*/ 3187700 w 6363048"/>
              <a:gd name="connsiteY56" fmla="*/ 185250 h 2547450"/>
              <a:gd name="connsiteX57" fmla="*/ 3263900 w 6363048"/>
              <a:gd name="connsiteY57" fmla="*/ 172550 h 2547450"/>
              <a:gd name="connsiteX58" fmla="*/ 3498850 w 6363048"/>
              <a:gd name="connsiteY58" fmla="*/ 159850 h 2547450"/>
              <a:gd name="connsiteX59" fmla="*/ 3733800 w 6363048"/>
              <a:gd name="connsiteY59" fmla="*/ 140800 h 2547450"/>
              <a:gd name="connsiteX60" fmla="*/ 3803650 w 6363048"/>
              <a:gd name="connsiteY60" fmla="*/ 128100 h 2547450"/>
              <a:gd name="connsiteX61" fmla="*/ 4057650 w 6363048"/>
              <a:gd name="connsiteY61" fmla="*/ 121750 h 2547450"/>
              <a:gd name="connsiteX62" fmla="*/ 4387850 w 6363048"/>
              <a:gd name="connsiteY62" fmla="*/ 121750 h 2547450"/>
              <a:gd name="connsiteX63" fmla="*/ 4425950 w 6363048"/>
              <a:gd name="connsiteY63" fmla="*/ 128100 h 2547450"/>
              <a:gd name="connsiteX64" fmla="*/ 4514850 w 6363048"/>
              <a:gd name="connsiteY64" fmla="*/ 134450 h 2547450"/>
              <a:gd name="connsiteX65" fmla="*/ 4597400 w 6363048"/>
              <a:gd name="connsiteY65" fmla="*/ 147150 h 2547450"/>
              <a:gd name="connsiteX66" fmla="*/ 4648200 w 6363048"/>
              <a:gd name="connsiteY66" fmla="*/ 159850 h 2547450"/>
              <a:gd name="connsiteX67" fmla="*/ 4660900 w 6363048"/>
              <a:gd name="connsiteY67" fmla="*/ 178900 h 2547450"/>
              <a:gd name="connsiteX68" fmla="*/ 4679950 w 6363048"/>
              <a:gd name="connsiteY68" fmla="*/ 185250 h 2547450"/>
              <a:gd name="connsiteX69" fmla="*/ 4730750 w 6363048"/>
              <a:gd name="connsiteY69" fmla="*/ 204300 h 2547450"/>
              <a:gd name="connsiteX70" fmla="*/ 4749800 w 6363048"/>
              <a:gd name="connsiteY70" fmla="*/ 217000 h 2547450"/>
              <a:gd name="connsiteX71" fmla="*/ 4768850 w 6363048"/>
              <a:gd name="connsiteY71" fmla="*/ 223350 h 2547450"/>
              <a:gd name="connsiteX72" fmla="*/ 4826000 w 6363048"/>
              <a:gd name="connsiteY72" fmla="*/ 236050 h 2547450"/>
              <a:gd name="connsiteX73" fmla="*/ 5022850 w 6363048"/>
              <a:gd name="connsiteY73" fmla="*/ 229700 h 2547450"/>
              <a:gd name="connsiteX74" fmla="*/ 5181600 w 6363048"/>
              <a:gd name="connsiteY74" fmla="*/ 210650 h 2547450"/>
              <a:gd name="connsiteX75" fmla="*/ 5200650 w 6363048"/>
              <a:gd name="connsiteY75" fmla="*/ 197950 h 2547450"/>
              <a:gd name="connsiteX76" fmla="*/ 5327650 w 6363048"/>
              <a:gd name="connsiteY76" fmla="*/ 172550 h 2547450"/>
              <a:gd name="connsiteX77" fmla="*/ 5410200 w 6363048"/>
              <a:gd name="connsiteY77" fmla="*/ 153500 h 2547450"/>
              <a:gd name="connsiteX78" fmla="*/ 5473700 w 6363048"/>
              <a:gd name="connsiteY78" fmla="*/ 147150 h 2547450"/>
              <a:gd name="connsiteX79" fmla="*/ 5492750 w 6363048"/>
              <a:gd name="connsiteY79" fmla="*/ 140800 h 2547450"/>
              <a:gd name="connsiteX80" fmla="*/ 5626100 w 6363048"/>
              <a:gd name="connsiteY80" fmla="*/ 128100 h 2547450"/>
              <a:gd name="connsiteX81" fmla="*/ 5645150 w 6363048"/>
              <a:gd name="connsiteY81" fmla="*/ 115400 h 2547450"/>
              <a:gd name="connsiteX82" fmla="*/ 5670550 w 6363048"/>
              <a:gd name="connsiteY82" fmla="*/ 109050 h 2547450"/>
              <a:gd name="connsiteX83" fmla="*/ 5689600 w 6363048"/>
              <a:gd name="connsiteY83" fmla="*/ 102700 h 2547450"/>
              <a:gd name="connsiteX84" fmla="*/ 5880100 w 6363048"/>
              <a:gd name="connsiteY84" fmla="*/ 96350 h 2547450"/>
              <a:gd name="connsiteX85" fmla="*/ 5930900 w 6363048"/>
              <a:gd name="connsiteY85" fmla="*/ 83650 h 2547450"/>
              <a:gd name="connsiteX86" fmla="*/ 5949950 w 6363048"/>
              <a:gd name="connsiteY86" fmla="*/ 77300 h 2547450"/>
              <a:gd name="connsiteX87" fmla="*/ 5981700 w 6363048"/>
              <a:gd name="connsiteY87" fmla="*/ 70950 h 2547450"/>
              <a:gd name="connsiteX88" fmla="*/ 6057900 w 6363048"/>
              <a:gd name="connsiteY88" fmla="*/ 26500 h 2547450"/>
              <a:gd name="connsiteX89" fmla="*/ 6121400 w 6363048"/>
              <a:gd name="connsiteY89" fmla="*/ 20150 h 2547450"/>
              <a:gd name="connsiteX90" fmla="*/ 6140450 w 6363048"/>
              <a:gd name="connsiteY90" fmla="*/ 13800 h 2547450"/>
              <a:gd name="connsiteX91" fmla="*/ 6159500 w 6363048"/>
              <a:gd name="connsiteY91" fmla="*/ 1100 h 2547450"/>
              <a:gd name="connsiteX92" fmla="*/ 6178550 w 6363048"/>
              <a:gd name="connsiteY92" fmla="*/ 7450 h 2547450"/>
              <a:gd name="connsiteX93" fmla="*/ 6223000 w 6363048"/>
              <a:gd name="connsiteY93" fmla="*/ 13800 h 2547450"/>
              <a:gd name="connsiteX94" fmla="*/ 6242050 w 6363048"/>
              <a:gd name="connsiteY94" fmla="*/ 26500 h 2547450"/>
              <a:gd name="connsiteX95" fmla="*/ 6267450 w 6363048"/>
              <a:gd name="connsiteY95" fmla="*/ 83650 h 2547450"/>
              <a:gd name="connsiteX96" fmla="*/ 6286500 w 6363048"/>
              <a:gd name="connsiteY96" fmla="*/ 90000 h 2547450"/>
              <a:gd name="connsiteX97" fmla="*/ 6337300 w 6363048"/>
              <a:gd name="connsiteY97" fmla="*/ 102700 h 2547450"/>
              <a:gd name="connsiteX98" fmla="*/ 6350000 w 6363048"/>
              <a:gd name="connsiteY98" fmla="*/ 121750 h 2547450"/>
              <a:gd name="connsiteX99" fmla="*/ 6356350 w 6363048"/>
              <a:gd name="connsiteY99" fmla="*/ 153500 h 2547450"/>
              <a:gd name="connsiteX100" fmla="*/ 6362700 w 6363048"/>
              <a:gd name="connsiteY10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368300 w 6363048"/>
              <a:gd name="connsiteY16" fmla="*/ 1334600 h 2547450"/>
              <a:gd name="connsiteX17" fmla="*/ 488950 w 6363048"/>
              <a:gd name="connsiteY17" fmla="*/ 1252050 h 2547450"/>
              <a:gd name="connsiteX18" fmla="*/ 584200 w 6363048"/>
              <a:gd name="connsiteY18" fmla="*/ 1220300 h 2547450"/>
              <a:gd name="connsiteX19" fmla="*/ 641350 w 6363048"/>
              <a:gd name="connsiteY19" fmla="*/ 1201250 h 2547450"/>
              <a:gd name="connsiteX20" fmla="*/ 704850 w 6363048"/>
              <a:gd name="connsiteY20" fmla="*/ 1163150 h 2547450"/>
              <a:gd name="connsiteX21" fmla="*/ 730250 w 6363048"/>
              <a:gd name="connsiteY21" fmla="*/ 1099650 h 2547450"/>
              <a:gd name="connsiteX22" fmla="*/ 749300 w 6363048"/>
              <a:gd name="connsiteY22" fmla="*/ 1093300 h 2547450"/>
              <a:gd name="connsiteX23" fmla="*/ 812800 w 6363048"/>
              <a:gd name="connsiteY23" fmla="*/ 1048850 h 2547450"/>
              <a:gd name="connsiteX24" fmla="*/ 831850 w 6363048"/>
              <a:gd name="connsiteY24" fmla="*/ 1029800 h 2547450"/>
              <a:gd name="connsiteX25" fmla="*/ 857250 w 6363048"/>
              <a:gd name="connsiteY25" fmla="*/ 1023450 h 2547450"/>
              <a:gd name="connsiteX26" fmla="*/ 889000 w 6363048"/>
              <a:gd name="connsiteY26" fmla="*/ 1004400 h 2547450"/>
              <a:gd name="connsiteX27" fmla="*/ 933450 w 6363048"/>
              <a:gd name="connsiteY27" fmla="*/ 979000 h 2547450"/>
              <a:gd name="connsiteX28" fmla="*/ 952500 w 6363048"/>
              <a:gd name="connsiteY28" fmla="*/ 953600 h 2547450"/>
              <a:gd name="connsiteX29" fmla="*/ 984250 w 6363048"/>
              <a:gd name="connsiteY29" fmla="*/ 934550 h 2547450"/>
              <a:gd name="connsiteX30" fmla="*/ 1003300 w 6363048"/>
              <a:gd name="connsiteY30" fmla="*/ 921850 h 2547450"/>
              <a:gd name="connsiteX31" fmla="*/ 1035050 w 6363048"/>
              <a:gd name="connsiteY31" fmla="*/ 883750 h 2547450"/>
              <a:gd name="connsiteX32" fmla="*/ 1054100 w 6363048"/>
              <a:gd name="connsiteY32" fmla="*/ 877400 h 2547450"/>
              <a:gd name="connsiteX33" fmla="*/ 1092200 w 6363048"/>
              <a:gd name="connsiteY33" fmla="*/ 839300 h 2547450"/>
              <a:gd name="connsiteX34" fmla="*/ 1117600 w 6363048"/>
              <a:gd name="connsiteY34" fmla="*/ 826600 h 2547450"/>
              <a:gd name="connsiteX35" fmla="*/ 1143000 w 6363048"/>
              <a:gd name="connsiteY35" fmla="*/ 801200 h 2547450"/>
              <a:gd name="connsiteX36" fmla="*/ 1200150 w 6363048"/>
              <a:gd name="connsiteY36" fmla="*/ 763100 h 2547450"/>
              <a:gd name="connsiteX37" fmla="*/ 1219200 w 6363048"/>
              <a:gd name="connsiteY37" fmla="*/ 756750 h 2547450"/>
              <a:gd name="connsiteX38" fmla="*/ 1250950 w 6363048"/>
              <a:gd name="connsiteY38" fmla="*/ 731350 h 2547450"/>
              <a:gd name="connsiteX39" fmla="*/ 1289050 w 6363048"/>
              <a:gd name="connsiteY39" fmla="*/ 725000 h 2547450"/>
              <a:gd name="connsiteX40" fmla="*/ 1333500 w 6363048"/>
              <a:gd name="connsiteY40" fmla="*/ 680550 h 2547450"/>
              <a:gd name="connsiteX41" fmla="*/ 1352550 w 6363048"/>
              <a:gd name="connsiteY41" fmla="*/ 661500 h 2547450"/>
              <a:gd name="connsiteX42" fmla="*/ 1726815 w 6363048"/>
              <a:gd name="connsiteY42" fmla="*/ 421764 h 2547450"/>
              <a:gd name="connsiteX43" fmla="*/ 1917700 w 6363048"/>
              <a:gd name="connsiteY43" fmla="*/ 324950 h 2547450"/>
              <a:gd name="connsiteX44" fmla="*/ 1949450 w 6363048"/>
              <a:gd name="connsiteY44" fmla="*/ 312250 h 2547450"/>
              <a:gd name="connsiteX45" fmla="*/ 2044700 w 6363048"/>
              <a:gd name="connsiteY45" fmla="*/ 286850 h 2547450"/>
              <a:gd name="connsiteX46" fmla="*/ 2108200 w 6363048"/>
              <a:gd name="connsiteY46" fmla="*/ 280500 h 2547450"/>
              <a:gd name="connsiteX47" fmla="*/ 2152650 w 6363048"/>
              <a:gd name="connsiteY47" fmla="*/ 274150 h 2547450"/>
              <a:gd name="connsiteX48" fmla="*/ 2400300 w 6363048"/>
              <a:gd name="connsiteY48" fmla="*/ 261450 h 2547450"/>
              <a:gd name="connsiteX49" fmla="*/ 2419350 w 6363048"/>
              <a:gd name="connsiteY49" fmla="*/ 255100 h 2547450"/>
              <a:gd name="connsiteX50" fmla="*/ 2482850 w 6363048"/>
              <a:gd name="connsiteY50" fmla="*/ 248750 h 2547450"/>
              <a:gd name="connsiteX51" fmla="*/ 2540000 w 6363048"/>
              <a:gd name="connsiteY51" fmla="*/ 229700 h 2547450"/>
              <a:gd name="connsiteX52" fmla="*/ 2679700 w 6363048"/>
              <a:gd name="connsiteY52" fmla="*/ 217000 h 2547450"/>
              <a:gd name="connsiteX53" fmla="*/ 2781300 w 6363048"/>
              <a:gd name="connsiteY53" fmla="*/ 204300 h 2547450"/>
              <a:gd name="connsiteX54" fmla="*/ 2863850 w 6363048"/>
              <a:gd name="connsiteY54" fmla="*/ 197950 h 2547450"/>
              <a:gd name="connsiteX55" fmla="*/ 3187700 w 6363048"/>
              <a:gd name="connsiteY55" fmla="*/ 185250 h 2547450"/>
              <a:gd name="connsiteX56" fmla="*/ 3263900 w 6363048"/>
              <a:gd name="connsiteY56" fmla="*/ 172550 h 2547450"/>
              <a:gd name="connsiteX57" fmla="*/ 3498850 w 6363048"/>
              <a:gd name="connsiteY57" fmla="*/ 159850 h 2547450"/>
              <a:gd name="connsiteX58" fmla="*/ 3733800 w 6363048"/>
              <a:gd name="connsiteY58" fmla="*/ 140800 h 2547450"/>
              <a:gd name="connsiteX59" fmla="*/ 3803650 w 6363048"/>
              <a:gd name="connsiteY59" fmla="*/ 128100 h 2547450"/>
              <a:gd name="connsiteX60" fmla="*/ 4057650 w 6363048"/>
              <a:gd name="connsiteY60" fmla="*/ 121750 h 2547450"/>
              <a:gd name="connsiteX61" fmla="*/ 4387850 w 6363048"/>
              <a:gd name="connsiteY61" fmla="*/ 121750 h 2547450"/>
              <a:gd name="connsiteX62" fmla="*/ 4425950 w 6363048"/>
              <a:gd name="connsiteY62" fmla="*/ 128100 h 2547450"/>
              <a:gd name="connsiteX63" fmla="*/ 4514850 w 6363048"/>
              <a:gd name="connsiteY63" fmla="*/ 134450 h 2547450"/>
              <a:gd name="connsiteX64" fmla="*/ 4597400 w 6363048"/>
              <a:gd name="connsiteY64" fmla="*/ 147150 h 2547450"/>
              <a:gd name="connsiteX65" fmla="*/ 4648200 w 6363048"/>
              <a:gd name="connsiteY65" fmla="*/ 159850 h 2547450"/>
              <a:gd name="connsiteX66" fmla="*/ 4660900 w 6363048"/>
              <a:gd name="connsiteY66" fmla="*/ 178900 h 2547450"/>
              <a:gd name="connsiteX67" fmla="*/ 4679950 w 6363048"/>
              <a:gd name="connsiteY67" fmla="*/ 185250 h 2547450"/>
              <a:gd name="connsiteX68" fmla="*/ 4730750 w 6363048"/>
              <a:gd name="connsiteY68" fmla="*/ 204300 h 2547450"/>
              <a:gd name="connsiteX69" fmla="*/ 4749800 w 6363048"/>
              <a:gd name="connsiteY69" fmla="*/ 217000 h 2547450"/>
              <a:gd name="connsiteX70" fmla="*/ 4768850 w 6363048"/>
              <a:gd name="connsiteY70" fmla="*/ 223350 h 2547450"/>
              <a:gd name="connsiteX71" fmla="*/ 4826000 w 6363048"/>
              <a:gd name="connsiteY71" fmla="*/ 236050 h 2547450"/>
              <a:gd name="connsiteX72" fmla="*/ 5022850 w 6363048"/>
              <a:gd name="connsiteY72" fmla="*/ 229700 h 2547450"/>
              <a:gd name="connsiteX73" fmla="*/ 5181600 w 6363048"/>
              <a:gd name="connsiteY73" fmla="*/ 210650 h 2547450"/>
              <a:gd name="connsiteX74" fmla="*/ 5200650 w 6363048"/>
              <a:gd name="connsiteY74" fmla="*/ 197950 h 2547450"/>
              <a:gd name="connsiteX75" fmla="*/ 5327650 w 6363048"/>
              <a:gd name="connsiteY75" fmla="*/ 172550 h 2547450"/>
              <a:gd name="connsiteX76" fmla="*/ 5410200 w 6363048"/>
              <a:gd name="connsiteY76" fmla="*/ 153500 h 2547450"/>
              <a:gd name="connsiteX77" fmla="*/ 5473700 w 6363048"/>
              <a:gd name="connsiteY77" fmla="*/ 147150 h 2547450"/>
              <a:gd name="connsiteX78" fmla="*/ 5492750 w 6363048"/>
              <a:gd name="connsiteY78" fmla="*/ 140800 h 2547450"/>
              <a:gd name="connsiteX79" fmla="*/ 5626100 w 6363048"/>
              <a:gd name="connsiteY79" fmla="*/ 128100 h 2547450"/>
              <a:gd name="connsiteX80" fmla="*/ 5645150 w 6363048"/>
              <a:gd name="connsiteY80" fmla="*/ 115400 h 2547450"/>
              <a:gd name="connsiteX81" fmla="*/ 5670550 w 6363048"/>
              <a:gd name="connsiteY81" fmla="*/ 109050 h 2547450"/>
              <a:gd name="connsiteX82" fmla="*/ 5689600 w 6363048"/>
              <a:gd name="connsiteY82" fmla="*/ 102700 h 2547450"/>
              <a:gd name="connsiteX83" fmla="*/ 5880100 w 6363048"/>
              <a:gd name="connsiteY83" fmla="*/ 96350 h 2547450"/>
              <a:gd name="connsiteX84" fmla="*/ 5930900 w 6363048"/>
              <a:gd name="connsiteY84" fmla="*/ 83650 h 2547450"/>
              <a:gd name="connsiteX85" fmla="*/ 5949950 w 6363048"/>
              <a:gd name="connsiteY85" fmla="*/ 77300 h 2547450"/>
              <a:gd name="connsiteX86" fmla="*/ 5981700 w 6363048"/>
              <a:gd name="connsiteY86" fmla="*/ 70950 h 2547450"/>
              <a:gd name="connsiteX87" fmla="*/ 6057900 w 6363048"/>
              <a:gd name="connsiteY87" fmla="*/ 26500 h 2547450"/>
              <a:gd name="connsiteX88" fmla="*/ 6121400 w 6363048"/>
              <a:gd name="connsiteY88" fmla="*/ 20150 h 2547450"/>
              <a:gd name="connsiteX89" fmla="*/ 6140450 w 6363048"/>
              <a:gd name="connsiteY89" fmla="*/ 13800 h 2547450"/>
              <a:gd name="connsiteX90" fmla="*/ 6159500 w 6363048"/>
              <a:gd name="connsiteY90" fmla="*/ 1100 h 2547450"/>
              <a:gd name="connsiteX91" fmla="*/ 6178550 w 6363048"/>
              <a:gd name="connsiteY91" fmla="*/ 7450 h 2547450"/>
              <a:gd name="connsiteX92" fmla="*/ 6223000 w 6363048"/>
              <a:gd name="connsiteY92" fmla="*/ 13800 h 2547450"/>
              <a:gd name="connsiteX93" fmla="*/ 6242050 w 6363048"/>
              <a:gd name="connsiteY93" fmla="*/ 26500 h 2547450"/>
              <a:gd name="connsiteX94" fmla="*/ 6267450 w 6363048"/>
              <a:gd name="connsiteY94" fmla="*/ 83650 h 2547450"/>
              <a:gd name="connsiteX95" fmla="*/ 6286500 w 6363048"/>
              <a:gd name="connsiteY95" fmla="*/ 90000 h 2547450"/>
              <a:gd name="connsiteX96" fmla="*/ 6337300 w 6363048"/>
              <a:gd name="connsiteY96" fmla="*/ 102700 h 2547450"/>
              <a:gd name="connsiteX97" fmla="*/ 6350000 w 6363048"/>
              <a:gd name="connsiteY97" fmla="*/ 121750 h 2547450"/>
              <a:gd name="connsiteX98" fmla="*/ 6356350 w 6363048"/>
              <a:gd name="connsiteY98" fmla="*/ 153500 h 2547450"/>
              <a:gd name="connsiteX99" fmla="*/ 6362700 w 6363048"/>
              <a:gd name="connsiteY9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361950 w 6363048"/>
              <a:gd name="connsiteY15" fmla="*/ 1353650 h 2547450"/>
              <a:gd name="connsiteX16" fmla="*/ 488950 w 6363048"/>
              <a:gd name="connsiteY16" fmla="*/ 1252050 h 2547450"/>
              <a:gd name="connsiteX17" fmla="*/ 584200 w 6363048"/>
              <a:gd name="connsiteY17" fmla="*/ 1220300 h 2547450"/>
              <a:gd name="connsiteX18" fmla="*/ 641350 w 6363048"/>
              <a:gd name="connsiteY18" fmla="*/ 1201250 h 2547450"/>
              <a:gd name="connsiteX19" fmla="*/ 704850 w 6363048"/>
              <a:gd name="connsiteY19" fmla="*/ 1163150 h 2547450"/>
              <a:gd name="connsiteX20" fmla="*/ 730250 w 6363048"/>
              <a:gd name="connsiteY20" fmla="*/ 1099650 h 2547450"/>
              <a:gd name="connsiteX21" fmla="*/ 749300 w 6363048"/>
              <a:gd name="connsiteY21" fmla="*/ 1093300 h 2547450"/>
              <a:gd name="connsiteX22" fmla="*/ 812800 w 6363048"/>
              <a:gd name="connsiteY22" fmla="*/ 1048850 h 2547450"/>
              <a:gd name="connsiteX23" fmla="*/ 831850 w 6363048"/>
              <a:gd name="connsiteY23" fmla="*/ 1029800 h 2547450"/>
              <a:gd name="connsiteX24" fmla="*/ 857250 w 6363048"/>
              <a:gd name="connsiteY24" fmla="*/ 1023450 h 2547450"/>
              <a:gd name="connsiteX25" fmla="*/ 889000 w 6363048"/>
              <a:gd name="connsiteY25" fmla="*/ 1004400 h 2547450"/>
              <a:gd name="connsiteX26" fmla="*/ 933450 w 6363048"/>
              <a:gd name="connsiteY26" fmla="*/ 979000 h 2547450"/>
              <a:gd name="connsiteX27" fmla="*/ 952500 w 6363048"/>
              <a:gd name="connsiteY27" fmla="*/ 953600 h 2547450"/>
              <a:gd name="connsiteX28" fmla="*/ 984250 w 6363048"/>
              <a:gd name="connsiteY28" fmla="*/ 934550 h 2547450"/>
              <a:gd name="connsiteX29" fmla="*/ 1003300 w 6363048"/>
              <a:gd name="connsiteY29" fmla="*/ 921850 h 2547450"/>
              <a:gd name="connsiteX30" fmla="*/ 1035050 w 6363048"/>
              <a:gd name="connsiteY30" fmla="*/ 883750 h 2547450"/>
              <a:gd name="connsiteX31" fmla="*/ 1054100 w 6363048"/>
              <a:gd name="connsiteY31" fmla="*/ 877400 h 2547450"/>
              <a:gd name="connsiteX32" fmla="*/ 1092200 w 6363048"/>
              <a:gd name="connsiteY32" fmla="*/ 839300 h 2547450"/>
              <a:gd name="connsiteX33" fmla="*/ 1117600 w 6363048"/>
              <a:gd name="connsiteY33" fmla="*/ 826600 h 2547450"/>
              <a:gd name="connsiteX34" fmla="*/ 1143000 w 6363048"/>
              <a:gd name="connsiteY34" fmla="*/ 801200 h 2547450"/>
              <a:gd name="connsiteX35" fmla="*/ 1200150 w 6363048"/>
              <a:gd name="connsiteY35" fmla="*/ 763100 h 2547450"/>
              <a:gd name="connsiteX36" fmla="*/ 1219200 w 6363048"/>
              <a:gd name="connsiteY36" fmla="*/ 756750 h 2547450"/>
              <a:gd name="connsiteX37" fmla="*/ 1250950 w 6363048"/>
              <a:gd name="connsiteY37" fmla="*/ 731350 h 2547450"/>
              <a:gd name="connsiteX38" fmla="*/ 1289050 w 6363048"/>
              <a:gd name="connsiteY38" fmla="*/ 725000 h 2547450"/>
              <a:gd name="connsiteX39" fmla="*/ 1333500 w 6363048"/>
              <a:gd name="connsiteY39" fmla="*/ 680550 h 2547450"/>
              <a:gd name="connsiteX40" fmla="*/ 1352550 w 6363048"/>
              <a:gd name="connsiteY40" fmla="*/ 661500 h 2547450"/>
              <a:gd name="connsiteX41" fmla="*/ 1726815 w 6363048"/>
              <a:gd name="connsiteY41" fmla="*/ 421764 h 2547450"/>
              <a:gd name="connsiteX42" fmla="*/ 1917700 w 6363048"/>
              <a:gd name="connsiteY42" fmla="*/ 324950 h 2547450"/>
              <a:gd name="connsiteX43" fmla="*/ 1949450 w 6363048"/>
              <a:gd name="connsiteY43" fmla="*/ 312250 h 2547450"/>
              <a:gd name="connsiteX44" fmla="*/ 2044700 w 6363048"/>
              <a:gd name="connsiteY44" fmla="*/ 286850 h 2547450"/>
              <a:gd name="connsiteX45" fmla="*/ 2108200 w 6363048"/>
              <a:gd name="connsiteY45" fmla="*/ 280500 h 2547450"/>
              <a:gd name="connsiteX46" fmla="*/ 2152650 w 6363048"/>
              <a:gd name="connsiteY46" fmla="*/ 274150 h 2547450"/>
              <a:gd name="connsiteX47" fmla="*/ 2400300 w 6363048"/>
              <a:gd name="connsiteY47" fmla="*/ 261450 h 2547450"/>
              <a:gd name="connsiteX48" fmla="*/ 2419350 w 6363048"/>
              <a:gd name="connsiteY48" fmla="*/ 255100 h 2547450"/>
              <a:gd name="connsiteX49" fmla="*/ 2482850 w 6363048"/>
              <a:gd name="connsiteY49" fmla="*/ 248750 h 2547450"/>
              <a:gd name="connsiteX50" fmla="*/ 2540000 w 6363048"/>
              <a:gd name="connsiteY50" fmla="*/ 229700 h 2547450"/>
              <a:gd name="connsiteX51" fmla="*/ 2679700 w 6363048"/>
              <a:gd name="connsiteY51" fmla="*/ 217000 h 2547450"/>
              <a:gd name="connsiteX52" fmla="*/ 2781300 w 6363048"/>
              <a:gd name="connsiteY52" fmla="*/ 204300 h 2547450"/>
              <a:gd name="connsiteX53" fmla="*/ 2863850 w 6363048"/>
              <a:gd name="connsiteY53" fmla="*/ 197950 h 2547450"/>
              <a:gd name="connsiteX54" fmla="*/ 3187700 w 6363048"/>
              <a:gd name="connsiteY54" fmla="*/ 185250 h 2547450"/>
              <a:gd name="connsiteX55" fmla="*/ 3263900 w 6363048"/>
              <a:gd name="connsiteY55" fmla="*/ 172550 h 2547450"/>
              <a:gd name="connsiteX56" fmla="*/ 3498850 w 6363048"/>
              <a:gd name="connsiteY56" fmla="*/ 159850 h 2547450"/>
              <a:gd name="connsiteX57" fmla="*/ 3733800 w 6363048"/>
              <a:gd name="connsiteY57" fmla="*/ 140800 h 2547450"/>
              <a:gd name="connsiteX58" fmla="*/ 3803650 w 6363048"/>
              <a:gd name="connsiteY58" fmla="*/ 128100 h 2547450"/>
              <a:gd name="connsiteX59" fmla="*/ 4057650 w 6363048"/>
              <a:gd name="connsiteY59" fmla="*/ 121750 h 2547450"/>
              <a:gd name="connsiteX60" fmla="*/ 4387850 w 6363048"/>
              <a:gd name="connsiteY60" fmla="*/ 121750 h 2547450"/>
              <a:gd name="connsiteX61" fmla="*/ 4425950 w 6363048"/>
              <a:gd name="connsiteY61" fmla="*/ 128100 h 2547450"/>
              <a:gd name="connsiteX62" fmla="*/ 4514850 w 6363048"/>
              <a:gd name="connsiteY62" fmla="*/ 134450 h 2547450"/>
              <a:gd name="connsiteX63" fmla="*/ 4597400 w 6363048"/>
              <a:gd name="connsiteY63" fmla="*/ 147150 h 2547450"/>
              <a:gd name="connsiteX64" fmla="*/ 4648200 w 6363048"/>
              <a:gd name="connsiteY64" fmla="*/ 159850 h 2547450"/>
              <a:gd name="connsiteX65" fmla="*/ 4660900 w 6363048"/>
              <a:gd name="connsiteY65" fmla="*/ 178900 h 2547450"/>
              <a:gd name="connsiteX66" fmla="*/ 4679950 w 6363048"/>
              <a:gd name="connsiteY66" fmla="*/ 185250 h 2547450"/>
              <a:gd name="connsiteX67" fmla="*/ 4730750 w 6363048"/>
              <a:gd name="connsiteY67" fmla="*/ 204300 h 2547450"/>
              <a:gd name="connsiteX68" fmla="*/ 4749800 w 6363048"/>
              <a:gd name="connsiteY68" fmla="*/ 217000 h 2547450"/>
              <a:gd name="connsiteX69" fmla="*/ 4768850 w 6363048"/>
              <a:gd name="connsiteY69" fmla="*/ 223350 h 2547450"/>
              <a:gd name="connsiteX70" fmla="*/ 4826000 w 6363048"/>
              <a:gd name="connsiteY70" fmla="*/ 236050 h 2547450"/>
              <a:gd name="connsiteX71" fmla="*/ 5022850 w 6363048"/>
              <a:gd name="connsiteY71" fmla="*/ 229700 h 2547450"/>
              <a:gd name="connsiteX72" fmla="*/ 5181600 w 6363048"/>
              <a:gd name="connsiteY72" fmla="*/ 210650 h 2547450"/>
              <a:gd name="connsiteX73" fmla="*/ 5200650 w 6363048"/>
              <a:gd name="connsiteY73" fmla="*/ 197950 h 2547450"/>
              <a:gd name="connsiteX74" fmla="*/ 5327650 w 6363048"/>
              <a:gd name="connsiteY74" fmla="*/ 172550 h 2547450"/>
              <a:gd name="connsiteX75" fmla="*/ 5410200 w 6363048"/>
              <a:gd name="connsiteY75" fmla="*/ 153500 h 2547450"/>
              <a:gd name="connsiteX76" fmla="*/ 5473700 w 6363048"/>
              <a:gd name="connsiteY76" fmla="*/ 147150 h 2547450"/>
              <a:gd name="connsiteX77" fmla="*/ 5492750 w 6363048"/>
              <a:gd name="connsiteY77" fmla="*/ 140800 h 2547450"/>
              <a:gd name="connsiteX78" fmla="*/ 5626100 w 6363048"/>
              <a:gd name="connsiteY78" fmla="*/ 128100 h 2547450"/>
              <a:gd name="connsiteX79" fmla="*/ 5645150 w 6363048"/>
              <a:gd name="connsiteY79" fmla="*/ 115400 h 2547450"/>
              <a:gd name="connsiteX80" fmla="*/ 5670550 w 6363048"/>
              <a:gd name="connsiteY80" fmla="*/ 109050 h 2547450"/>
              <a:gd name="connsiteX81" fmla="*/ 5689600 w 6363048"/>
              <a:gd name="connsiteY81" fmla="*/ 102700 h 2547450"/>
              <a:gd name="connsiteX82" fmla="*/ 5880100 w 6363048"/>
              <a:gd name="connsiteY82" fmla="*/ 96350 h 2547450"/>
              <a:gd name="connsiteX83" fmla="*/ 5930900 w 6363048"/>
              <a:gd name="connsiteY83" fmla="*/ 83650 h 2547450"/>
              <a:gd name="connsiteX84" fmla="*/ 5949950 w 6363048"/>
              <a:gd name="connsiteY84" fmla="*/ 77300 h 2547450"/>
              <a:gd name="connsiteX85" fmla="*/ 5981700 w 6363048"/>
              <a:gd name="connsiteY85" fmla="*/ 70950 h 2547450"/>
              <a:gd name="connsiteX86" fmla="*/ 6057900 w 6363048"/>
              <a:gd name="connsiteY86" fmla="*/ 26500 h 2547450"/>
              <a:gd name="connsiteX87" fmla="*/ 6121400 w 6363048"/>
              <a:gd name="connsiteY87" fmla="*/ 20150 h 2547450"/>
              <a:gd name="connsiteX88" fmla="*/ 6140450 w 6363048"/>
              <a:gd name="connsiteY88" fmla="*/ 13800 h 2547450"/>
              <a:gd name="connsiteX89" fmla="*/ 6159500 w 6363048"/>
              <a:gd name="connsiteY89" fmla="*/ 1100 h 2547450"/>
              <a:gd name="connsiteX90" fmla="*/ 6178550 w 6363048"/>
              <a:gd name="connsiteY90" fmla="*/ 7450 h 2547450"/>
              <a:gd name="connsiteX91" fmla="*/ 6223000 w 6363048"/>
              <a:gd name="connsiteY91" fmla="*/ 13800 h 2547450"/>
              <a:gd name="connsiteX92" fmla="*/ 6242050 w 6363048"/>
              <a:gd name="connsiteY92" fmla="*/ 26500 h 2547450"/>
              <a:gd name="connsiteX93" fmla="*/ 6267450 w 6363048"/>
              <a:gd name="connsiteY93" fmla="*/ 83650 h 2547450"/>
              <a:gd name="connsiteX94" fmla="*/ 6286500 w 6363048"/>
              <a:gd name="connsiteY94" fmla="*/ 90000 h 2547450"/>
              <a:gd name="connsiteX95" fmla="*/ 6337300 w 6363048"/>
              <a:gd name="connsiteY95" fmla="*/ 102700 h 2547450"/>
              <a:gd name="connsiteX96" fmla="*/ 6350000 w 6363048"/>
              <a:gd name="connsiteY96" fmla="*/ 121750 h 2547450"/>
              <a:gd name="connsiteX97" fmla="*/ 6356350 w 6363048"/>
              <a:gd name="connsiteY97" fmla="*/ 153500 h 2547450"/>
              <a:gd name="connsiteX98" fmla="*/ 6362700 w 6363048"/>
              <a:gd name="connsiteY9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488950 w 6363048"/>
              <a:gd name="connsiteY15" fmla="*/ 1252050 h 2547450"/>
              <a:gd name="connsiteX16" fmla="*/ 584200 w 6363048"/>
              <a:gd name="connsiteY16" fmla="*/ 1220300 h 2547450"/>
              <a:gd name="connsiteX17" fmla="*/ 641350 w 6363048"/>
              <a:gd name="connsiteY17" fmla="*/ 1201250 h 2547450"/>
              <a:gd name="connsiteX18" fmla="*/ 704850 w 6363048"/>
              <a:gd name="connsiteY18" fmla="*/ 1163150 h 2547450"/>
              <a:gd name="connsiteX19" fmla="*/ 730250 w 6363048"/>
              <a:gd name="connsiteY19" fmla="*/ 1099650 h 2547450"/>
              <a:gd name="connsiteX20" fmla="*/ 749300 w 6363048"/>
              <a:gd name="connsiteY20" fmla="*/ 1093300 h 2547450"/>
              <a:gd name="connsiteX21" fmla="*/ 812800 w 6363048"/>
              <a:gd name="connsiteY21" fmla="*/ 1048850 h 2547450"/>
              <a:gd name="connsiteX22" fmla="*/ 831850 w 6363048"/>
              <a:gd name="connsiteY22" fmla="*/ 1029800 h 2547450"/>
              <a:gd name="connsiteX23" fmla="*/ 857250 w 6363048"/>
              <a:gd name="connsiteY23" fmla="*/ 1023450 h 2547450"/>
              <a:gd name="connsiteX24" fmla="*/ 889000 w 6363048"/>
              <a:gd name="connsiteY24" fmla="*/ 1004400 h 2547450"/>
              <a:gd name="connsiteX25" fmla="*/ 933450 w 6363048"/>
              <a:gd name="connsiteY25" fmla="*/ 979000 h 2547450"/>
              <a:gd name="connsiteX26" fmla="*/ 952500 w 6363048"/>
              <a:gd name="connsiteY26" fmla="*/ 953600 h 2547450"/>
              <a:gd name="connsiteX27" fmla="*/ 984250 w 6363048"/>
              <a:gd name="connsiteY27" fmla="*/ 934550 h 2547450"/>
              <a:gd name="connsiteX28" fmla="*/ 1003300 w 6363048"/>
              <a:gd name="connsiteY28" fmla="*/ 921850 h 2547450"/>
              <a:gd name="connsiteX29" fmla="*/ 1035050 w 6363048"/>
              <a:gd name="connsiteY29" fmla="*/ 883750 h 2547450"/>
              <a:gd name="connsiteX30" fmla="*/ 1054100 w 6363048"/>
              <a:gd name="connsiteY30" fmla="*/ 877400 h 2547450"/>
              <a:gd name="connsiteX31" fmla="*/ 1092200 w 6363048"/>
              <a:gd name="connsiteY31" fmla="*/ 839300 h 2547450"/>
              <a:gd name="connsiteX32" fmla="*/ 1117600 w 6363048"/>
              <a:gd name="connsiteY32" fmla="*/ 826600 h 2547450"/>
              <a:gd name="connsiteX33" fmla="*/ 1143000 w 6363048"/>
              <a:gd name="connsiteY33" fmla="*/ 801200 h 2547450"/>
              <a:gd name="connsiteX34" fmla="*/ 1200150 w 6363048"/>
              <a:gd name="connsiteY34" fmla="*/ 763100 h 2547450"/>
              <a:gd name="connsiteX35" fmla="*/ 1219200 w 6363048"/>
              <a:gd name="connsiteY35" fmla="*/ 756750 h 2547450"/>
              <a:gd name="connsiteX36" fmla="*/ 1250950 w 6363048"/>
              <a:gd name="connsiteY36" fmla="*/ 731350 h 2547450"/>
              <a:gd name="connsiteX37" fmla="*/ 1289050 w 6363048"/>
              <a:gd name="connsiteY37" fmla="*/ 725000 h 2547450"/>
              <a:gd name="connsiteX38" fmla="*/ 1333500 w 6363048"/>
              <a:gd name="connsiteY38" fmla="*/ 680550 h 2547450"/>
              <a:gd name="connsiteX39" fmla="*/ 1352550 w 6363048"/>
              <a:gd name="connsiteY39" fmla="*/ 661500 h 2547450"/>
              <a:gd name="connsiteX40" fmla="*/ 1726815 w 6363048"/>
              <a:gd name="connsiteY40" fmla="*/ 421764 h 2547450"/>
              <a:gd name="connsiteX41" fmla="*/ 1917700 w 6363048"/>
              <a:gd name="connsiteY41" fmla="*/ 324950 h 2547450"/>
              <a:gd name="connsiteX42" fmla="*/ 1949450 w 6363048"/>
              <a:gd name="connsiteY42" fmla="*/ 312250 h 2547450"/>
              <a:gd name="connsiteX43" fmla="*/ 2044700 w 6363048"/>
              <a:gd name="connsiteY43" fmla="*/ 286850 h 2547450"/>
              <a:gd name="connsiteX44" fmla="*/ 2108200 w 6363048"/>
              <a:gd name="connsiteY44" fmla="*/ 280500 h 2547450"/>
              <a:gd name="connsiteX45" fmla="*/ 2152650 w 6363048"/>
              <a:gd name="connsiteY45" fmla="*/ 274150 h 2547450"/>
              <a:gd name="connsiteX46" fmla="*/ 2400300 w 6363048"/>
              <a:gd name="connsiteY46" fmla="*/ 261450 h 2547450"/>
              <a:gd name="connsiteX47" fmla="*/ 2419350 w 6363048"/>
              <a:gd name="connsiteY47" fmla="*/ 255100 h 2547450"/>
              <a:gd name="connsiteX48" fmla="*/ 2482850 w 6363048"/>
              <a:gd name="connsiteY48" fmla="*/ 248750 h 2547450"/>
              <a:gd name="connsiteX49" fmla="*/ 2540000 w 6363048"/>
              <a:gd name="connsiteY49" fmla="*/ 229700 h 2547450"/>
              <a:gd name="connsiteX50" fmla="*/ 2679700 w 6363048"/>
              <a:gd name="connsiteY50" fmla="*/ 217000 h 2547450"/>
              <a:gd name="connsiteX51" fmla="*/ 2781300 w 6363048"/>
              <a:gd name="connsiteY51" fmla="*/ 204300 h 2547450"/>
              <a:gd name="connsiteX52" fmla="*/ 2863850 w 6363048"/>
              <a:gd name="connsiteY52" fmla="*/ 197950 h 2547450"/>
              <a:gd name="connsiteX53" fmla="*/ 3187700 w 6363048"/>
              <a:gd name="connsiteY53" fmla="*/ 185250 h 2547450"/>
              <a:gd name="connsiteX54" fmla="*/ 3263900 w 6363048"/>
              <a:gd name="connsiteY54" fmla="*/ 172550 h 2547450"/>
              <a:gd name="connsiteX55" fmla="*/ 3498850 w 6363048"/>
              <a:gd name="connsiteY55" fmla="*/ 159850 h 2547450"/>
              <a:gd name="connsiteX56" fmla="*/ 3733800 w 6363048"/>
              <a:gd name="connsiteY56" fmla="*/ 140800 h 2547450"/>
              <a:gd name="connsiteX57" fmla="*/ 3803650 w 6363048"/>
              <a:gd name="connsiteY57" fmla="*/ 128100 h 2547450"/>
              <a:gd name="connsiteX58" fmla="*/ 4057650 w 6363048"/>
              <a:gd name="connsiteY58" fmla="*/ 121750 h 2547450"/>
              <a:gd name="connsiteX59" fmla="*/ 4387850 w 6363048"/>
              <a:gd name="connsiteY59" fmla="*/ 121750 h 2547450"/>
              <a:gd name="connsiteX60" fmla="*/ 4425950 w 6363048"/>
              <a:gd name="connsiteY60" fmla="*/ 128100 h 2547450"/>
              <a:gd name="connsiteX61" fmla="*/ 4514850 w 6363048"/>
              <a:gd name="connsiteY61" fmla="*/ 134450 h 2547450"/>
              <a:gd name="connsiteX62" fmla="*/ 4597400 w 6363048"/>
              <a:gd name="connsiteY62" fmla="*/ 147150 h 2547450"/>
              <a:gd name="connsiteX63" fmla="*/ 4648200 w 6363048"/>
              <a:gd name="connsiteY63" fmla="*/ 159850 h 2547450"/>
              <a:gd name="connsiteX64" fmla="*/ 4660900 w 6363048"/>
              <a:gd name="connsiteY64" fmla="*/ 178900 h 2547450"/>
              <a:gd name="connsiteX65" fmla="*/ 4679950 w 6363048"/>
              <a:gd name="connsiteY65" fmla="*/ 185250 h 2547450"/>
              <a:gd name="connsiteX66" fmla="*/ 4730750 w 6363048"/>
              <a:gd name="connsiteY66" fmla="*/ 204300 h 2547450"/>
              <a:gd name="connsiteX67" fmla="*/ 4749800 w 6363048"/>
              <a:gd name="connsiteY67" fmla="*/ 217000 h 2547450"/>
              <a:gd name="connsiteX68" fmla="*/ 4768850 w 6363048"/>
              <a:gd name="connsiteY68" fmla="*/ 223350 h 2547450"/>
              <a:gd name="connsiteX69" fmla="*/ 4826000 w 6363048"/>
              <a:gd name="connsiteY69" fmla="*/ 236050 h 2547450"/>
              <a:gd name="connsiteX70" fmla="*/ 5022850 w 6363048"/>
              <a:gd name="connsiteY70" fmla="*/ 229700 h 2547450"/>
              <a:gd name="connsiteX71" fmla="*/ 5181600 w 6363048"/>
              <a:gd name="connsiteY71" fmla="*/ 210650 h 2547450"/>
              <a:gd name="connsiteX72" fmla="*/ 5200650 w 6363048"/>
              <a:gd name="connsiteY72" fmla="*/ 197950 h 2547450"/>
              <a:gd name="connsiteX73" fmla="*/ 5327650 w 6363048"/>
              <a:gd name="connsiteY73" fmla="*/ 172550 h 2547450"/>
              <a:gd name="connsiteX74" fmla="*/ 5410200 w 6363048"/>
              <a:gd name="connsiteY74" fmla="*/ 153500 h 2547450"/>
              <a:gd name="connsiteX75" fmla="*/ 5473700 w 6363048"/>
              <a:gd name="connsiteY75" fmla="*/ 147150 h 2547450"/>
              <a:gd name="connsiteX76" fmla="*/ 5492750 w 6363048"/>
              <a:gd name="connsiteY76" fmla="*/ 140800 h 2547450"/>
              <a:gd name="connsiteX77" fmla="*/ 5626100 w 6363048"/>
              <a:gd name="connsiteY77" fmla="*/ 128100 h 2547450"/>
              <a:gd name="connsiteX78" fmla="*/ 5645150 w 6363048"/>
              <a:gd name="connsiteY78" fmla="*/ 115400 h 2547450"/>
              <a:gd name="connsiteX79" fmla="*/ 5670550 w 6363048"/>
              <a:gd name="connsiteY79" fmla="*/ 109050 h 2547450"/>
              <a:gd name="connsiteX80" fmla="*/ 5689600 w 6363048"/>
              <a:gd name="connsiteY80" fmla="*/ 102700 h 2547450"/>
              <a:gd name="connsiteX81" fmla="*/ 5880100 w 6363048"/>
              <a:gd name="connsiteY81" fmla="*/ 96350 h 2547450"/>
              <a:gd name="connsiteX82" fmla="*/ 5930900 w 6363048"/>
              <a:gd name="connsiteY82" fmla="*/ 83650 h 2547450"/>
              <a:gd name="connsiteX83" fmla="*/ 5949950 w 6363048"/>
              <a:gd name="connsiteY83" fmla="*/ 77300 h 2547450"/>
              <a:gd name="connsiteX84" fmla="*/ 5981700 w 6363048"/>
              <a:gd name="connsiteY84" fmla="*/ 70950 h 2547450"/>
              <a:gd name="connsiteX85" fmla="*/ 6057900 w 6363048"/>
              <a:gd name="connsiteY85" fmla="*/ 26500 h 2547450"/>
              <a:gd name="connsiteX86" fmla="*/ 6121400 w 6363048"/>
              <a:gd name="connsiteY86" fmla="*/ 20150 h 2547450"/>
              <a:gd name="connsiteX87" fmla="*/ 6140450 w 6363048"/>
              <a:gd name="connsiteY87" fmla="*/ 13800 h 2547450"/>
              <a:gd name="connsiteX88" fmla="*/ 6159500 w 6363048"/>
              <a:gd name="connsiteY88" fmla="*/ 1100 h 2547450"/>
              <a:gd name="connsiteX89" fmla="*/ 6178550 w 6363048"/>
              <a:gd name="connsiteY89" fmla="*/ 7450 h 2547450"/>
              <a:gd name="connsiteX90" fmla="*/ 6223000 w 6363048"/>
              <a:gd name="connsiteY90" fmla="*/ 13800 h 2547450"/>
              <a:gd name="connsiteX91" fmla="*/ 6242050 w 6363048"/>
              <a:gd name="connsiteY91" fmla="*/ 26500 h 2547450"/>
              <a:gd name="connsiteX92" fmla="*/ 6267450 w 6363048"/>
              <a:gd name="connsiteY92" fmla="*/ 83650 h 2547450"/>
              <a:gd name="connsiteX93" fmla="*/ 6286500 w 6363048"/>
              <a:gd name="connsiteY93" fmla="*/ 90000 h 2547450"/>
              <a:gd name="connsiteX94" fmla="*/ 6337300 w 6363048"/>
              <a:gd name="connsiteY94" fmla="*/ 102700 h 2547450"/>
              <a:gd name="connsiteX95" fmla="*/ 6350000 w 6363048"/>
              <a:gd name="connsiteY95" fmla="*/ 121750 h 2547450"/>
              <a:gd name="connsiteX96" fmla="*/ 6356350 w 6363048"/>
              <a:gd name="connsiteY96" fmla="*/ 153500 h 2547450"/>
              <a:gd name="connsiteX97" fmla="*/ 6362700 w 6363048"/>
              <a:gd name="connsiteY9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584200 w 6363048"/>
              <a:gd name="connsiteY15" fmla="*/ 1220300 h 2547450"/>
              <a:gd name="connsiteX16" fmla="*/ 641350 w 6363048"/>
              <a:gd name="connsiteY16" fmla="*/ 1201250 h 2547450"/>
              <a:gd name="connsiteX17" fmla="*/ 704850 w 6363048"/>
              <a:gd name="connsiteY17" fmla="*/ 1163150 h 2547450"/>
              <a:gd name="connsiteX18" fmla="*/ 730250 w 6363048"/>
              <a:gd name="connsiteY18" fmla="*/ 1099650 h 2547450"/>
              <a:gd name="connsiteX19" fmla="*/ 749300 w 6363048"/>
              <a:gd name="connsiteY19" fmla="*/ 1093300 h 2547450"/>
              <a:gd name="connsiteX20" fmla="*/ 812800 w 6363048"/>
              <a:gd name="connsiteY20" fmla="*/ 1048850 h 2547450"/>
              <a:gd name="connsiteX21" fmla="*/ 831850 w 6363048"/>
              <a:gd name="connsiteY21" fmla="*/ 1029800 h 2547450"/>
              <a:gd name="connsiteX22" fmla="*/ 857250 w 6363048"/>
              <a:gd name="connsiteY22" fmla="*/ 1023450 h 2547450"/>
              <a:gd name="connsiteX23" fmla="*/ 889000 w 6363048"/>
              <a:gd name="connsiteY23" fmla="*/ 1004400 h 2547450"/>
              <a:gd name="connsiteX24" fmla="*/ 933450 w 6363048"/>
              <a:gd name="connsiteY24" fmla="*/ 979000 h 2547450"/>
              <a:gd name="connsiteX25" fmla="*/ 952500 w 6363048"/>
              <a:gd name="connsiteY25" fmla="*/ 953600 h 2547450"/>
              <a:gd name="connsiteX26" fmla="*/ 984250 w 6363048"/>
              <a:gd name="connsiteY26" fmla="*/ 934550 h 2547450"/>
              <a:gd name="connsiteX27" fmla="*/ 1003300 w 6363048"/>
              <a:gd name="connsiteY27" fmla="*/ 921850 h 2547450"/>
              <a:gd name="connsiteX28" fmla="*/ 1035050 w 6363048"/>
              <a:gd name="connsiteY28" fmla="*/ 883750 h 2547450"/>
              <a:gd name="connsiteX29" fmla="*/ 1054100 w 6363048"/>
              <a:gd name="connsiteY29" fmla="*/ 877400 h 2547450"/>
              <a:gd name="connsiteX30" fmla="*/ 1092200 w 6363048"/>
              <a:gd name="connsiteY30" fmla="*/ 839300 h 2547450"/>
              <a:gd name="connsiteX31" fmla="*/ 1117600 w 6363048"/>
              <a:gd name="connsiteY31" fmla="*/ 826600 h 2547450"/>
              <a:gd name="connsiteX32" fmla="*/ 1143000 w 6363048"/>
              <a:gd name="connsiteY32" fmla="*/ 801200 h 2547450"/>
              <a:gd name="connsiteX33" fmla="*/ 1200150 w 6363048"/>
              <a:gd name="connsiteY33" fmla="*/ 763100 h 2547450"/>
              <a:gd name="connsiteX34" fmla="*/ 1219200 w 6363048"/>
              <a:gd name="connsiteY34" fmla="*/ 756750 h 2547450"/>
              <a:gd name="connsiteX35" fmla="*/ 1250950 w 6363048"/>
              <a:gd name="connsiteY35" fmla="*/ 731350 h 2547450"/>
              <a:gd name="connsiteX36" fmla="*/ 1289050 w 6363048"/>
              <a:gd name="connsiteY36" fmla="*/ 725000 h 2547450"/>
              <a:gd name="connsiteX37" fmla="*/ 1333500 w 6363048"/>
              <a:gd name="connsiteY37" fmla="*/ 680550 h 2547450"/>
              <a:gd name="connsiteX38" fmla="*/ 1352550 w 6363048"/>
              <a:gd name="connsiteY38" fmla="*/ 661500 h 2547450"/>
              <a:gd name="connsiteX39" fmla="*/ 1726815 w 6363048"/>
              <a:gd name="connsiteY39" fmla="*/ 421764 h 2547450"/>
              <a:gd name="connsiteX40" fmla="*/ 1917700 w 6363048"/>
              <a:gd name="connsiteY40" fmla="*/ 324950 h 2547450"/>
              <a:gd name="connsiteX41" fmla="*/ 1949450 w 6363048"/>
              <a:gd name="connsiteY41" fmla="*/ 312250 h 2547450"/>
              <a:gd name="connsiteX42" fmla="*/ 2044700 w 6363048"/>
              <a:gd name="connsiteY42" fmla="*/ 286850 h 2547450"/>
              <a:gd name="connsiteX43" fmla="*/ 2108200 w 6363048"/>
              <a:gd name="connsiteY43" fmla="*/ 280500 h 2547450"/>
              <a:gd name="connsiteX44" fmla="*/ 2152650 w 6363048"/>
              <a:gd name="connsiteY44" fmla="*/ 274150 h 2547450"/>
              <a:gd name="connsiteX45" fmla="*/ 2400300 w 6363048"/>
              <a:gd name="connsiteY45" fmla="*/ 261450 h 2547450"/>
              <a:gd name="connsiteX46" fmla="*/ 2419350 w 6363048"/>
              <a:gd name="connsiteY46" fmla="*/ 255100 h 2547450"/>
              <a:gd name="connsiteX47" fmla="*/ 2482850 w 6363048"/>
              <a:gd name="connsiteY47" fmla="*/ 248750 h 2547450"/>
              <a:gd name="connsiteX48" fmla="*/ 2540000 w 6363048"/>
              <a:gd name="connsiteY48" fmla="*/ 229700 h 2547450"/>
              <a:gd name="connsiteX49" fmla="*/ 2679700 w 6363048"/>
              <a:gd name="connsiteY49" fmla="*/ 217000 h 2547450"/>
              <a:gd name="connsiteX50" fmla="*/ 2781300 w 6363048"/>
              <a:gd name="connsiteY50" fmla="*/ 204300 h 2547450"/>
              <a:gd name="connsiteX51" fmla="*/ 2863850 w 6363048"/>
              <a:gd name="connsiteY51" fmla="*/ 197950 h 2547450"/>
              <a:gd name="connsiteX52" fmla="*/ 3187700 w 6363048"/>
              <a:gd name="connsiteY52" fmla="*/ 185250 h 2547450"/>
              <a:gd name="connsiteX53" fmla="*/ 3263900 w 6363048"/>
              <a:gd name="connsiteY53" fmla="*/ 172550 h 2547450"/>
              <a:gd name="connsiteX54" fmla="*/ 3498850 w 6363048"/>
              <a:gd name="connsiteY54" fmla="*/ 159850 h 2547450"/>
              <a:gd name="connsiteX55" fmla="*/ 3733800 w 6363048"/>
              <a:gd name="connsiteY55" fmla="*/ 140800 h 2547450"/>
              <a:gd name="connsiteX56" fmla="*/ 3803650 w 6363048"/>
              <a:gd name="connsiteY56" fmla="*/ 128100 h 2547450"/>
              <a:gd name="connsiteX57" fmla="*/ 4057650 w 6363048"/>
              <a:gd name="connsiteY57" fmla="*/ 121750 h 2547450"/>
              <a:gd name="connsiteX58" fmla="*/ 4387850 w 6363048"/>
              <a:gd name="connsiteY58" fmla="*/ 121750 h 2547450"/>
              <a:gd name="connsiteX59" fmla="*/ 4425950 w 6363048"/>
              <a:gd name="connsiteY59" fmla="*/ 128100 h 2547450"/>
              <a:gd name="connsiteX60" fmla="*/ 4514850 w 6363048"/>
              <a:gd name="connsiteY60" fmla="*/ 134450 h 2547450"/>
              <a:gd name="connsiteX61" fmla="*/ 4597400 w 6363048"/>
              <a:gd name="connsiteY61" fmla="*/ 147150 h 2547450"/>
              <a:gd name="connsiteX62" fmla="*/ 4648200 w 6363048"/>
              <a:gd name="connsiteY62" fmla="*/ 159850 h 2547450"/>
              <a:gd name="connsiteX63" fmla="*/ 4660900 w 6363048"/>
              <a:gd name="connsiteY63" fmla="*/ 178900 h 2547450"/>
              <a:gd name="connsiteX64" fmla="*/ 4679950 w 6363048"/>
              <a:gd name="connsiteY64" fmla="*/ 185250 h 2547450"/>
              <a:gd name="connsiteX65" fmla="*/ 4730750 w 6363048"/>
              <a:gd name="connsiteY65" fmla="*/ 204300 h 2547450"/>
              <a:gd name="connsiteX66" fmla="*/ 4749800 w 6363048"/>
              <a:gd name="connsiteY66" fmla="*/ 217000 h 2547450"/>
              <a:gd name="connsiteX67" fmla="*/ 4768850 w 6363048"/>
              <a:gd name="connsiteY67" fmla="*/ 223350 h 2547450"/>
              <a:gd name="connsiteX68" fmla="*/ 4826000 w 6363048"/>
              <a:gd name="connsiteY68" fmla="*/ 236050 h 2547450"/>
              <a:gd name="connsiteX69" fmla="*/ 5022850 w 6363048"/>
              <a:gd name="connsiteY69" fmla="*/ 229700 h 2547450"/>
              <a:gd name="connsiteX70" fmla="*/ 5181600 w 6363048"/>
              <a:gd name="connsiteY70" fmla="*/ 210650 h 2547450"/>
              <a:gd name="connsiteX71" fmla="*/ 5200650 w 6363048"/>
              <a:gd name="connsiteY71" fmla="*/ 197950 h 2547450"/>
              <a:gd name="connsiteX72" fmla="*/ 5327650 w 6363048"/>
              <a:gd name="connsiteY72" fmla="*/ 172550 h 2547450"/>
              <a:gd name="connsiteX73" fmla="*/ 5410200 w 6363048"/>
              <a:gd name="connsiteY73" fmla="*/ 153500 h 2547450"/>
              <a:gd name="connsiteX74" fmla="*/ 5473700 w 6363048"/>
              <a:gd name="connsiteY74" fmla="*/ 147150 h 2547450"/>
              <a:gd name="connsiteX75" fmla="*/ 5492750 w 6363048"/>
              <a:gd name="connsiteY75" fmla="*/ 140800 h 2547450"/>
              <a:gd name="connsiteX76" fmla="*/ 5626100 w 6363048"/>
              <a:gd name="connsiteY76" fmla="*/ 128100 h 2547450"/>
              <a:gd name="connsiteX77" fmla="*/ 5645150 w 6363048"/>
              <a:gd name="connsiteY77" fmla="*/ 115400 h 2547450"/>
              <a:gd name="connsiteX78" fmla="*/ 5670550 w 6363048"/>
              <a:gd name="connsiteY78" fmla="*/ 109050 h 2547450"/>
              <a:gd name="connsiteX79" fmla="*/ 5689600 w 6363048"/>
              <a:gd name="connsiteY79" fmla="*/ 102700 h 2547450"/>
              <a:gd name="connsiteX80" fmla="*/ 5880100 w 6363048"/>
              <a:gd name="connsiteY80" fmla="*/ 96350 h 2547450"/>
              <a:gd name="connsiteX81" fmla="*/ 5930900 w 6363048"/>
              <a:gd name="connsiteY81" fmla="*/ 83650 h 2547450"/>
              <a:gd name="connsiteX82" fmla="*/ 5949950 w 6363048"/>
              <a:gd name="connsiteY82" fmla="*/ 77300 h 2547450"/>
              <a:gd name="connsiteX83" fmla="*/ 5981700 w 6363048"/>
              <a:gd name="connsiteY83" fmla="*/ 70950 h 2547450"/>
              <a:gd name="connsiteX84" fmla="*/ 6057900 w 6363048"/>
              <a:gd name="connsiteY84" fmla="*/ 26500 h 2547450"/>
              <a:gd name="connsiteX85" fmla="*/ 6121400 w 6363048"/>
              <a:gd name="connsiteY85" fmla="*/ 20150 h 2547450"/>
              <a:gd name="connsiteX86" fmla="*/ 6140450 w 6363048"/>
              <a:gd name="connsiteY86" fmla="*/ 13800 h 2547450"/>
              <a:gd name="connsiteX87" fmla="*/ 6159500 w 6363048"/>
              <a:gd name="connsiteY87" fmla="*/ 1100 h 2547450"/>
              <a:gd name="connsiteX88" fmla="*/ 6178550 w 6363048"/>
              <a:gd name="connsiteY88" fmla="*/ 7450 h 2547450"/>
              <a:gd name="connsiteX89" fmla="*/ 6223000 w 6363048"/>
              <a:gd name="connsiteY89" fmla="*/ 13800 h 2547450"/>
              <a:gd name="connsiteX90" fmla="*/ 6242050 w 6363048"/>
              <a:gd name="connsiteY90" fmla="*/ 26500 h 2547450"/>
              <a:gd name="connsiteX91" fmla="*/ 6267450 w 6363048"/>
              <a:gd name="connsiteY91" fmla="*/ 83650 h 2547450"/>
              <a:gd name="connsiteX92" fmla="*/ 6286500 w 6363048"/>
              <a:gd name="connsiteY92" fmla="*/ 90000 h 2547450"/>
              <a:gd name="connsiteX93" fmla="*/ 6337300 w 6363048"/>
              <a:gd name="connsiteY93" fmla="*/ 102700 h 2547450"/>
              <a:gd name="connsiteX94" fmla="*/ 6350000 w 6363048"/>
              <a:gd name="connsiteY94" fmla="*/ 121750 h 2547450"/>
              <a:gd name="connsiteX95" fmla="*/ 6356350 w 6363048"/>
              <a:gd name="connsiteY95" fmla="*/ 153500 h 2547450"/>
              <a:gd name="connsiteX96" fmla="*/ 6362700 w 6363048"/>
              <a:gd name="connsiteY9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584200 w 6363048"/>
              <a:gd name="connsiteY15" fmla="*/ 1220300 h 2547450"/>
              <a:gd name="connsiteX16" fmla="*/ 704850 w 6363048"/>
              <a:gd name="connsiteY16" fmla="*/ 1163150 h 2547450"/>
              <a:gd name="connsiteX17" fmla="*/ 730250 w 6363048"/>
              <a:gd name="connsiteY17" fmla="*/ 1099650 h 2547450"/>
              <a:gd name="connsiteX18" fmla="*/ 749300 w 6363048"/>
              <a:gd name="connsiteY18" fmla="*/ 1093300 h 2547450"/>
              <a:gd name="connsiteX19" fmla="*/ 812800 w 6363048"/>
              <a:gd name="connsiteY19" fmla="*/ 1048850 h 2547450"/>
              <a:gd name="connsiteX20" fmla="*/ 831850 w 6363048"/>
              <a:gd name="connsiteY20" fmla="*/ 1029800 h 2547450"/>
              <a:gd name="connsiteX21" fmla="*/ 857250 w 6363048"/>
              <a:gd name="connsiteY21" fmla="*/ 1023450 h 2547450"/>
              <a:gd name="connsiteX22" fmla="*/ 889000 w 6363048"/>
              <a:gd name="connsiteY22" fmla="*/ 1004400 h 2547450"/>
              <a:gd name="connsiteX23" fmla="*/ 933450 w 6363048"/>
              <a:gd name="connsiteY23" fmla="*/ 979000 h 2547450"/>
              <a:gd name="connsiteX24" fmla="*/ 952500 w 6363048"/>
              <a:gd name="connsiteY24" fmla="*/ 953600 h 2547450"/>
              <a:gd name="connsiteX25" fmla="*/ 984250 w 6363048"/>
              <a:gd name="connsiteY25" fmla="*/ 934550 h 2547450"/>
              <a:gd name="connsiteX26" fmla="*/ 1003300 w 6363048"/>
              <a:gd name="connsiteY26" fmla="*/ 921850 h 2547450"/>
              <a:gd name="connsiteX27" fmla="*/ 1035050 w 6363048"/>
              <a:gd name="connsiteY27" fmla="*/ 883750 h 2547450"/>
              <a:gd name="connsiteX28" fmla="*/ 1054100 w 6363048"/>
              <a:gd name="connsiteY28" fmla="*/ 877400 h 2547450"/>
              <a:gd name="connsiteX29" fmla="*/ 1092200 w 6363048"/>
              <a:gd name="connsiteY29" fmla="*/ 839300 h 2547450"/>
              <a:gd name="connsiteX30" fmla="*/ 1117600 w 6363048"/>
              <a:gd name="connsiteY30" fmla="*/ 826600 h 2547450"/>
              <a:gd name="connsiteX31" fmla="*/ 1143000 w 6363048"/>
              <a:gd name="connsiteY31" fmla="*/ 801200 h 2547450"/>
              <a:gd name="connsiteX32" fmla="*/ 1200150 w 6363048"/>
              <a:gd name="connsiteY32" fmla="*/ 763100 h 2547450"/>
              <a:gd name="connsiteX33" fmla="*/ 1219200 w 6363048"/>
              <a:gd name="connsiteY33" fmla="*/ 756750 h 2547450"/>
              <a:gd name="connsiteX34" fmla="*/ 1250950 w 6363048"/>
              <a:gd name="connsiteY34" fmla="*/ 731350 h 2547450"/>
              <a:gd name="connsiteX35" fmla="*/ 1289050 w 6363048"/>
              <a:gd name="connsiteY35" fmla="*/ 725000 h 2547450"/>
              <a:gd name="connsiteX36" fmla="*/ 1333500 w 6363048"/>
              <a:gd name="connsiteY36" fmla="*/ 680550 h 2547450"/>
              <a:gd name="connsiteX37" fmla="*/ 1352550 w 6363048"/>
              <a:gd name="connsiteY37" fmla="*/ 661500 h 2547450"/>
              <a:gd name="connsiteX38" fmla="*/ 1726815 w 6363048"/>
              <a:gd name="connsiteY38" fmla="*/ 421764 h 2547450"/>
              <a:gd name="connsiteX39" fmla="*/ 1917700 w 6363048"/>
              <a:gd name="connsiteY39" fmla="*/ 324950 h 2547450"/>
              <a:gd name="connsiteX40" fmla="*/ 1949450 w 6363048"/>
              <a:gd name="connsiteY40" fmla="*/ 312250 h 2547450"/>
              <a:gd name="connsiteX41" fmla="*/ 2044700 w 6363048"/>
              <a:gd name="connsiteY41" fmla="*/ 286850 h 2547450"/>
              <a:gd name="connsiteX42" fmla="*/ 2108200 w 6363048"/>
              <a:gd name="connsiteY42" fmla="*/ 280500 h 2547450"/>
              <a:gd name="connsiteX43" fmla="*/ 2152650 w 6363048"/>
              <a:gd name="connsiteY43" fmla="*/ 274150 h 2547450"/>
              <a:gd name="connsiteX44" fmla="*/ 2400300 w 6363048"/>
              <a:gd name="connsiteY44" fmla="*/ 261450 h 2547450"/>
              <a:gd name="connsiteX45" fmla="*/ 2419350 w 6363048"/>
              <a:gd name="connsiteY45" fmla="*/ 255100 h 2547450"/>
              <a:gd name="connsiteX46" fmla="*/ 2482850 w 6363048"/>
              <a:gd name="connsiteY46" fmla="*/ 248750 h 2547450"/>
              <a:gd name="connsiteX47" fmla="*/ 2540000 w 6363048"/>
              <a:gd name="connsiteY47" fmla="*/ 229700 h 2547450"/>
              <a:gd name="connsiteX48" fmla="*/ 2679700 w 6363048"/>
              <a:gd name="connsiteY48" fmla="*/ 217000 h 2547450"/>
              <a:gd name="connsiteX49" fmla="*/ 2781300 w 6363048"/>
              <a:gd name="connsiteY49" fmla="*/ 204300 h 2547450"/>
              <a:gd name="connsiteX50" fmla="*/ 2863850 w 6363048"/>
              <a:gd name="connsiteY50" fmla="*/ 197950 h 2547450"/>
              <a:gd name="connsiteX51" fmla="*/ 3187700 w 6363048"/>
              <a:gd name="connsiteY51" fmla="*/ 185250 h 2547450"/>
              <a:gd name="connsiteX52" fmla="*/ 3263900 w 6363048"/>
              <a:gd name="connsiteY52" fmla="*/ 172550 h 2547450"/>
              <a:gd name="connsiteX53" fmla="*/ 3498850 w 6363048"/>
              <a:gd name="connsiteY53" fmla="*/ 159850 h 2547450"/>
              <a:gd name="connsiteX54" fmla="*/ 3733800 w 6363048"/>
              <a:gd name="connsiteY54" fmla="*/ 140800 h 2547450"/>
              <a:gd name="connsiteX55" fmla="*/ 3803650 w 6363048"/>
              <a:gd name="connsiteY55" fmla="*/ 128100 h 2547450"/>
              <a:gd name="connsiteX56" fmla="*/ 4057650 w 6363048"/>
              <a:gd name="connsiteY56" fmla="*/ 121750 h 2547450"/>
              <a:gd name="connsiteX57" fmla="*/ 4387850 w 6363048"/>
              <a:gd name="connsiteY57" fmla="*/ 121750 h 2547450"/>
              <a:gd name="connsiteX58" fmla="*/ 4425950 w 6363048"/>
              <a:gd name="connsiteY58" fmla="*/ 128100 h 2547450"/>
              <a:gd name="connsiteX59" fmla="*/ 4514850 w 6363048"/>
              <a:gd name="connsiteY59" fmla="*/ 134450 h 2547450"/>
              <a:gd name="connsiteX60" fmla="*/ 4597400 w 6363048"/>
              <a:gd name="connsiteY60" fmla="*/ 147150 h 2547450"/>
              <a:gd name="connsiteX61" fmla="*/ 4648200 w 6363048"/>
              <a:gd name="connsiteY61" fmla="*/ 159850 h 2547450"/>
              <a:gd name="connsiteX62" fmla="*/ 4660900 w 6363048"/>
              <a:gd name="connsiteY62" fmla="*/ 178900 h 2547450"/>
              <a:gd name="connsiteX63" fmla="*/ 4679950 w 6363048"/>
              <a:gd name="connsiteY63" fmla="*/ 185250 h 2547450"/>
              <a:gd name="connsiteX64" fmla="*/ 4730750 w 6363048"/>
              <a:gd name="connsiteY64" fmla="*/ 204300 h 2547450"/>
              <a:gd name="connsiteX65" fmla="*/ 4749800 w 6363048"/>
              <a:gd name="connsiteY65" fmla="*/ 217000 h 2547450"/>
              <a:gd name="connsiteX66" fmla="*/ 4768850 w 6363048"/>
              <a:gd name="connsiteY66" fmla="*/ 223350 h 2547450"/>
              <a:gd name="connsiteX67" fmla="*/ 4826000 w 6363048"/>
              <a:gd name="connsiteY67" fmla="*/ 236050 h 2547450"/>
              <a:gd name="connsiteX68" fmla="*/ 5022850 w 6363048"/>
              <a:gd name="connsiteY68" fmla="*/ 229700 h 2547450"/>
              <a:gd name="connsiteX69" fmla="*/ 5181600 w 6363048"/>
              <a:gd name="connsiteY69" fmla="*/ 210650 h 2547450"/>
              <a:gd name="connsiteX70" fmla="*/ 5200650 w 6363048"/>
              <a:gd name="connsiteY70" fmla="*/ 197950 h 2547450"/>
              <a:gd name="connsiteX71" fmla="*/ 5327650 w 6363048"/>
              <a:gd name="connsiteY71" fmla="*/ 172550 h 2547450"/>
              <a:gd name="connsiteX72" fmla="*/ 5410200 w 6363048"/>
              <a:gd name="connsiteY72" fmla="*/ 153500 h 2547450"/>
              <a:gd name="connsiteX73" fmla="*/ 5473700 w 6363048"/>
              <a:gd name="connsiteY73" fmla="*/ 147150 h 2547450"/>
              <a:gd name="connsiteX74" fmla="*/ 5492750 w 6363048"/>
              <a:gd name="connsiteY74" fmla="*/ 140800 h 2547450"/>
              <a:gd name="connsiteX75" fmla="*/ 5626100 w 6363048"/>
              <a:gd name="connsiteY75" fmla="*/ 128100 h 2547450"/>
              <a:gd name="connsiteX76" fmla="*/ 5645150 w 6363048"/>
              <a:gd name="connsiteY76" fmla="*/ 115400 h 2547450"/>
              <a:gd name="connsiteX77" fmla="*/ 5670550 w 6363048"/>
              <a:gd name="connsiteY77" fmla="*/ 109050 h 2547450"/>
              <a:gd name="connsiteX78" fmla="*/ 5689600 w 6363048"/>
              <a:gd name="connsiteY78" fmla="*/ 102700 h 2547450"/>
              <a:gd name="connsiteX79" fmla="*/ 5880100 w 6363048"/>
              <a:gd name="connsiteY79" fmla="*/ 96350 h 2547450"/>
              <a:gd name="connsiteX80" fmla="*/ 5930900 w 6363048"/>
              <a:gd name="connsiteY80" fmla="*/ 83650 h 2547450"/>
              <a:gd name="connsiteX81" fmla="*/ 5949950 w 6363048"/>
              <a:gd name="connsiteY81" fmla="*/ 77300 h 2547450"/>
              <a:gd name="connsiteX82" fmla="*/ 5981700 w 6363048"/>
              <a:gd name="connsiteY82" fmla="*/ 70950 h 2547450"/>
              <a:gd name="connsiteX83" fmla="*/ 6057900 w 6363048"/>
              <a:gd name="connsiteY83" fmla="*/ 26500 h 2547450"/>
              <a:gd name="connsiteX84" fmla="*/ 6121400 w 6363048"/>
              <a:gd name="connsiteY84" fmla="*/ 20150 h 2547450"/>
              <a:gd name="connsiteX85" fmla="*/ 6140450 w 6363048"/>
              <a:gd name="connsiteY85" fmla="*/ 13800 h 2547450"/>
              <a:gd name="connsiteX86" fmla="*/ 6159500 w 6363048"/>
              <a:gd name="connsiteY86" fmla="*/ 1100 h 2547450"/>
              <a:gd name="connsiteX87" fmla="*/ 6178550 w 6363048"/>
              <a:gd name="connsiteY87" fmla="*/ 7450 h 2547450"/>
              <a:gd name="connsiteX88" fmla="*/ 6223000 w 6363048"/>
              <a:gd name="connsiteY88" fmla="*/ 13800 h 2547450"/>
              <a:gd name="connsiteX89" fmla="*/ 6242050 w 6363048"/>
              <a:gd name="connsiteY89" fmla="*/ 26500 h 2547450"/>
              <a:gd name="connsiteX90" fmla="*/ 6267450 w 6363048"/>
              <a:gd name="connsiteY90" fmla="*/ 83650 h 2547450"/>
              <a:gd name="connsiteX91" fmla="*/ 6286500 w 6363048"/>
              <a:gd name="connsiteY91" fmla="*/ 90000 h 2547450"/>
              <a:gd name="connsiteX92" fmla="*/ 6337300 w 6363048"/>
              <a:gd name="connsiteY92" fmla="*/ 102700 h 2547450"/>
              <a:gd name="connsiteX93" fmla="*/ 6350000 w 6363048"/>
              <a:gd name="connsiteY93" fmla="*/ 121750 h 2547450"/>
              <a:gd name="connsiteX94" fmla="*/ 6356350 w 6363048"/>
              <a:gd name="connsiteY94" fmla="*/ 153500 h 2547450"/>
              <a:gd name="connsiteX95" fmla="*/ 6362700 w 6363048"/>
              <a:gd name="connsiteY9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04850 w 6363048"/>
              <a:gd name="connsiteY15" fmla="*/ 1163150 h 2547450"/>
              <a:gd name="connsiteX16" fmla="*/ 730250 w 6363048"/>
              <a:gd name="connsiteY16" fmla="*/ 1099650 h 2547450"/>
              <a:gd name="connsiteX17" fmla="*/ 749300 w 6363048"/>
              <a:gd name="connsiteY17" fmla="*/ 1093300 h 2547450"/>
              <a:gd name="connsiteX18" fmla="*/ 812800 w 6363048"/>
              <a:gd name="connsiteY18" fmla="*/ 1048850 h 2547450"/>
              <a:gd name="connsiteX19" fmla="*/ 831850 w 6363048"/>
              <a:gd name="connsiteY19" fmla="*/ 1029800 h 2547450"/>
              <a:gd name="connsiteX20" fmla="*/ 857250 w 6363048"/>
              <a:gd name="connsiteY20" fmla="*/ 1023450 h 2547450"/>
              <a:gd name="connsiteX21" fmla="*/ 889000 w 6363048"/>
              <a:gd name="connsiteY21" fmla="*/ 1004400 h 2547450"/>
              <a:gd name="connsiteX22" fmla="*/ 933450 w 6363048"/>
              <a:gd name="connsiteY22" fmla="*/ 979000 h 2547450"/>
              <a:gd name="connsiteX23" fmla="*/ 952500 w 6363048"/>
              <a:gd name="connsiteY23" fmla="*/ 953600 h 2547450"/>
              <a:gd name="connsiteX24" fmla="*/ 984250 w 6363048"/>
              <a:gd name="connsiteY24" fmla="*/ 934550 h 2547450"/>
              <a:gd name="connsiteX25" fmla="*/ 1003300 w 6363048"/>
              <a:gd name="connsiteY25" fmla="*/ 921850 h 2547450"/>
              <a:gd name="connsiteX26" fmla="*/ 1035050 w 6363048"/>
              <a:gd name="connsiteY26" fmla="*/ 883750 h 2547450"/>
              <a:gd name="connsiteX27" fmla="*/ 1054100 w 6363048"/>
              <a:gd name="connsiteY27" fmla="*/ 877400 h 2547450"/>
              <a:gd name="connsiteX28" fmla="*/ 1092200 w 6363048"/>
              <a:gd name="connsiteY28" fmla="*/ 839300 h 2547450"/>
              <a:gd name="connsiteX29" fmla="*/ 1117600 w 6363048"/>
              <a:gd name="connsiteY29" fmla="*/ 826600 h 2547450"/>
              <a:gd name="connsiteX30" fmla="*/ 1143000 w 6363048"/>
              <a:gd name="connsiteY30" fmla="*/ 801200 h 2547450"/>
              <a:gd name="connsiteX31" fmla="*/ 1200150 w 6363048"/>
              <a:gd name="connsiteY31" fmla="*/ 763100 h 2547450"/>
              <a:gd name="connsiteX32" fmla="*/ 1219200 w 6363048"/>
              <a:gd name="connsiteY32" fmla="*/ 756750 h 2547450"/>
              <a:gd name="connsiteX33" fmla="*/ 1250950 w 6363048"/>
              <a:gd name="connsiteY33" fmla="*/ 731350 h 2547450"/>
              <a:gd name="connsiteX34" fmla="*/ 1289050 w 6363048"/>
              <a:gd name="connsiteY34" fmla="*/ 725000 h 2547450"/>
              <a:gd name="connsiteX35" fmla="*/ 1333500 w 6363048"/>
              <a:gd name="connsiteY35" fmla="*/ 680550 h 2547450"/>
              <a:gd name="connsiteX36" fmla="*/ 1352550 w 6363048"/>
              <a:gd name="connsiteY36" fmla="*/ 661500 h 2547450"/>
              <a:gd name="connsiteX37" fmla="*/ 1726815 w 6363048"/>
              <a:gd name="connsiteY37" fmla="*/ 421764 h 2547450"/>
              <a:gd name="connsiteX38" fmla="*/ 1917700 w 6363048"/>
              <a:gd name="connsiteY38" fmla="*/ 324950 h 2547450"/>
              <a:gd name="connsiteX39" fmla="*/ 1949450 w 6363048"/>
              <a:gd name="connsiteY39" fmla="*/ 312250 h 2547450"/>
              <a:gd name="connsiteX40" fmla="*/ 2044700 w 6363048"/>
              <a:gd name="connsiteY40" fmla="*/ 286850 h 2547450"/>
              <a:gd name="connsiteX41" fmla="*/ 2108200 w 6363048"/>
              <a:gd name="connsiteY41" fmla="*/ 280500 h 2547450"/>
              <a:gd name="connsiteX42" fmla="*/ 2152650 w 6363048"/>
              <a:gd name="connsiteY42" fmla="*/ 274150 h 2547450"/>
              <a:gd name="connsiteX43" fmla="*/ 2400300 w 6363048"/>
              <a:gd name="connsiteY43" fmla="*/ 261450 h 2547450"/>
              <a:gd name="connsiteX44" fmla="*/ 2419350 w 6363048"/>
              <a:gd name="connsiteY44" fmla="*/ 255100 h 2547450"/>
              <a:gd name="connsiteX45" fmla="*/ 2482850 w 6363048"/>
              <a:gd name="connsiteY45" fmla="*/ 248750 h 2547450"/>
              <a:gd name="connsiteX46" fmla="*/ 2540000 w 6363048"/>
              <a:gd name="connsiteY46" fmla="*/ 229700 h 2547450"/>
              <a:gd name="connsiteX47" fmla="*/ 2679700 w 6363048"/>
              <a:gd name="connsiteY47" fmla="*/ 217000 h 2547450"/>
              <a:gd name="connsiteX48" fmla="*/ 2781300 w 6363048"/>
              <a:gd name="connsiteY48" fmla="*/ 204300 h 2547450"/>
              <a:gd name="connsiteX49" fmla="*/ 2863850 w 6363048"/>
              <a:gd name="connsiteY49" fmla="*/ 197950 h 2547450"/>
              <a:gd name="connsiteX50" fmla="*/ 3187700 w 6363048"/>
              <a:gd name="connsiteY50" fmla="*/ 185250 h 2547450"/>
              <a:gd name="connsiteX51" fmla="*/ 3263900 w 6363048"/>
              <a:gd name="connsiteY51" fmla="*/ 172550 h 2547450"/>
              <a:gd name="connsiteX52" fmla="*/ 3498850 w 6363048"/>
              <a:gd name="connsiteY52" fmla="*/ 159850 h 2547450"/>
              <a:gd name="connsiteX53" fmla="*/ 3733800 w 6363048"/>
              <a:gd name="connsiteY53" fmla="*/ 140800 h 2547450"/>
              <a:gd name="connsiteX54" fmla="*/ 3803650 w 6363048"/>
              <a:gd name="connsiteY54" fmla="*/ 128100 h 2547450"/>
              <a:gd name="connsiteX55" fmla="*/ 4057650 w 6363048"/>
              <a:gd name="connsiteY55" fmla="*/ 121750 h 2547450"/>
              <a:gd name="connsiteX56" fmla="*/ 4387850 w 6363048"/>
              <a:gd name="connsiteY56" fmla="*/ 121750 h 2547450"/>
              <a:gd name="connsiteX57" fmla="*/ 4425950 w 6363048"/>
              <a:gd name="connsiteY57" fmla="*/ 128100 h 2547450"/>
              <a:gd name="connsiteX58" fmla="*/ 4514850 w 6363048"/>
              <a:gd name="connsiteY58" fmla="*/ 134450 h 2547450"/>
              <a:gd name="connsiteX59" fmla="*/ 4597400 w 6363048"/>
              <a:gd name="connsiteY59" fmla="*/ 147150 h 2547450"/>
              <a:gd name="connsiteX60" fmla="*/ 4648200 w 6363048"/>
              <a:gd name="connsiteY60" fmla="*/ 159850 h 2547450"/>
              <a:gd name="connsiteX61" fmla="*/ 4660900 w 6363048"/>
              <a:gd name="connsiteY61" fmla="*/ 178900 h 2547450"/>
              <a:gd name="connsiteX62" fmla="*/ 4679950 w 6363048"/>
              <a:gd name="connsiteY62" fmla="*/ 185250 h 2547450"/>
              <a:gd name="connsiteX63" fmla="*/ 4730750 w 6363048"/>
              <a:gd name="connsiteY63" fmla="*/ 204300 h 2547450"/>
              <a:gd name="connsiteX64" fmla="*/ 4749800 w 6363048"/>
              <a:gd name="connsiteY64" fmla="*/ 217000 h 2547450"/>
              <a:gd name="connsiteX65" fmla="*/ 4768850 w 6363048"/>
              <a:gd name="connsiteY65" fmla="*/ 223350 h 2547450"/>
              <a:gd name="connsiteX66" fmla="*/ 4826000 w 6363048"/>
              <a:gd name="connsiteY66" fmla="*/ 236050 h 2547450"/>
              <a:gd name="connsiteX67" fmla="*/ 5022850 w 6363048"/>
              <a:gd name="connsiteY67" fmla="*/ 229700 h 2547450"/>
              <a:gd name="connsiteX68" fmla="*/ 5181600 w 6363048"/>
              <a:gd name="connsiteY68" fmla="*/ 210650 h 2547450"/>
              <a:gd name="connsiteX69" fmla="*/ 5200650 w 6363048"/>
              <a:gd name="connsiteY69" fmla="*/ 197950 h 2547450"/>
              <a:gd name="connsiteX70" fmla="*/ 5327650 w 6363048"/>
              <a:gd name="connsiteY70" fmla="*/ 172550 h 2547450"/>
              <a:gd name="connsiteX71" fmla="*/ 5410200 w 6363048"/>
              <a:gd name="connsiteY71" fmla="*/ 153500 h 2547450"/>
              <a:gd name="connsiteX72" fmla="*/ 5473700 w 6363048"/>
              <a:gd name="connsiteY72" fmla="*/ 147150 h 2547450"/>
              <a:gd name="connsiteX73" fmla="*/ 5492750 w 6363048"/>
              <a:gd name="connsiteY73" fmla="*/ 140800 h 2547450"/>
              <a:gd name="connsiteX74" fmla="*/ 5626100 w 6363048"/>
              <a:gd name="connsiteY74" fmla="*/ 128100 h 2547450"/>
              <a:gd name="connsiteX75" fmla="*/ 5645150 w 6363048"/>
              <a:gd name="connsiteY75" fmla="*/ 115400 h 2547450"/>
              <a:gd name="connsiteX76" fmla="*/ 5670550 w 6363048"/>
              <a:gd name="connsiteY76" fmla="*/ 109050 h 2547450"/>
              <a:gd name="connsiteX77" fmla="*/ 5689600 w 6363048"/>
              <a:gd name="connsiteY77" fmla="*/ 102700 h 2547450"/>
              <a:gd name="connsiteX78" fmla="*/ 5880100 w 6363048"/>
              <a:gd name="connsiteY78" fmla="*/ 96350 h 2547450"/>
              <a:gd name="connsiteX79" fmla="*/ 5930900 w 6363048"/>
              <a:gd name="connsiteY79" fmla="*/ 83650 h 2547450"/>
              <a:gd name="connsiteX80" fmla="*/ 5949950 w 6363048"/>
              <a:gd name="connsiteY80" fmla="*/ 77300 h 2547450"/>
              <a:gd name="connsiteX81" fmla="*/ 5981700 w 6363048"/>
              <a:gd name="connsiteY81" fmla="*/ 70950 h 2547450"/>
              <a:gd name="connsiteX82" fmla="*/ 6057900 w 6363048"/>
              <a:gd name="connsiteY82" fmla="*/ 26500 h 2547450"/>
              <a:gd name="connsiteX83" fmla="*/ 6121400 w 6363048"/>
              <a:gd name="connsiteY83" fmla="*/ 20150 h 2547450"/>
              <a:gd name="connsiteX84" fmla="*/ 6140450 w 6363048"/>
              <a:gd name="connsiteY84" fmla="*/ 13800 h 2547450"/>
              <a:gd name="connsiteX85" fmla="*/ 6159500 w 6363048"/>
              <a:gd name="connsiteY85" fmla="*/ 1100 h 2547450"/>
              <a:gd name="connsiteX86" fmla="*/ 6178550 w 6363048"/>
              <a:gd name="connsiteY86" fmla="*/ 7450 h 2547450"/>
              <a:gd name="connsiteX87" fmla="*/ 6223000 w 6363048"/>
              <a:gd name="connsiteY87" fmla="*/ 13800 h 2547450"/>
              <a:gd name="connsiteX88" fmla="*/ 6242050 w 6363048"/>
              <a:gd name="connsiteY88" fmla="*/ 26500 h 2547450"/>
              <a:gd name="connsiteX89" fmla="*/ 6267450 w 6363048"/>
              <a:gd name="connsiteY89" fmla="*/ 83650 h 2547450"/>
              <a:gd name="connsiteX90" fmla="*/ 6286500 w 6363048"/>
              <a:gd name="connsiteY90" fmla="*/ 90000 h 2547450"/>
              <a:gd name="connsiteX91" fmla="*/ 6337300 w 6363048"/>
              <a:gd name="connsiteY91" fmla="*/ 102700 h 2547450"/>
              <a:gd name="connsiteX92" fmla="*/ 6350000 w 6363048"/>
              <a:gd name="connsiteY92" fmla="*/ 121750 h 2547450"/>
              <a:gd name="connsiteX93" fmla="*/ 6356350 w 6363048"/>
              <a:gd name="connsiteY93" fmla="*/ 153500 h 2547450"/>
              <a:gd name="connsiteX94" fmla="*/ 6362700 w 6363048"/>
              <a:gd name="connsiteY94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749300 w 6363048"/>
              <a:gd name="connsiteY16" fmla="*/ 1093300 h 2547450"/>
              <a:gd name="connsiteX17" fmla="*/ 812800 w 6363048"/>
              <a:gd name="connsiteY17" fmla="*/ 1048850 h 2547450"/>
              <a:gd name="connsiteX18" fmla="*/ 831850 w 6363048"/>
              <a:gd name="connsiteY18" fmla="*/ 1029800 h 2547450"/>
              <a:gd name="connsiteX19" fmla="*/ 857250 w 6363048"/>
              <a:gd name="connsiteY19" fmla="*/ 1023450 h 2547450"/>
              <a:gd name="connsiteX20" fmla="*/ 889000 w 6363048"/>
              <a:gd name="connsiteY20" fmla="*/ 1004400 h 2547450"/>
              <a:gd name="connsiteX21" fmla="*/ 933450 w 6363048"/>
              <a:gd name="connsiteY21" fmla="*/ 979000 h 2547450"/>
              <a:gd name="connsiteX22" fmla="*/ 952500 w 6363048"/>
              <a:gd name="connsiteY22" fmla="*/ 953600 h 2547450"/>
              <a:gd name="connsiteX23" fmla="*/ 984250 w 6363048"/>
              <a:gd name="connsiteY23" fmla="*/ 934550 h 2547450"/>
              <a:gd name="connsiteX24" fmla="*/ 1003300 w 6363048"/>
              <a:gd name="connsiteY24" fmla="*/ 921850 h 2547450"/>
              <a:gd name="connsiteX25" fmla="*/ 1035050 w 6363048"/>
              <a:gd name="connsiteY25" fmla="*/ 883750 h 2547450"/>
              <a:gd name="connsiteX26" fmla="*/ 1054100 w 6363048"/>
              <a:gd name="connsiteY26" fmla="*/ 877400 h 2547450"/>
              <a:gd name="connsiteX27" fmla="*/ 1092200 w 6363048"/>
              <a:gd name="connsiteY27" fmla="*/ 839300 h 2547450"/>
              <a:gd name="connsiteX28" fmla="*/ 1117600 w 6363048"/>
              <a:gd name="connsiteY28" fmla="*/ 826600 h 2547450"/>
              <a:gd name="connsiteX29" fmla="*/ 1143000 w 6363048"/>
              <a:gd name="connsiteY29" fmla="*/ 801200 h 2547450"/>
              <a:gd name="connsiteX30" fmla="*/ 1200150 w 6363048"/>
              <a:gd name="connsiteY30" fmla="*/ 763100 h 2547450"/>
              <a:gd name="connsiteX31" fmla="*/ 1219200 w 6363048"/>
              <a:gd name="connsiteY31" fmla="*/ 756750 h 2547450"/>
              <a:gd name="connsiteX32" fmla="*/ 1250950 w 6363048"/>
              <a:gd name="connsiteY32" fmla="*/ 731350 h 2547450"/>
              <a:gd name="connsiteX33" fmla="*/ 1289050 w 6363048"/>
              <a:gd name="connsiteY33" fmla="*/ 725000 h 2547450"/>
              <a:gd name="connsiteX34" fmla="*/ 1333500 w 6363048"/>
              <a:gd name="connsiteY34" fmla="*/ 680550 h 2547450"/>
              <a:gd name="connsiteX35" fmla="*/ 1352550 w 6363048"/>
              <a:gd name="connsiteY35" fmla="*/ 661500 h 2547450"/>
              <a:gd name="connsiteX36" fmla="*/ 1726815 w 6363048"/>
              <a:gd name="connsiteY36" fmla="*/ 421764 h 2547450"/>
              <a:gd name="connsiteX37" fmla="*/ 1917700 w 6363048"/>
              <a:gd name="connsiteY37" fmla="*/ 324950 h 2547450"/>
              <a:gd name="connsiteX38" fmla="*/ 1949450 w 6363048"/>
              <a:gd name="connsiteY38" fmla="*/ 312250 h 2547450"/>
              <a:gd name="connsiteX39" fmla="*/ 2044700 w 6363048"/>
              <a:gd name="connsiteY39" fmla="*/ 286850 h 2547450"/>
              <a:gd name="connsiteX40" fmla="*/ 2108200 w 6363048"/>
              <a:gd name="connsiteY40" fmla="*/ 280500 h 2547450"/>
              <a:gd name="connsiteX41" fmla="*/ 2152650 w 6363048"/>
              <a:gd name="connsiteY41" fmla="*/ 274150 h 2547450"/>
              <a:gd name="connsiteX42" fmla="*/ 2400300 w 6363048"/>
              <a:gd name="connsiteY42" fmla="*/ 261450 h 2547450"/>
              <a:gd name="connsiteX43" fmla="*/ 2419350 w 6363048"/>
              <a:gd name="connsiteY43" fmla="*/ 255100 h 2547450"/>
              <a:gd name="connsiteX44" fmla="*/ 2482850 w 6363048"/>
              <a:gd name="connsiteY44" fmla="*/ 248750 h 2547450"/>
              <a:gd name="connsiteX45" fmla="*/ 2540000 w 6363048"/>
              <a:gd name="connsiteY45" fmla="*/ 229700 h 2547450"/>
              <a:gd name="connsiteX46" fmla="*/ 2679700 w 6363048"/>
              <a:gd name="connsiteY46" fmla="*/ 217000 h 2547450"/>
              <a:gd name="connsiteX47" fmla="*/ 2781300 w 6363048"/>
              <a:gd name="connsiteY47" fmla="*/ 204300 h 2547450"/>
              <a:gd name="connsiteX48" fmla="*/ 2863850 w 6363048"/>
              <a:gd name="connsiteY48" fmla="*/ 197950 h 2547450"/>
              <a:gd name="connsiteX49" fmla="*/ 3187700 w 6363048"/>
              <a:gd name="connsiteY49" fmla="*/ 185250 h 2547450"/>
              <a:gd name="connsiteX50" fmla="*/ 3263900 w 6363048"/>
              <a:gd name="connsiteY50" fmla="*/ 172550 h 2547450"/>
              <a:gd name="connsiteX51" fmla="*/ 3498850 w 6363048"/>
              <a:gd name="connsiteY51" fmla="*/ 159850 h 2547450"/>
              <a:gd name="connsiteX52" fmla="*/ 3733800 w 6363048"/>
              <a:gd name="connsiteY52" fmla="*/ 140800 h 2547450"/>
              <a:gd name="connsiteX53" fmla="*/ 3803650 w 6363048"/>
              <a:gd name="connsiteY53" fmla="*/ 128100 h 2547450"/>
              <a:gd name="connsiteX54" fmla="*/ 4057650 w 6363048"/>
              <a:gd name="connsiteY54" fmla="*/ 121750 h 2547450"/>
              <a:gd name="connsiteX55" fmla="*/ 4387850 w 6363048"/>
              <a:gd name="connsiteY55" fmla="*/ 121750 h 2547450"/>
              <a:gd name="connsiteX56" fmla="*/ 4425950 w 6363048"/>
              <a:gd name="connsiteY56" fmla="*/ 128100 h 2547450"/>
              <a:gd name="connsiteX57" fmla="*/ 4514850 w 6363048"/>
              <a:gd name="connsiteY57" fmla="*/ 134450 h 2547450"/>
              <a:gd name="connsiteX58" fmla="*/ 4597400 w 6363048"/>
              <a:gd name="connsiteY58" fmla="*/ 147150 h 2547450"/>
              <a:gd name="connsiteX59" fmla="*/ 4648200 w 6363048"/>
              <a:gd name="connsiteY59" fmla="*/ 159850 h 2547450"/>
              <a:gd name="connsiteX60" fmla="*/ 4660900 w 6363048"/>
              <a:gd name="connsiteY60" fmla="*/ 178900 h 2547450"/>
              <a:gd name="connsiteX61" fmla="*/ 4679950 w 6363048"/>
              <a:gd name="connsiteY61" fmla="*/ 185250 h 2547450"/>
              <a:gd name="connsiteX62" fmla="*/ 4730750 w 6363048"/>
              <a:gd name="connsiteY62" fmla="*/ 204300 h 2547450"/>
              <a:gd name="connsiteX63" fmla="*/ 4749800 w 6363048"/>
              <a:gd name="connsiteY63" fmla="*/ 217000 h 2547450"/>
              <a:gd name="connsiteX64" fmla="*/ 4768850 w 6363048"/>
              <a:gd name="connsiteY64" fmla="*/ 223350 h 2547450"/>
              <a:gd name="connsiteX65" fmla="*/ 4826000 w 6363048"/>
              <a:gd name="connsiteY65" fmla="*/ 236050 h 2547450"/>
              <a:gd name="connsiteX66" fmla="*/ 5022850 w 6363048"/>
              <a:gd name="connsiteY66" fmla="*/ 229700 h 2547450"/>
              <a:gd name="connsiteX67" fmla="*/ 5181600 w 6363048"/>
              <a:gd name="connsiteY67" fmla="*/ 210650 h 2547450"/>
              <a:gd name="connsiteX68" fmla="*/ 5200650 w 6363048"/>
              <a:gd name="connsiteY68" fmla="*/ 197950 h 2547450"/>
              <a:gd name="connsiteX69" fmla="*/ 5327650 w 6363048"/>
              <a:gd name="connsiteY69" fmla="*/ 172550 h 2547450"/>
              <a:gd name="connsiteX70" fmla="*/ 5410200 w 6363048"/>
              <a:gd name="connsiteY70" fmla="*/ 153500 h 2547450"/>
              <a:gd name="connsiteX71" fmla="*/ 5473700 w 6363048"/>
              <a:gd name="connsiteY71" fmla="*/ 147150 h 2547450"/>
              <a:gd name="connsiteX72" fmla="*/ 5492750 w 6363048"/>
              <a:gd name="connsiteY72" fmla="*/ 140800 h 2547450"/>
              <a:gd name="connsiteX73" fmla="*/ 5626100 w 6363048"/>
              <a:gd name="connsiteY73" fmla="*/ 128100 h 2547450"/>
              <a:gd name="connsiteX74" fmla="*/ 5645150 w 6363048"/>
              <a:gd name="connsiteY74" fmla="*/ 115400 h 2547450"/>
              <a:gd name="connsiteX75" fmla="*/ 5670550 w 6363048"/>
              <a:gd name="connsiteY75" fmla="*/ 109050 h 2547450"/>
              <a:gd name="connsiteX76" fmla="*/ 5689600 w 6363048"/>
              <a:gd name="connsiteY76" fmla="*/ 102700 h 2547450"/>
              <a:gd name="connsiteX77" fmla="*/ 5880100 w 6363048"/>
              <a:gd name="connsiteY77" fmla="*/ 96350 h 2547450"/>
              <a:gd name="connsiteX78" fmla="*/ 5930900 w 6363048"/>
              <a:gd name="connsiteY78" fmla="*/ 83650 h 2547450"/>
              <a:gd name="connsiteX79" fmla="*/ 5949950 w 6363048"/>
              <a:gd name="connsiteY79" fmla="*/ 77300 h 2547450"/>
              <a:gd name="connsiteX80" fmla="*/ 5981700 w 6363048"/>
              <a:gd name="connsiteY80" fmla="*/ 70950 h 2547450"/>
              <a:gd name="connsiteX81" fmla="*/ 6057900 w 6363048"/>
              <a:gd name="connsiteY81" fmla="*/ 26500 h 2547450"/>
              <a:gd name="connsiteX82" fmla="*/ 6121400 w 6363048"/>
              <a:gd name="connsiteY82" fmla="*/ 20150 h 2547450"/>
              <a:gd name="connsiteX83" fmla="*/ 6140450 w 6363048"/>
              <a:gd name="connsiteY83" fmla="*/ 13800 h 2547450"/>
              <a:gd name="connsiteX84" fmla="*/ 6159500 w 6363048"/>
              <a:gd name="connsiteY84" fmla="*/ 1100 h 2547450"/>
              <a:gd name="connsiteX85" fmla="*/ 6178550 w 6363048"/>
              <a:gd name="connsiteY85" fmla="*/ 7450 h 2547450"/>
              <a:gd name="connsiteX86" fmla="*/ 6223000 w 6363048"/>
              <a:gd name="connsiteY86" fmla="*/ 13800 h 2547450"/>
              <a:gd name="connsiteX87" fmla="*/ 6242050 w 6363048"/>
              <a:gd name="connsiteY87" fmla="*/ 26500 h 2547450"/>
              <a:gd name="connsiteX88" fmla="*/ 6267450 w 6363048"/>
              <a:gd name="connsiteY88" fmla="*/ 83650 h 2547450"/>
              <a:gd name="connsiteX89" fmla="*/ 6286500 w 6363048"/>
              <a:gd name="connsiteY89" fmla="*/ 90000 h 2547450"/>
              <a:gd name="connsiteX90" fmla="*/ 6337300 w 6363048"/>
              <a:gd name="connsiteY90" fmla="*/ 102700 h 2547450"/>
              <a:gd name="connsiteX91" fmla="*/ 6350000 w 6363048"/>
              <a:gd name="connsiteY91" fmla="*/ 121750 h 2547450"/>
              <a:gd name="connsiteX92" fmla="*/ 6356350 w 6363048"/>
              <a:gd name="connsiteY92" fmla="*/ 153500 h 2547450"/>
              <a:gd name="connsiteX93" fmla="*/ 6362700 w 6363048"/>
              <a:gd name="connsiteY9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12800 w 6363048"/>
              <a:gd name="connsiteY16" fmla="*/ 1048850 h 2547450"/>
              <a:gd name="connsiteX17" fmla="*/ 831850 w 6363048"/>
              <a:gd name="connsiteY17" fmla="*/ 1029800 h 2547450"/>
              <a:gd name="connsiteX18" fmla="*/ 857250 w 6363048"/>
              <a:gd name="connsiteY18" fmla="*/ 1023450 h 2547450"/>
              <a:gd name="connsiteX19" fmla="*/ 889000 w 6363048"/>
              <a:gd name="connsiteY19" fmla="*/ 1004400 h 2547450"/>
              <a:gd name="connsiteX20" fmla="*/ 933450 w 6363048"/>
              <a:gd name="connsiteY20" fmla="*/ 979000 h 2547450"/>
              <a:gd name="connsiteX21" fmla="*/ 952500 w 6363048"/>
              <a:gd name="connsiteY21" fmla="*/ 953600 h 2547450"/>
              <a:gd name="connsiteX22" fmla="*/ 984250 w 6363048"/>
              <a:gd name="connsiteY22" fmla="*/ 934550 h 2547450"/>
              <a:gd name="connsiteX23" fmla="*/ 1003300 w 6363048"/>
              <a:gd name="connsiteY23" fmla="*/ 921850 h 2547450"/>
              <a:gd name="connsiteX24" fmla="*/ 1035050 w 6363048"/>
              <a:gd name="connsiteY24" fmla="*/ 883750 h 2547450"/>
              <a:gd name="connsiteX25" fmla="*/ 1054100 w 6363048"/>
              <a:gd name="connsiteY25" fmla="*/ 877400 h 2547450"/>
              <a:gd name="connsiteX26" fmla="*/ 1092200 w 6363048"/>
              <a:gd name="connsiteY26" fmla="*/ 839300 h 2547450"/>
              <a:gd name="connsiteX27" fmla="*/ 1117600 w 6363048"/>
              <a:gd name="connsiteY27" fmla="*/ 826600 h 2547450"/>
              <a:gd name="connsiteX28" fmla="*/ 1143000 w 6363048"/>
              <a:gd name="connsiteY28" fmla="*/ 801200 h 2547450"/>
              <a:gd name="connsiteX29" fmla="*/ 1200150 w 6363048"/>
              <a:gd name="connsiteY29" fmla="*/ 763100 h 2547450"/>
              <a:gd name="connsiteX30" fmla="*/ 1219200 w 6363048"/>
              <a:gd name="connsiteY30" fmla="*/ 756750 h 2547450"/>
              <a:gd name="connsiteX31" fmla="*/ 1250950 w 6363048"/>
              <a:gd name="connsiteY31" fmla="*/ 731350 h 2547450"/>
              <a:gd name="connsiteX32" fmla="*/ 1289050 w 6363048"/>
              <a:gd name="connsiteY32" fmla="*/ 725000 h 2547450"/>
              <a:gd name="connsiteX33" fmla="*/ 1333500 w 6363048"/>
              <a:gd name="connsiteY33" fmla="*/ 680550 h 2547450"/>
              <a:gd name="connsiteX34" fmla="*/ 1352550 w 6363048"/>
              <a:gd name="connsiteY34" fmla="*/ 661500 h 2547450"/>
              <a:gd name="connsiteX35" fmla="*/ 1726815 w 6363048"/>
              <a:gd name="connsiteY35" fmla="*/ 421764 h 2547450"/>
              <a:gd name="connsiteX36" fmla="*/ 1917700 w 6363048"/>
              <a:gd name="connsiteY36" fmla="*/ 324950 h 2547450"/>
              <a:gd name="connsiteX37" fmla="*/ 1949450 w 6363048"/>
              <a:gd name="connsiteY37" fmla="*/ 312250 h 2547450"/>
              <a:gd name="connsiteX38" fmla="*/ 2044700 w 6363048"/>
              <a:gd name="connsiteY38" fmla="*/ 286850 h 2547450"/>
              <a:gd name="connsiteX39" fmla="*/ 2108200 w 6363048"/>
              <a:gd name="connsiteY39" fmla="*/ 280500 h 2547450"/>
              <a:gd name="connsiteX40" fmla="*/ 2152650 w 6363048"/>
              <a:gd name="connsiteY40" fmla="*/ 274150 h 2547450"/>
              <a:gd name="connsiteX41" fmla="*/ 2400300 w 6363048"/>
              <a:gd name="connsiteY41" fmla="*/ 261450 h 2547450"/>
              <a:gd name="connsiteX42" fmla="*/ 2419350 w 6363048"/>
              <a:gd name="connsiteY42" fmla="*/ 255100 h 2547450"/>
              <a:gd name="connsiteX43" fmla="*/ 2482850 w 6363048"/>
              <a:gd name="connsiteY43" fmla="*/ 248750 h 2547450"/>
              <a:gd name="connsiteX44" fmla="*/ 2540000 w 6363048"/>
              <a:gd name="connsiteY44" fmla="*/ 229700 h 2547450"/>
              <a:gd name="connsiteX45" fmla="*/ 2679700 w 6363048"/>
              <a:gd name="connsiteY45" fmla="*/ 217000 h 2547450"/>
              <a:gd name="connsiteX46" fmla="*/ 2781300 w 6363048"/>
              <a:gd name="connsiteY46" fmla="*/ 204300 h 2547450"/>
              <a:gd name="connsiteX47" fmla="*/ 2863850 w 6363048"/>
              <a:gd name="connsiteY47" fmla="*/ 197950 h 2547450"/>
              <a:gd name="connsiteX48" fmla="*/ 3187700 w 6363048"/>
              <a:gd name="connsiteY48" fmla="*/ 185250 h 2547450"/>
              <a:gd name="connsiteX49" fmla="*/ 3263900 w 6363048"/>
              <a:gd name="connsiteY49" fmla="*/ 172550 h 2547450"/>
              <a:gd name="connsiteX50" fmla="*/ 3498850 w 6363048"/>
              <a:gd name="connsiteY50" fmla="*/ 159850 h 2547450"/>
              <a:gd name="connsiteX51" fmla="*/ 3733800 w 6363048"/>
              <a:gd name="connsiteY51" fmla="*/ 140800 h 2547450"/>
              <a:gd name="connsiteX52" fmla="*/ 3803650 w 6363048"/>
              <a:gd name="connsiteY52" fmla="*/ 128100 h 2547450"/>
              <a:gd name="connsiteX53" fmla="*/ 4057650 w 6363048"/>
              <a:gd name="connsiteY53" fmla="*/ 121750 h 2547450"/>
              <a:gd name="connsiteX54" fmla="*/ 4387850 w 6363048"/>
              <a:gd name="connsiteY54" fmla="*/ 121750 h 2547450"/>
              <a:gd name="connsiteX55" fmla="*/ 4425950 w 6363048"/>
              <a:gd name="connsiteY55" fmla="*/ 128100 h 2547450"/>
              <a:gd name="connsiteX56" fmla="*/ 4514850 w 6363048"/>
              <a:gd name="connsiteY56" fmla="*/ 134450 h 2547450"/>
              <a:gd name="connsiteX57" fmla="*/ 4597400 w 6363048"/>
              <a:gd name="connsiteY57" fmla="*/ 147150 h 2547450"/>
              <a:gd name="connsiteX58" fmla="*/ 4648200 w 6363048"/>
              <a:gd name="connsiteY58" fmla="*/ 159850 h 2547450"/>
              <a:gd name="connsiteX59" fmla="*/ 4660900 w 6363048"/>
              <a:gd name="connsiteY59" fmla="*/ 178900 h 2547450"/>
              <a:gd name="connsiteX60" fmla="*/ 4679950 w 6363048"/>
              <a:gd name="connsiteY60" fmla="*/ 185250 h 2547450"/>
              <a:gd name="connsiteX61" fmla="*/ 4730750 w 6363048"/>
              <a:gd name="connsiteY61" fmla="*/ 204300 h 2547450"/>
              <a:gd name="connsiteX62" fmla="*/ 4749800 w 6363048"/>
              <a:gd name="connsiteY62" fmla="*/ 217000 h 2547450"/>
              <a:gd name="connsiteX63" fmla="*/ 4768850 w 6363048"/>
              <a:gd name="connsiteY63" fmla="*/ 223350 h 2547450"/>
              <a:gd name="connsiteX64" fmla="*/ 4826000 w 6363048"/>
              <a:gd name="connsiteY64" fmla="*/ 236050 h 2547450"/>
              <a:gd name="connsiteX65" fmla="*/ 5022850 w 6363048"/>
              <a:gd name="connsiteY65" fmla="*/ 229700 h 2547450"/>
              <a:gd name="connsiteX66" fmla="*/ 5181600 w 6363048"/>
              <a:gd name="connsiteY66" fmla="*/ 210650 h 2547450"/>
              <a:gd name="connsiteX67" fmla="*/ 5200650 w 6363048"/>
              <a:gd name="connsiteY67" fmla="*/ 197950 h 2547450"/>
              <a:gd name="connsiteX68" fmla="*/ 5327650 w 6363048"/>
              <a:gd name="connsiteY68" fmla="*/ 172550 h 2547450"/>
              <a:gd name="connsiteX69" fmla="*/ 5410200 w 6363048"/>
              <a:gd name="connsiteY69" fmla="*/ 153500 h 2547450"/>
              <a:gd name="connsiteX70" fmla="*/ 5473700 w 6363048"/>
              <a:gd name="connsiteY70" fmla="*/ 147150 h 2547450"/>
              <a:gd name="connsiteX71" fmla="*/ 5492750 w 6363048"/>
              <a:gd name="connsiteY71" fmla="*/ 140800 h 2547450"/>
              <a:gd name="connsiteX72" fmla="*/ 5626100 w 6363048"/>
              <a:gd name="connsiteY72" fmla="*/ 128100 h 2547450"/>
              <a:gd name="connsiteX73" fmla="*/ 5645150 w 6363048"/>
              <a:gd name="connsiteY73" fmla="*/ 115400 h 2547450"/>
              <a:gd name="connsiteX74" fmla="*/ 5670550 w 6363048"/>
              <a:gd name="connsiteY74" fmla="*/ 109050 h 2547450"/>
              <a:gd name="connsiteX75" fmla="*/ 5689600 w 6363048"/>
              <a:gd name="connsiteY75" fmla="*/ 102700 h 2547450"/>
              <a:gd name="connsiteX76" fmla="*/ 5880100 w 6363048"/>
              <a:gd name="connsiteY76" fmla="*/ 96350 h 2547450"/>
              <a:gd name="connsiteX77" fmla="*/ 5930900 w 6363048"/>
              <a:gd name="connsiteY77" fmla="*/ 83650 h 2547450"/>
              <a:gd name="connsiteX78" fmla="*/ 5949950 w 6363048"/>
              <a:gd name="connsiteY78" fmla="*/ 77300 h 2547450"/>
              <a:gd name="connsiteX79" fmla="*/ 5981700 w 6363048"/>
              <a:gd name="connsiteY79" fmla="*/ 70950 h 2547450"/>
              <a:gd name="connsiteX80" fmla="*/ 6057900 w 6363048"/>
              <a:gd name="connsiteY80" fmla="*/ 26500 h 2547450"/>
              <a:gd name="connsiteX81" fmla="*/ 6121400 w 6363048"/>
              <a:gd name="connsiteY81" fmla="*/ 20150 h 2547450"/>
              <a:gd name="connsiteX82" fmla="*/ 6140450 w 6363048"/>
              <a:gd name="connsiteY82" fmla="*/ 13800 h 2547450"/>
              <a:gd name="connsiteX83" fmla="*/ 6159500 w 6363048"/>
              <a:gd name="connsiteY83" fmla="*/ 1100 h 2547450"/>
              <a:gd name="connsiteX84" fmla="*/ 6178550 w 6363048"/>
              <a:gd name="connsiteY84" fmla="*/ 7450 h 2547450"/>
              <a:gd name="connsiteX85" fmla="*/ 6223000 w 6363048"/>
              <a:gd name="connsiteY85" fmla="*/ 13800 h 2547450"/>
              <a:gd name="connsiteX86" fmla="*/ 6242050 w 6363048"/>
              <a:gd name="connsiteY86" fmla="*/ 26500 h 2547450"/>
              <a:gd name="connsiteX87" fmla="*/ 6267450 w 6363048"/>
              <a:gd name="connsiteY87" fmla="*/ 83650 h 2547450"/>
              <a:gd name="connsiteX88" fmla="*/ 6286500 w 6363048"/>
              <a:gd name="connsiteY88" fmla="*/ 90000 h 2547450"/>
              <a:gd name="connsiteX89" fmla="*/ 6337300 w 6363048"/>
              <a:gd name="connsiteY89" fmla="*/ 102700 h 2547450"/>
              <a:gd name="connsiteX90" fmla="*/ 6350000 w 6363048"/>
              <a:gd name="connsiteY90" fmla="*/ 121750 h 2547450"/>
              <a:gd name="connsiteX91" fmla="*/ 6356350 w 6363048"/>
              <a:gd name="connsiteY91" fmla="*/ 153500 h 2547450"/>
              <a:gd name="connsiteX92" fmla="*/ 6362700 w 6363048"/>
              <a:gd name="connsiteY92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12800 w 6363048"/>
              <a:gd name="connsiteY16" fmla="*/ 1048850 h 2547450"/>
              <a:gd name="connsiteX17" fmla="*/ 857250 w 6363048"/>
              <a:gd name="connsiteY17" fmla="*/ 1023450 h 2547450"/>
              <a:gd name="connsiteX18" fmla="*/ 889000 w 6363048"/>
              <a:gd name="connsiteY18" fmla="*/ 1004400 h 2547450"/>
              <a:gd name="connsiteX19" fmla="*/ 933450 w 6363048"/>
              <a:gd name="connsiteY19" fmla="*/ 979000 h 2547450"/>
              <a:gd name="connsiteX20" fmla="*/ 952500 w 6363048"/>
              <a:gd name="connsiteY20" fmla="*/ 953600 h 2547450"/>
              <a:gd name="connsiteX21" fmla="*/ 984250 w 6363048"/>
              <a:gd name="connsiteY21" fmla="*/ 934550 h 2547450"/>
              <a:gd name="connsiteX22" fmla="*/ 1003300 w 6363048"/>
              <a:gd name="connsiteY22" fmla="*/ 921850 h 2547450"/>
              <a:gd name="connsiteX23" fmla="*/ 1035050 w 6363048"/>
              <a:gd name="connsiteY23" fmla="*/ 883750 h 2547450"/>
              <a:gd name="connsiteX24" fmla="*/ 1054100 w 6363048"/>
              <a:gd name="connsiteY24" fmla="*/ 877400 h 2547450"/>
              <a:gd name="connsiteX25" fmla="*/ 1092200 w 6363048"/>
              <a:gd name="connsiteY25" fmla="*/ 839300 h 2547450"/>
              <a:gd name="connsiteX26" fmla="*/ 1117600 w 6363048"/>
              <a:gd name="connsiteY26" fmla="*/ 826600 h 2547450"/>
              <a:gd name="connsiteX27" fmla="*/ 1143000 w 6363048"/>
              <a:gd name="connsiteY27" fmla="*/ 801200 h 2547450"/>
              <a:gd name="connsiteX28" fmla="*/ 1200150 w 6363048"/>
              <a:gd name="connsiteY28" fmla="*/ 763100 h 2547450"/>
              <a:gd name="connsiteX29" fmla="*/ 1219200 w 6363048"/>
              <a:gd name="connsiteY29" fmla="*/ 756750 h 2547450"/>
              <a:gd name="connsiteX30" fmla="*/ 1250950 w 6363048"/>
              <a:gd name="connsiteY30" fmla="*/ 731350 h 2547450"/>
              <a:gd name="connsiteX31" fmla="*/ 1289050 w 6363048"/>
              <a:gd name="connsiteY31" fmla="*/ 725000 h 2547450"/>
              <a:gd name="connsiteX32" fmla="*/ 1333500 w 6363048"/>
              <a:gd name="connsiteY32" fmla="*/ 680550 h 2547450"/>
              <a:gd name="connsiteX33" fmla="*/ 1352550 w 6363048"/>
              <a:gd name="connsiteY33" fmla="*/ 661500 h 2547450"/>
              <a:gd name="connsiteX34" fmla="*/ 1726815 w 6363048"/>
              <a:gd name="connsiteY34" fmla="*/ 421764 h 2547450"/>
              <a:gd name="connsiteX35" fmla="*/ 1917700 w 6363048"/>
              <a:gd name="connsiteY35" fmla="*/ 324950 h 2547450"/>
              <a:gd name="connsiteX36" fmla="*/ 1949450 w 6363048"/>
              <a:gd name="connsiteY36" fmla="*/ 312250 h 2547450"/>
              <a:gd name="connsiteX37" fmla="*/ 2044700 w 6363048"/>
              <a:gd name="connsiteY37" fmla="*/ 286850 h 2547450"/>
              <a:gd name="connsiteX38" fmla="*/ 2108200 w 6363048"/>
              <a:gd name="connsiteY38" fmla="*/ 280500 h 2547450"/>
              <a:gd name="connsiteX39" fmla="*/ 2152650 w 6363048"/>
              <a:gd name="connsiteY39" fmla="*/ 274150 h 2547450"/>
              <a:gd name="connsiteX40" fmla="*/ 2400300 w 6363048"/>
              <a:gd name="connsiteY40" fmla="*/ 261450 h 2547450"/>
              <a:gd name="connsiteX41" fmla="*/ 2419350 w 6363048"/>
              <a:gd name="connsiteY41" fmla="*/ 255100 h 2547450"/>
              <a:gd name="connsiteX42" fmla="*/ 2482850 w 6363048"/>
              <a:gd name="connsiteY42" fmla="*/ 248750 h 2547450"/>
              <a:gd name="connsiteX43" fmla="*/ 2540000 w 6363048"/>
              <a:gd name="connsiteY43" fmla="*/ 229700 h 2547450"/>
              <a:gd name="connsiteX44" fmla="*/ 2679700 w 6363048"/>
              <a:gd name="connsiteY44" fmla="*/ 217000 h 2547450"/>
              <a:gd name="connsiteX45" fmla="*/ 2781300 w 6363048"/>
              <a:gd name="connsiteY45" fmla="*/ 204300 h 2547450"/>
              <a:gd name="connsiteX46" fmla="*/ 2863850 w 6363048"/>
              <a:gd name="connsiteY46" fmla="*/ 197950 h 2547450"/>
              <a:gd name="connsiteX47" fmla="*/ 3187700 w 6363048"/>
              <a:gd name="connsiteY47" fmla="*/ 185250 h 2547450"/>
              <a:gd name="connsiteX48" fmla="*/ 3263900 w 6363048"/>
              <a:gd name="connsiteY48" fmla="*/ 172550 h 2547450"/>
              <a:gd name="connsiteX49" fmla="*/ 3498850 w 6363048"/>
              <a:gd name="connsiteY49" fmla="*/ 159850 h 2547450"/>
              <a:gd name="connsiteX50" fmla="*/ 3733800 w 6363048"/>
              <a:gd name="connsiteY50" fmla="*/ 140800 h 2547450"/>
              <a:gd name="connsiteX51" fmla="*/ 3803650 w 6363048"/>
              <a:gd name="connsiteY51" fmla="*/ 128100 h 2547450"/>
              <a:gd name="connsiteX52" fmla="*/ 4057650 w 6363048"/>
              <a:gd name="connsiteY52" fmla="*/ 121750 h 2547450"/>
              <a:gd name="connsiteX53" fmla="*/ 4387850 w 6363048"/>
              <a:gd name="connsiteY53" fmla="*/ 121750 h 2547450"/>
              <a:gd name="connsiteX54" fmla="*/ 4425950 w 6363048"/>
              <a:gd name="connsiteY54" fmla="*/ 128100 h 2547450"/>
              <a:gd name="connsiteX55" fmla="*/ 4514850 w 6363048"/>
              <a:gd name="connsiteY55" fmla="*/ 134450 h 2547450"/>
              <a:gd name="connsiteX56" fmla="*/ 4597400 w 6363048"/>
              <a:gd name="connsiteY56" fmla="*/ 147150 h 2547450"/>
              <a:gd name="connsiteX57" fmla="*/ 4648200 w 6363048"/>
              <a:gd name="connsiteY57" fmla="*/ 159850 h 2547450"/>
              <a:gd name="connsiteX58" fmla="*/ 4660900 w 6363048"/>
              <a:gd name="connsiteY58" fmla="*/ 178900 h 2547450"/>
              <a:gd name="connsiteX59" fmla="*/ 4679950 w 6363048"/>
              <a:gd name="connsiteY59" fmla="*/ 185250 h 2547450"/>
              <a:gd name="connsiteX60" fmla="*/ 4730750 w 6363048"/>
              <a:gd name="connsiteY60" fmla="*/ 204300 h 2547450"/>
              <a:gd name="connsiteX61" fmla="*/ 4749800 w 6363048"/>
              <a:gd name="connsiteY61" fmla="*/ 217000 h 2547450"/>
              <a:gd name="connsiteX62" fmla="*/ 4768850 w 6363048"/>
              <a:gd name="connsiteY62" fmla="*/ 223350 h 2547450"/>
              <a:gd name="connsiteX63" fmla="*/ 4826000 w 6363048"/>
              <a:gd name="connsiteY63" fmla="*/ 236050 h 2547450"/>
              <a:gd name="connsiteX64" fmla="*/ 5022850 w 6363048"/>
              <a:gd name="connsiteY64" fmla="*/ 229700 h 2547450"/>
              <a:gd name="connsiteX65" fmla="*/ 5181600 w 6363048"/>
              <a:gd name="connsiteY65" fmla="*/ 210650 h 2547450"/>
              <a:gd name="connsiteX66" fmla="*/ 5200650 w 6363048"/>
              <a:gd name="connsiteY66" fmla="*/ 197950 h 2547450"/>
              <a:gd name="connsiteX67" fmla="*/ 5327650 w 6363048"/>
              <a:gd name="connsiteY67" fmla="*/ 172550 h 2547450"/>
              <a:gd name="connsiteX68" fmla="*/ 5410200 w 6363048"/>
              <a:gd name="connsiteY68" fmla="*/ 153500 h 2547450"/>
              <a:gd name="connsiteX69" fmla="*/ 5473700 w 6363048"/>
              <a:gd name="connsiteY69" fmla="*/ 147150 h 2547450"/>
              <a:gd name="connsiteX70" fmla="*/ 5492750 w 6363048"/>
              <a:gd name="connsiteY70" fmla="*/ 140800 h 2547450"/>
              <a:gd name="connsiteX71" fmla="*/ 5626100 w 6363048"/>
              <a:gd name="connsiteY71" fmla="*/ 128100 h 2547450"/>
              <a:gd name="connsiteX72" fmla="*/ 5645150 w 6363048"/>
              <a:gd name="connsiteY72" fmla="*/ 115400 h 2547450"/>
              <a:gd name="connsiteX73" fmla="*/ 5670550 w 6363048"/>
              <a:gd name="connsiteY73" fmla="*/ 109050 h 2547450"/>
              <a:gd name="connsiteX74" fmla="*/ 5689600 w 6363048"/>
              <a:gd name="connsiteY74" fmla="*/ 102700 h 2547450"/>
              <a:gd name="connsiteX75" fmla="*/ 5880100 w 6363048"/>
              <a:gd name="connsiteY75" fmla="*/ 96350 h 2547450"/>
              <a:gd name="connsiteX76" fmla="*/ 5930900 w 6363048"/>
              <a:gd name="connsiteY76" fmla="*/ 83650 h 2547450"/>
              <a:gd name="connsiteX77" fmla="*/ 5949950 w 6363048"/>
              <a:gd name="connsiteY77" fmla="*/ 77300 h 2547450"/>
              <a:gd name="connsiteX78" fmla="*/ 5981700 w 6363048"/>
              <a:gd name="connsiteY78" fmla="*/ 70950 h 2547450"/>
              <a:gd name="connsiteX79" fmla="*/ 6057900 w 6363048"/>
              <a:gd name="connsiteY79" fmla="*/ 26500 h 2547450"/>
              <a:gd name="connsiteX80" fmla="*/ 6121400 w 6363048"/>
              <a:gd name="connsiteY80" fmla="*/ 20150 h 2547450"/>
              <a:gd name="connsiteX81" fmla="*/ 6140450 w 6363048"/>
              <a:gd name="connsiteY81" fmla="*/ 13800 h 2547450"/>
              <a:gd name="connsiteX82" fmla="*/ 6159500 w 6363048"/>
              <a:gd name="connsiteY82" fmla="*/ 1100 h 2547450"/>
              <a:gd name="connsiteX83" fmla="*/ 6178550 w 6363048"/>
              <a:gd name="connsiteY83" fmla="*/ 7450 h 2547450"/>
              <a:gd name="connsiteX84" fmla="*/ 6223000 w 6363048"/>
              <a:gd name="connsiteY84" fmla="*/ 13800 h 2547450"/>
              <a:gd name="connsiteX85" fmla="*/ 6242050 w 6363048"/>
              <a:gd name="connsiteY85" fmla="*/ 26500 h 2547450"/>
              <a:gd name="connsiteX86" fmla="*/ 6267450 w 6363048"/>
              <a:gd name="connsiteY86" fmla="*/ 83650 h 2547450"/>
              <a:gd name="connsiteX87" fmla="*/ 6286500 w 6363048"/>
              <a:gd name="connsiteY87" fmla="*/ 90000 h 2547450"/>
              <a:gd name="connsiteX88" fmla="*/ 6337300 w 6363048"/>
              <a:gd name="connsiteY88" fmla="*/ 102700 h 2547450"/>
              <a:gd name="connsiteX89" fmla="*/ 6350000 w 6363048"/>
              <a:gd name="connsiteY89" fmla="*/ 121750 h 2547450"/>
              <a:gd name="connsiteX90" fmla="*/ 6356350 w 6363048"/>
              <a:gd name="connsiteY90" fmla="*/ 153500 h 2547450"/>
              <a:gd name="connsiteX91" fmla="*/ 6362700 w 6363048"/>
              <a:gd name="connsiteY91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12800 w 6363048"/>
              <a:gd name="connsiteY16" fmla="*/ 1048850 h 2547450"/>
              <a:gd name="connsiteX17" fmla="*/ 857250 w 6363048"/>
              <a:gd name="connsiteY17" fmla="*/ 1023450 h 2547450"/>
              <a:gd name="connsiteX18" fmla="*/ 933450 w 6363048"/>
              <a:gd name="connsiteY18" fmla="*/ 979000 h 2547450"/>
              <a:gd name="connsiteX19" fmla="*/ 952500 w 6363048"/>
              <a:gd name="connsiteY19" fmla="*/ 953600 h 2547450"/>
              <a:gd name="connsiteX20" fmla="*/ 984250 w 6363048"/>
              <a:gd name="connsiteY20" fmla="*/ 934550 h 2547450"/>
              <a:gd name="connsiteX21" fmla="*/ 1003300 w 6363048"/>
              <a:gd name="connsiteY21" fmla="*/ 921850 h 2547450"/>
              <a:gd name="connsiteX22" fmla="*/ 1035050 w 6363048"/>
              <a:gd name="connsiteY22" fmla="*/ 883750 h 2547450"/>
              <a:gd name="connsiteX23" fmla="*/ 1054100 w 6363048"/>
              <a:gd name="connsiteY23" fmla="*/ 877400 h 2547450"/>
              <a:gd name="connsiteX24" fmla="*/ 1092200 w 6363048"/>
              <a:gd name="connsiteY24" fmla="*/ 839300 h 2547450"/>
              <a:gd name="connsiteX25" fmla="*/ 1117600 w 6363048"/>
              <a:gd name="connsiteY25" fmla="*/ 826600 h 2547450"/>
              <a:gd name="connsiteX26" fmla="*/ 1143000 w 6363048"/>
              <a:gd name="connsiteY26" fmla="*/ 801200 h 2547450"/>
              <a:gd name="connsiteX27" fmla="*/ 1200150 w 6363048"/>
              <a:gd name="connsiteY27" fmla="*/ 763100 h 2547450"/>
              <a:gd name="connsiteX28" fmla="*/ 1219200 w 6363048"/>
              <a:gd name="connsiteY28" fmla="*/ 756750 h 2547450"/>
              <a:gd name="connsiteX29" fmla="*/ 1250950 w 6363048"/>
              <a:gd name="connsiteY29" fmla="*/ 731350 h 2547450"/>
              <a:gd name="connsiteX30" fmla="*/ 1289050 w 6363048"/>
              <a:gd name="connsiteY30" fmla="*/ 725000 h 2547450"/>
              <a:gd name="connsiteX31" fmla="*/ 1333500 w 6363048"/>
              <a:gd name="connsiteY31" fmla="*/ 680550 h 2547450"/>
              <a:gd name="connsiteX32" fmla="*/ 1352550 w 6363048"/>
              <a:gd name="connsiteY32" fmla="*/ 661500 h 2547450"/>
              <a:gd name="connsiteX33" fmla="*/ 1726815 w 6363048"/>
              <a:gd name="connsiteY33" fmla="*/ 421764 h 2547450"/>
              <a:gd name="connsiteX34" fmla="*/ 1917700 w 6363048"/>
              <a:gd name="connsiteY34" fmla="*/ 324950 h 2547450"/>
              <a:gd name="connsiteX35" fmla="*/ 1949450 w 6363048"/>
              <a:gd name="connsiteY35" fmla="*/ 312250 h 2547450"/>
              <a:gd name="connsiteX36" fmla="*/ 2044700 w 6363048"/>
              <a:gd name="connsiteY36" fmla="*/ 286850 h 2547450"/>
              <a:gd name="connsiteX37" fmla="*/ 2108200 w 6363048"/>
              <a:gd name="connsiteY37" fmla="*/ 280500 h 2547450"/>
              <a:gd name="connsiteX38" fmla="*/ 2152650 w 6363048"/>
              <a:gd name="connsiteY38" fmla="*/ 274150 h 2547450"/>
              <a:gd name="connsiteX39" fmla="*/ 2400300 w 6363048"/>
              <a:gd name="connsiteY39" fmla="*/ 261450 h 2547450"/>
              <a:gd name="connsiteX40" fmla="*/ 2419350 w 6363048"/>
              <a:gd name="connsiteY40" fmla="*/ 255100 h 2547450"/>
              <a:gd name="connsiteX41" fmla="*/ 2482850 w 6363048"/>
              <a:gd name="connsiteY41" fmla="*/ 248750 h 2547450"/>
              <a:gd name="connsiteX42" fmla="*/ 2540000 w 6363048"/>
              <a:gd name="connsiteY42" fmla="*/ 229700 h 2547450"/>
              <a:gd name="connsiteX43" fmla="*/ 2679700 w 6363048"/>
              <a:gd name="connsiteY43" fmla="*/ 217000 h 2547450"/>
              <a:gd name="connsiteX44" fmla="*/ 2781300 w 6363048"/>
              <a:gd name="connsiteY44" fmla="*/ 204300 h 2547450"/>
              <a:gd name="connsiteX45" fmla="*/ 2863850 w 6363048"/>
              <a:gd name="connsiteY45" fmla="*/ 197950 h 2547450"/>
              <a:gd name="connsiteX46" fmla="*/ 3187700 w 6363048"/>
              <a:gd name="connsiteY46" fmla="*/ 185250 h 2547450"/>
              <a:gd name="connsiteX47" fmla="*/ 3263900 w 6363048"/>
              <a:gd name="connsiteY47" fmla="*/ 172550 h 2547450"/>
              <a:gd name="connsiteX48" fmla="*/ 3498850 w 6363048"/>
              <a:gd name="connsiteY48" fmla="*/ 159850 h 2547450"/>
              <a:gd name="connsiteX49" fmla="*/ 3733800 w 6363048"/>
              <a:gd name="connsiteY49" fmla="*/ 140800 h 2547450"/>
              <a:gd name="connsiteX50" fmla="*/ 3803650 w 6363048"/>
              <a:gd name="connsiteY50" fmla="*/ 128100 h 2547450"/>
              <a:gd name="connsiteX51" fmla="*/ 4057650 w 6363048"/>
              <a:gd name="connsiteY51" fmla="*/ 121750 h 2547450"/>
              <a:gd name="connsiteX52" fmla="*/ 4387850 w 6363048"/>
              <a:gd name="connsiteY52" fmla="*/ 121750 h 2547450"/>
              <a:gd name="connsiteX53" fmla="*/ 4425950 w 6363048"/>
              <a:gd name="connsiteY53" fmla="*/ 128100 h 2547450"/>
              <a:gd name="connsiteX54" fmla="*/ 4514850 w 6363048"/>
              <a:gd name="connsiteY54" fmla="*/ 134450 h 2547450"/>
              <a:gd name="connsiteX55" fmla="*/ 4597400 w 6363048"/>
              <a:gd name="connsiteY55" fmla="*/ 147150 h 2547450"/>
              <a:gd name="connsiteX56" fmla="*/ 4648200 w 6363048"/>
              <a:gd name="connsiteY56" fmla="*/ 159850 h 2547450"/>
              <a:gd name="connsiteX57" fmla="*/ 4660900 w 6363048"/>
              <a:gd name="connsiteY57" fmla="*/ 178900 h 2547450"/>
              <a:gd name="connsiteX58" fmla="*/ 4679950 w 6363048"/>
              <a:gd name="connsiteY58" fmla="*/ 185250 h 2547450"/>
              <a:gd name="connsiteX59" fmla="*/ 4730750 w 6363048"/>
              <a:gd name="connsiteY59" fmla="*/ 204300 h 2547450"/>
              <a:gd name="connsiteX60" fmla="*/ 4749800 w 6363048"/>
              <a:gd name="connsiteY60" fmla="*/ 217000 h 2547450"/>
              <a:gd name="connsiteX61" fmla="*/ 4768850 w 6363048"/>
              <a:gd name="connsiteY61" fmla="*/ 223350 h 2547450"/>
              <a:gd name="connsiteX62" fmla="*/ 4826000 w 6363048"/>
              <a:gd name="connsiteY62" fmla="*/ 236050 h 2547450"/>
              <a:gd name="connsiteX63" fmla="*/ 5022850 w 6363048"/>
              <a:gd name="connsiteY63" fmla="*/ 229700 h 2547450"/>
              <a:gd name="connsiteX64" fmla="*/ 5181600 w 6363048"/>
              <a:gd name="connsiteY64" fmla="*/ 210650 h 2547450"/>
              <a:gd name="connsiteX65" fmla="*/ 5200650 w 6363048"/>
              <a:gd name="connsiteY65" fmla="*/ 197950 h 2547450"/>
              <a:gd name="connsiteX66" fmla="*/ 5327650 w 6363048"/>
              <a:gd name="connsiteY66" fmla="*/ 172550 h 2547450"/>
              <a:gd name="connsiteX67" fmla="*/ 5410200 w 6363048"/>
              <a:gd name="connsiteY67" fmla="*/ 153500 h 2547450"/>
              <a:gd name="connsiteX68" fmla="*/ 5473700 w 6363048"/>
              <a:gd name="connsiteY68" fmla="*/ 147150 h 2547450"/>
              <a:gd name="connsiteX69" fmla="*/ 5492750 w 6363048"/>
              <a:gd name="connsiteY69" fmla="*/ 140800 h 2547450"/>
              <a:gd name="connsiteX70" fmla="*/ 5626100 w 6363048"/>
              <a:gd name="connsiteY70" fmla="*/ 128100 h 2547450"/>
              <a:gd name="connsiteX71" fmla="*/ 5645150 w 6363048"/>
              <a:gd name="connsiteY71" fmla="*/ 115400 h 2547450"/>
              <a:gd name="connsiteX72" fmla="*/ 5670550 w 6363048"/>
              <a:gd name="connsiteY72" fmla="*/ 109050 h 2547450"/>
              <a:gd name="connsiteX73" fmla="*/ 5689600 w 6363048"/>
              <a:gd name="connsiteY73" fmla="*/ 102700 h 2547450"/>
              <a:gd name="connsiteX74" fmla="*/ 5880100 w 6363048"/>
              <a:gd name="connsiteY74" fmla="*/ 96350 h 2547450"/>
              <a:gd name="connsiteX75" fmla="*/ 5930900 w 6363048"/>
              <a:gd name="connsiteY75" fmla="*/ 83650 h 2547450"/>
              <a:gd name="connsiteX76" fmla="*/ 5949950 w 6363048"/>
              <a:gd name="connsiteY76" fmla="*/ 77300 h 2547450"/>
              <a:gd name="connsiteX77" fmla="*/ 5981700 w 6363048"/>
              <a:gd name="connsiteY77" fmla="*/ 70950 h 2547450"/>
              <a:gd name="connsiteX78" fmla="*/ 6057900 w 6363048"/>
              <a:gd name="connsiteY78" fmla="*/ 26500 h 2547450"/>
              <a:gd name="connsiteX79" fmla="*/ 6121400 w 6363048"/>
              <a:gd name="connsiteY79" fmla="*/ 20150 h 2547450"/>
              <a:gd name="connsiteX80" fmla="*/ 6140450 w 6363048"/>
              <a:gd name="connsiteY80" fmla="*/ 13800 h 2547450"/>
              <a:gd name="connsiteX81" fmla="*/ 6159500 w 6363048"/>
              <a:gd name="connsiteY81" fmla="*/ 1100 h 2547450"/>
              <a:gd name="connsiteX82" fmla="*/ 6178550 w 6363048"/>
              <a:gd name="connsiteY82" fmla="*/ 7450 h 2547450"/>
              <a:gd name="connsiteX83" fmla="*/ 6223000 w 6363048"/>
              <a:gd name="connsiteY83" fmla="*/ 13800 h 2547450"/>
              <a:gd name="connsiteX84" fmla="*/ 6242050 w 6363048"/>
              <a:gd name="connsiteY84" fmla="*/ 26500 h 2547450"/>
              <a:gd name="connsiteX85" fmla="*/ 6267450 w 6363048"/>
              <a:gd name="connsiteY85" fmla="*/ 83650 h 2547450"/>
              <a:gd name="connsiteX86" fmla="*/ 6286500 w 6363048"/>
              <a:gd name="connsiteY86" fmla="*/ 90000 h 2547450"/>
              <a:gd name="connsiteX87" fmla="*/ 6337300 w 6363048"/>
              <a:gd name="connsiteY87" fmla="*/ 102700 h 2547450"/>
              <a:gd name="connsiteX88" fmla="*/ 6350000 w 6363048"/>
              <a:gd name="connsiteY88" fmla="*/ 121750 h 2547450"/>
              <a:gd name="connsiteX89" fmla="*/ 6356350 w 6363048"/>
              <a:gd name="connsiteY89" fmla="*/ 153500 h 2547450"/>
              <a:gd name="connsiteX90" fmla="*/ 6362700 w 6363048"/>
              <a:gd name="connsiteY9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730250 w 6363048"/>
              <a:gd name="connsiteY15" fmla="*/ 1099650 h 2547450"/>
              <a:gd name="connsiteX16" fmla="*/ 857250 w 6363048"/>
              <a:gd name="connsiteY16" fmla="*/ 1023450 h 2547450"/>
              <a:gd name="connsiteX17" fmla="*/ 933450 w 6363048"/>
              <a:gd name="connsiteY17" fmla="*/ 979000 h 2547450"/>
              <a:gd name="connsiteX18" fmla="*/ 952500 w 6363048"/>
              <a:gd name="connsiteY18" fmla="*/ 953600 h 2547450"/>
              <a:gd name="connsiteX19" fmla="*/ 984250 w 6363048"/>
              <a:gd name="connsiteY19" fmla="*/ 934550 h 2547450"/>
              <a:gd name="connsiteX20" fmla="*/ 1003300 w 6363048"/>
              <a:gd name="connsiteY20" fmla="*/ 921850 h 2547450"/>
              <a:gd name="connsiteX21" fmla="*/ 1035050 w 6363048"/>
              <a:gd name="connsiteY21" fmla="*/ 883750 h 2547450"/>
              <a:gd name="connsiteX22" fmla="*/ 1054100 w 6363048"/>
              <a:gd name="connsiteY22" fmla="*/ 877400 h 2547450"/>
              <a:gd name="connsiteX23" fmla="*/ 1092200 w 6363048"/>
              <a:gd name="connsiteY23" fmla="*/ 839300 h 2547450"/>
              <a:gd name="connsiteX24" fmla="*/ 1117600 w 6363048"/>
              <a:gd name="connsiteY24" fmla="*/ 826600 h 2547450"/>
              <a:gd name="connsiteX25" fmla="*/ 1143000 w 6363048"/>
              <a:gd name="connsiteY25" fmla="*/ 801200 h 2547450"/>
              <a:gd name="connsiteX26" fmla="*/ 1200150 w 6363048"/>
              <a:gd name="connsiteY26" fmla="*/ 763100 h 2547450"/>
              <a:gd name="connsiteX27" fmla="*/ 1219200 w 6363048"/>
              <a:gd name="connsiteY27" fmla="*/ 756750 h 2547450"/>
              <a:gd name="connsiteX28" fmla="*/ 1250950 w 6363048"/>
              <a:gd name="connsiteY28" fmla="*/ 731350 h 2547450"/>
              <a:gd name="connsiteX29" fmla="*/ 1289050 w 6363048"/>
              <a:gd name="connsiteY29" fmla="*/ 725000 h 2547450"/>
              <a:gd name="connsiteX30" fmla="*/ 1333500 w 6363048"/>
              <a:gd name="connsiteY30" fmla="*/ 680550 h 2547450"/>
              <a:gd name="connsiteX31" fmla="*/ 1352550 w 6363048"/>
              <a:gd name="connsiteY31" fmla="*/ 661500 h 2547450"/>
              <a:gd name="connsiteX32" fmla="*/ 1726815 w 6363048"/>
              <a:gd name="connsiteY32" fmla="*/ 421764 h 2547450"/>
              <a:gd name="connsiteX33" fmla="*/ 1917700 w 6363048"/>
              <a:gd name="connsiteY33" fmla="*/ 324950 h 2547450"/>
              <a:gd name="connsiteX34" fmla="*/ 1949450 w 6363048"/>
              <a:gd name="connsiteY34" fmla="*/ 312250 h 2547450"/>
              <a:gd name="connsiteX35" fmla="*/ 2044700 w 6363048"/>
              <a:gd name="connsiteY35" fmla="*/ 286850 h 2547450"/>
              <a:gd name="connsiteX36" fmla="*/ 2108200 w 6363048"/>
              <a:gd name="connsiteY36" fmla="*/ 280500 h 2547450"/>
              <a:gd name="connsiteX37" fmla="*/ 2152650 w 6363048"/>
              <a:gd name="connsiteY37" fmla="*/ 274150 h 2547450"/>
              <a:gd name="connsiteX38" fmla="*/ 2400300 w 6363048"/>
              <a:gd name="connsiteY38" fmla="*/ 261450 h 2547450"/>
              <a:gd name="connsiteX39" fmla="*/ 2419350 w 6363048"/>
              <a:gd name="connsiteY39" fmla="*/ 255100 h 2547450"/>
              <a:gd name="connsiteX40" fmla="*/ 2482850 w 6363048"/>
              <a:gd name="connsiteY40" fmla="*/ 248750 h 2547450"/>
              <a:gd name="connsiteX41" fmla="*/ 2540000 w 6363048"/>
              <a:gd name="connsiteY41" fmla="*/ 229700 h 2547450"/>
              <a:gd name="connsiteX42" fmla="*/ 2679700 w 6363048"/>
              <a:gd name="connsiteY42" fmla="*/ 217000 h 2547450"/>
              <a:gd name="connsiteX43" fmla="*/ 2781300 w 6363048"/>
              <a:gd name="connsiteY43" fmla="*/ 204300 h 2547450"/>
              <a:gd name="connsiteX44" fmla="*/ 2863850 w 6363048"/>
              <a:gd name="connsiteY44" fmla="*/ 197950 h 2547450"/>
              <a:gd name="connsiteX45" fmla="*/ 3187700 w 6363048"/>
              <a:gd name="connsiteY45" fmla="*/ 185250 h 2547450"/>
              <a:gd name="connsiteX46" fmla="*/ 3263900 w 6363048"/>
              <a:gd name="connsiteY46" fmla="*/ 172550 h 2547450"/>
              <a:gd name="connsiteX47" fmla="*/ 3498850 w 6363048"/>
              <a:gd name="connsiteY47" fmla="*/ 159850 h 2547450"/>
              <a:gd name="connsiteX48" fmla="*/ 3733800 w 6363048"/>
              <a:gd name="connsiteY48" fmla="*/ 140800 h 2547450"/>
              <a:gd name="connsiteX49" fmla="*/ 3803650 w 6363048"/>
              <a:gd name="connsiteY49" fmla="*/ 128100 h 2547450"/>
              <a:gd name="connsiteX50" fmla="*/ 4057650 w 6363048"/>
              <a:gd name="connsiteY50" fmla="*/ 121750 h 2547450"/>
              <a:gd name="connsiteX51" fmla="*/ 4387850 w 6363048"/>
              <a:gd name="connsiteY51" fmla="*/ 121750 h 2547450"/>
              <a:gd name="connsiteX52" fmla="*/ 4425950 w 6363048"/>
              <a:gd name="connsiteY52" fmla="*/ 128100 h 2547450"/>
              <a:gd name="connsiteX53" fmla="*/ 4514850 w 6363048"/>
              <a:gd name="connsiteY53" fmla="*/ 134450 h 2547450"/>
              <a:gd name="connsiteX54" fmla="*/ 4597400 w 6363048"/>
              <a:gd name="connsiteY54" fmla="*/ 147150 h 2547450"/>
              <a:gd name="connsiteX55" fmla="*/ 4648200 w 6363048"/>
              <a:gd name="connsiteY55" fmla="*/ 159850 h 2547450"/>
              <a:gd name="connsiteX56" fmla="*/ 4660900 w 6363048"/>
              <a:gd name="connsiteY56" fmla="*/ 178900 h 2547450"/>
              <a:gd name="connsiteX57" fmla="*/ 4679950 w 6363048"/>
              <a:gd name="connsiteY57" fmla="*/ 185250 h 2547450"/>
              <a:gd name="connsiteX58" fmla="*/ 4730750 w 6363048"/>
              <a:gd name="connsiteY58" fmla="*/ 204300 h 2547450"/>
              <a:gd name="connsiteX59" fmla="*/ 4749800 w 6363048"/>
              <a:gd name="connsiteY59" fmla="*/ 217000 h 2547450"/>
              <a:gd name="connsiteX60" fmla="*/ 4768850 w 6363048"/>
              <a:gd name="connsiteY60" fmla="*/ 223350 h 2547450"/>
              <a:gd name="connsiteX61" fmla="*/ 4826000 w 6363048"/>
              <a:gd name="connsiteY61" fmla="*/ 236050 h 2547450"/>
              <a:gd name="connsiteX62" fmla="*/ 5022850 w 6363048"/>
              <a:gd name="connsiteY62" fmla="*/ 229700 h 2547450"/>
              <a:gd name="connsiteX63" fmla="*/ 5181600 w 6363048"/>
              <a:gd name="connsiteY63" fmla="*/ 210650 h 2547450"/>
              <a:gd name="connsiteX64" fmla="*/ 5200650 w 6363048"/>
              <a:gd name="connsiteY64" fmla="*/ 197950 h 2547450"/>
              <a:gd name="connsiteX65" fmla="*/ 5327650 w 6363048"/>
              <a:gd name="connsiteY65" fmla="*/ 172550 h 2547450"/>
              <a:gd name="connsiteX66" fmla="*/ 5410200 w 6363048"/>
              <a:gd name="connsiteY66" fmla="*/ 153500 h 2547450"/>
              <a:gd name="connsiteX67" fmla="*/ 5473700 w 6363048"/>
              <a:gd name="connsiteY67" fmla="*/ 147150 h 2547450"/>
              <a:gd name="connsiteX68" fmla="*/ 5492750 w 6363048"/>
              <a:gd name="connsiteY68" fmla="*/ 140800 h 2547450"/>
              <a:gd name="connsiteX69" fmla="*/ 5626100 w 6363048"/>
              <a:gd name="connsiteY69" fmla="*/ 128100 h 2547450"/>
              <a:gd name="connsiteX70" fmla="*/ 5645150 w 6363048"/>
              <a:gd name="connsiteY70" fmla="*/ 115400 h 2547450"/>
              <a:gd name="connsiteX71" fmla="*/ 5670550 w 6363048"/>
              <a:gd name="connsiteY71" fmla="*/ 109050 h 2547450"/>
              <a:gd name="connsiteX72" fmla="*/ 5689600 w 6363048"/>
              <a:gd name="connsiteY72" fmla="*/ 102700 h 2547450"/>
              <a:gd name="connsiteX73" fmla="*/ 5880100 w 6363048"/>
              <a:gd name="connsiteY73" fmla="*/ 96350 h 2547450"/>
              <a:gd name="connsiteX74" fmla="*/ 5930900 w 6363048"/>
              <a:gd name="connsiteY74" fmla="*/ 83650 h 2547450"/>
              <a:gd name="connsiteX75" fmla="*/ 5949950 w 6363048"/>
              <a:gd name="connsiteY75" fmla="*/ 77300 h 2547450"/>
              <a:gd name="connsiteX76" fmla="*/ 5981700 w 6363048"/>
              <a:gd name="connsiteY76" fmla="*/ 70950 h 2547450"/>
              <a:gd name="connsiteX77" fmla="*/ 6057900 w 6363048"/>
              <a:gd name="connsiteY77" fmla="*/ 26500 h 2547450"/>
              <a:gd name="connsiteX78" fmla="*/ 6121400 w 6363048"/>
              <a:gd name="connsiteY78" fmla="*/ 20150 h 2547450"/>
              <a:gd name="connsiteX79" fmla="*/ 6140450 w 6363048"/>
              <a:gd name="connsiteY79" fmla="*/ 13800 h 2547450"/>
              <a:gd name="connsiteX80" fmla="*/ 6159500 w 6363048"/>
              <a:gd name="connsiteY80" fmla="*/ 1100 h 2547450"/>
              <a:gd name="connsiteX81" fmla="*/ 6178550 w 6363048"/>
              <a:gd name="connsiteY81" fmla="*/ 7450 h 2547450"/>
              <a:gd name="connsiteX82" fmla="*/ 6223000 w 6363048"/>
              <a:gd name="connsiteY82" fmla="*/ 13800 h 2547450"/>
              <a:gd name="connsiteX83" fmla="*/ 6242050 w 6363048"/>
              <a:gd name="connsiteY83" fmla="*/ 26500 h 2547450"/>
              <a:gd name="connsiteX84" fmla="*/ 6267450 w 6363048"/>
              <a:gd name="connsiteY84" fmla="*/ 83650 h 2547450"/>
              <a:gd name="connsiteX85" fmla="*/ 6286500 w 6363048"/>
              <a:gd name="connsiteY85" fmla="*/ 90000 h 2547450"/>
              <a:gd name="connsiteX86" fmla="*/ 6337300 w 6363048"/>
              <a:gd name="connsiteY86" fmla="*/ 102700 h 2547450"/>
              <a:gd name="connsiteX87" fmla="*/ 6350000 w 6363048"/>
              <a:gd name="connsiteY87" fmla="*/ 121750 h 2547450"/>
              <a:gd name="connsiteX88" fmla="*/ 6356350 w 6363048"/>
              <a:gd name="connsiteY88" fmla="*/ 153500 h 2547450"/>
              <a:gd name="connsiteX89" fmla="*/ 6362700 w 6363048"/>
              <a:gd name="connsiteY8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857250 w 6363048"/>
              <a:gd name="connsiteY15" fmla="*/ 1023450 h 2547450"/>
              <a:gd name="connsiteX16" fmla="*/ 933450 w 6363048"/>
              <a:gd name="connsiteY16" fmla="*/ 979000 h 2547450"/>
              <a:gd name="connsiteX17" fmla="*/ 952500 w 6363048"/>
              <a:gd name="connsiteY17" fmla="*/ 953600 h 2547450"/>
              <a:gd name="connsiteX18" fmla="*/ 984250 w 6363048"/>
              <a:gd name="connsiteY18" fmla="*/ 934550 h 2547450"/>
              <a:gd name="connsiteX19" fmla="*/ 1003300 w 6363048"/>
              <a:gd name="connsiteY19" fmla="*/ 921850 h 2547450"/>
              <a:gd name="connsiteX20" fmla="*/ 1035050 w 6363048"/>
              <a:gd name="connsiteY20" fmla="*/ 883750 h 2547450"/>
              <a:gd name="connsiteX21" fmla="*/ 1054100 w 6363048"/>
              <a:gd name="connsiteY21" fmla="*/ 877400 h 2547450"/>
              <a:gd name="connsiteX22" fmla="*/ 1092200 w 6363048"/>
              <a:gd name="connsiteY22" fmla="*/ 839300 h 2547450"/>
              <a:gd name="connsiteX23" fmla="*/ 1117600 w 6363048"/>
              <a:gd name="connsiteY23" fmla="*/ 826600 h 2547450"/>
              <a:gd name="connsiteX24" fmla="*/ 1143000 w 6363048"/>
              <a:gd name="connsiteY24" fmla="*/ 801200 h 2547450"/>
              <a:gd name="connsiteX25" fmla="*/ 1200150 w 6363048"/>
              <a:gd name="connsiteY25" fmla="*/ 763100 h 2547450"/>
              <a:gd name="connsiteX26" fmla="*/ 1219200 w 6363048"/>
              <a:gd name="connsiteY26" fmla="*/ 756750 h 2547450"/>
              <a:gd name="connsiteX27" fmla="*/ 1250950 w 6363048"/>
              <a:gd name="connsiteY27" fmla="*/ 731350 h 2547450"/>
              <a:gd name="connsiteX28" fmla="*/ 1289050 w 6363048"/>
              <a:gd name="connsiteY28" fmla="*/ 725000 h 2547450"/>
              <a:gd name="connsiteX29" fmla="*/ 1333500 w 6363048"/>
              <a:gd name="connsiteY29" fmla="*/ 680550 h 2547450"/>
              <a:gd name="connsiteX30" fmla="*/ 1352550 w 6363048"/>
              <a:gd name="connsiteY30" fmla="*/ 661500 h 2547450"/>
              <a:gd name="connsiteX31" fmla="*/ 1726815 w 6363048"/>
              <a:gd name="connsiteY31" fmla="*/ 421764 h 2547450"/>
              <a:gd name="connsiteX32" fmla="*/ 1917700 w 6363048"/>
              <a:gd name="connsiteY32" fmla="*/ 324950 h 2547450"/>
              <a:gd name="connsiteX33" fmla="*/ 1949450 w 6363048"/>
              <a:gd name="connsiteY33" fmla="*/ 312250 h 2547450"/>
              <a:gd name="connsiteX34" fmla="*/ 2044700 w 6363048"/>
              <a:gd name="connsiteY34" fmla="*/ 286850 h 2547450"/>
              <a:gd name="connsiteX35" fmla="*/ 2108200 w 6363048"/>
              <a:gd name="connsiteY35" fmla="*/ 280500 h 2547450"/>
              <a:gd name="connsiteX36" fmla="*/ 2152650 w 6363048"/>
              <a:gd name="connsiteY36" fmla="*/ 274150 h 2547450"/>
              <a:gd name="connsiteX37" fmla="*/ 2400300 w 6363048"/>
              <a:gd name="connsiteY37" fmla="*/ 261450 h 2547450"/>
              <a:gd name="connsiteX38" fmla="*/ 2419350 w 6363048"/>
              <a:gd name="connsiteY38" fmla="*/ 255100 h 2547450"/>
              <a:gd name="connsiteX39" fmla="*/ 2482850 w 6363048"/>
              <a:gd name="connsiteY39" fmla="*/ 248750 h 2547450"/>
              <a:gd name="connsiteX40" fmla="*/ 2540000 w 6363048"/>
              <a:gd name="connsiteY40" fmla="*/ 229700 h 2547450"/>
              <a:gd name="connsiteX41" fmla="*/ 2679700 w 6363048"/>
              <a:gd name="connsiteY41" fmla="*/ 217000 h 2547450"/>
              <a:gd name="connsiteX42" fmla="*/ 2781300 w 6363048"/>
              <a:gd name="connsiteY42" fmla="*/ 204300 h 2547450"/>
              <a:gd name="connsiteX43" fmla="*/ 2863850 w 6363048"/>
              <a:gd name="connsiteY43" fmla="*/ 197950 h 2547450"/>
              <a:gd name="connsiteX44" fmla="*/ 3187700 w 6363048"/>
              <a:gd name="connsiteY44" fmla="*/ 185250 h 2547450"/>
              <a:gd name="connsiteX45" fmla="*/ 3263900 w 6363048"/>
              <a:gd name="connsiteY45" fmla="*/ 172550 h 2547450"/>
              <a:gd name="connsiteX46" fmla="*/ 3498850 w 6363048"/>
              <a:gd name="connsiteY46" fmla="*/ 159850 h 2547450"/>
              <a:gd name="connsiteX47" fmla="*/ 3733800 w 6363048"/>
              <a:gd name="connsiteY47" fmla="*/ 140800 h 2547450"/>
              <a:gd name="connsiteX48" fmla="*/ 3803650 w 6363048"/>
              <a:gd name="connsiteY48" fmla="*/ 128100 h 2547450"/>
              <a:gd name="connsiteX49" fmla="*/ 4057650 w 6363048"/>
              <a:gd name="connsiteY49" fmla="*/ 121750 h 2547450"/>
              <a:gd name="connsiteX50" fmla="*/ 4387850 w 6363048"/>
              <a:gd name="connsiteY50" fmla="*/ 121750 h 2547450"/>
              <a:gd name="connsiteX51" fmla="*/ 4425950 w 6363048"/>
              <a:gd name="connsiteY51" fmla="*/ 128100 h 2547450"/>
              <a:gd name="connsiteX52" fmla="*/ 4514850 w 6363048"/>
              <a:gd name="connsiteY52" fmla="*/ 134450 h 2547450"/>
              <a:gd name="connsiteX53" fmla="*/ 4597400 w 6363048"/>
              <a:gd name="connsiteY53" fmla="*/ 147150 h 2547450"/>
              <a:gd name="connsiteX54" fmla="*/ 4648200 w 6363048"/>
              <a:gd name="connsiteY54" fmla="*/ 159850 h 2547450"/>
              <a:gd name="connsiteX55" fmla="*/ 4660900 w 6363048"/>
              <a:gd name="connsiteY55" fmla="*/ 178900 h 2547450"/>
              <a:gd name="connsiteX56" fmla="*/ 4679950 w 6363048"/>
              <a:gd name="connsiteY56" fmla="*/ 185250 h 2547450"/>
              <a:gd name="connsiteX57" fmla="*/ 4730750 w 6363048"/>
              <a:gd name="connsiteY57" fmla="*/ 204300 h 2547450"/>
              <a:gd name="connsiteX58" fmla="*/ 4749800 w 6363048"/>
              <a:gd name="connsiteY58" fmla="*/ 217000 h 2547450"/>
              <a:gd name="connsiteX59" fmla="*/ 4768850 w 6363048"/>
              <a:gd name="connsiteY59" fmla="*/ 223350 h 2547450"/>
              <a:gd name="connsiteX60" fmla="*/ 4826000 w 6363048"/>
              <a:gd name="connsiteY60" fmla="*/ 236050 h 2547450"/>
              <a:gd name="connsiteX61" fmla="*/ 5022850 w 6363048"/>
              <a:gd name="connsiteY61" fmla="*/ 229700 h 2547450"/>
              <a:gd name="connsiteX62" fmla="*/ 5181600 w 6363048"/>
              <a:gd name="connsiteY62" fmla="*/ 210650 h 2547450"/>
              <a:gd name="connsiteX63" fmla="*/ 5200650 w 6363048"/>
              <a:gd name="connsiteY63" fmla="*/ 197950 h 2547450"/>
              <a:gd name="connsiteX64" fmla="*/ 5327650 w 6363048"/>
              <a:gd name="connsiteY64" fmla="*/ 172550 h 2547450"/>
              <a:gd name="connsiteX65" fmla="*/ 5410200 w 6363048"/>
              <a:gd name="connsiteY65" fmla="*/ 153500 h 2547450"/>
              <a:gd name="connsiteX66" fmla="*/ 5473700 w 6363048"/>
              <a:gd name="connsiteY66" fmla="*/ 147150 h 2547450"/>
              <a:gd name="connsiteX67" fmla="*/ 5492750 w 6363048"/>
              <a:gd name="connsiteY67" fmla="*/ 140800 h 2547450"/>
              <a:gd name="connsiteX68" fmla="*/ 5626100 w 6363048"/>
              <a:gd name="connsiteY68" fmla="*/ 128100 h 2547450"/>
              <a:gd name="connsiteX69" fmla="*/ 5645150 w 6363048"/>
              <a:gd name="connsiteY69" fmla="*/ 115400 h 2547450"/>
              <a:gd name="connsiteX70" fmla="*/ 5670550 w 6363048"/>
              <a:gd name="connsiteY70" fmla="*/ 109050 h 2547450"/>
              <a:gd name="connsiteX71" fmla="*/ 5689600 w 6363048"/>
              <a:gd name="connsiteY71" fmla="*/ 102700 h 2547450"/>
              <a:gd name="connsiteX72" fmla="*/ 5880100 w 6363048"/>
              <a:gd name="connsiteY72" fmla="*/ 96350 h 2547450"/>
              <a:gd name="connsiteX73" fmla="*/ 5930900 w 6363048"/>
              <a:gd name="connsiteY73" fmla="*/ 83650 h 2547450"/>
              <a:gd name="connsiteX74" fmla="*/ 5949950 w 6363048"/>
              <a:gd name="connsiteY74" fmla="*/ 77300 h 2547450"/>
              <a:gd name="connsiteX75" fmla="*/ 5981700 w 6363048"/>
              <a:gd name="connsiteY75" fmla="*/ 70950 h 2547450"/>
              <a:gd name="connsiteX76" fmla="*/ 6057900 w 6363048"/>
              <a:gd name="connsiteY76" fmla="*/ 26500 h 2547450"/>
              <a:gd name="connsiteX77" fmla="*/ 6121400 w 6363048"/>
              <a:gd name="connsiteY77" fmla="*/ 20150 h 2547450"/>
              <a:gd name="connsiteX78" fmla="*/ 6140450 w 6363048"/>
              <a:gd name="connsiteY78" fmla="*/ 13800 h 2547450"/>
              <a:gd name="connsiteX79" fmla="*/ 6159500 w 6363048"/>
              <a:gd name="connsiteY79" fmla="*/ 1100 h 2547450"/>
              <a:gd name="connsiteX80" fmla="*/ 6178550 w 6363048"/>
              <a:gd name="connsiteY80" fmla="*/ 7450 h 2547450"/>
              <a:gd name="connsiteX81" fmla="*/ 6223000 w 6363048"/>
              <a:gd name="connsiteY81" fmla="*/ 13800 h 2547450"/>
              <a:gd name="connsiteX82" fmla="*/ 6242050 w 6363048"/>
              <a:gd name="connsiteY82" fmla="*/ 26500 h 2547450"/>
              <a:gd name="connsiteX83" fmla="*/ 6267450 w 6363048"/>
              <a:gd name="connsiteY83" fmla="*/ 83650 h 2547450"/>
              <a:gd name="connsiteX84" fmla="*/ 6286500 w 6363048"/>
              <a:gd name="connsiteY84" fmla="*/ 90000 h 2547450"/>
              <a:gd name="connsiteX85" fmla="*/ 6337300 w 6363048"/>
              <a:gd name="connsiteY85" fmla="*/ 102700 h 2547450"/>
              <a:gd name="connsiteX86" fmla="*/ 6350000 w 6363048"/>
              <a:gd name="connsiteY86" fmla="*/ 121750 h 2547450"/>
              <a:gd name="connsiteX87" fmla="*/ 6356350 w 6363048"/>
              <a:gd name="connsiteY87" fmla="*/ 153500 h 2547450"/>
              <a:gd name="connsiteX88" fmla="*/ 6362700 w 6363048"/>
              <a:gd name="connsiteY8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952500 w 6363048"/>
              <a:gd name="connsiteY16" fmla="*/ 953600 h 2547450"/>
              <a:gd name="connsiteX17" fmla="*/ 984250 w 6363048"/>
              <a:gd name="connsiteY17" fmla="*/ 934550 h 2547450"/>
              <a:gd name="connsiteX18" fmla="*/ 1003300 w 6363048"/>
              <a:gd name="connsiteY18" fmla="*/ 921850 h 2547450"/>
              <a:gd name="connsiteX19" fmla="*/ 1035050 w 6363048"/>
              <a:gd name="connsiteY19" fmla="*/ 883750 h 2547450"/>
              <a:gd name="connsiteX20" fmla="*/ 1054100 w 6363048"/>
              <a:gd name="connsiteY20" fmla="*/ 877400 h 2547450"/>
              <a:gd name="connsiteX21" fmla="*/ 1092200 w 6363048"/>
              <a:gd name="connsiteY21" fmla="*/ 839300 h 2547450"/>
              <a:gd name="connsiteX22" fmla="*/ 1117600 w 6363048"/>
              <a:gd name="connsiteY22" fmla="*/ 826600 h 2547450"/>
              <a:gd name="connsiteX23" fmla="*/ 1143000 w 6363048"/>
              <a:gd name="connsiteY23" fmla="*/ 801200 h 2547450"/>
              <a:gd name="connsiteX24" fmla="*/ 1200150 w 6363048"/>
              <a:gd name="connsiteY24" fmla="*/ 763100 h 2547450"/>
              <a:gd name="connsiteX25" fmla="*/ 1219200 w 6363048"/>
              <a:gd name="connsiteY25" fmla="*/ 756750 h 2547450"/>
              <a:gd name="connsiteX26" fmla="*/ 1250950 w 6363048"/>
              <a:gd name="connsiteY26" fmla="*/ 731350 h 2547450"/>
              <a:gd name="connsiteX27" fmla="*/ 1289050 w 6363048"/>
              <a:gd name="connsiteY27" fmla="*/ 725000 h 2547450"/>
              <a:gd name="connsiteX28" fmla="*/ 1333500 w 6363048"/>
              <a:gd name="connsiteY28" fmla="*/ 680550 h 2547450"/>
              <a:gd name="connsiteX29" fmla="*/ 1352550 w 6363048"/>
              <a:gd name="connsiteY29" fmla="*/ 661500 h 2547450"/>
              <a:gd name="connsiteX30" fmla="*/ 1726815 w 6363048"/>
              <a:gd name="connsiteY30" fmla="*/ 421764 h 2547450"/>
              <a:gd name="connsiteX31" fmla="*/ 1917700 w 6363048"/>
              <a:gd name="connsiteY31" fmla="*/ 324950 h 2547450"/>
              <a:gd name="connsiteX32" fmla="*/ 1949450 w 6363048"/>
              <a:gd name="connsiteY32" fmla="*/ 312250 h 2547450"/>
              <a:gd name="connsiteX33" fmla="*/ 2044700 w 6363048"/>
              <a:gd name="connsiteY33" fmla="*/ 286850 h 2547450"/>
              <a:gd name="connsiteX34" fmla="*/ 2108200 w 6363048"/>
              <a:gd name="connsiteY34" fmla="*/ 280500 h 2547450"/>
              <a:gd name="connsiteX35" fmla="*/ 2152650 w 6363048"/>
              <a:gd name="connsiteY35" fmla="*/ 274150 h 2547450"/>
              <a:gd name="connsiteX36" fmla="*/ 2400300 w 6363048"/>
              <a:gd name="connsiteY36" fmla="*/ 261450 h 2547450"/>
              <a:gd name="connsiteX37" fmla="*/ 2419350 w 6363048"/>
              <a:gd name="connsiteY37" fmla="*/ 255100 h 2547450"/>
              <a:gd name="connsiteX38" fmla="*/ 2482850 w 6363048"/>
              <a:gd name="connsiteY38" fmla="*/ 248750 h 2547450"/>
              <a:gd name="connsiteX39" fmla="*/ 2540000 w 6363048"/>
              <a:gd name="connsiteY39" fmla="*/ 229700 h 2547450"/>
              <a:gd name="connsiteX40" fmla="*/ 2679700 w 6363048"/>
              <a:gd name="connsiteY40" fmla="*/ 217000 h 2547450"/>
              <a:gd name="connsiteX41" fmla="*/ 2781300 w 6363048"/>
              <a:gd name="connsiteY41" fmla="*/ 204300 h 2547450"/>
              <a:gd name="connsiteX42" fmla="*/ 2863850 w 6363048"/>
              <a:gd name="connsiteY42" fmla="*/ 197950 h 2547450"/>
              <a:gd name="connsiteX43" fmla="*/ 3187700 w 6363048"/>
              <a:gd name="connsiteY43" fmla="*/ 185250 h 2547450"/>
              <a:gd name="connsiteX44" fmla="*/ 3263900 w 6363048"/>
              <a:gd name="connsiteY44" fmla="*/ 172550 h 2547450"/>
              <a:gd name="connsiteX45" fmla="*/ 3498850 w 6363048"/>
              <a:gd name="connsiteY45" fmla="*/ 159850 h 2547450"/>
              <a:gd name="connsiteX46" fmla="*/ 3733800 w 6363048"/>
              <a:gd name="connsiteY46" fmla="*/ 140800 h 2547450"/>
              <a:gd name="connsiteX47" fmla="*/ 3803650 w 6363048"/>
              <a:gd name="connsiteY47" fmla="*/ 128100 h 2547450"/>
              <a:gd name="connsiteX48" fmla="*/ 4057650 w 6363048"/>
              <a:gd name="connsiteY48" fmla="*/ 121750 h 2547450"/>
              <a:gd name="connsiteX49" fmla="*/ 4387850 w 6363048"/>
              <a:gd name="connsiteY49" fmla="*/ 121750 h 2547450"/>
              <a:gd name="connsiteX50" fmla="*/ 4425950 w 6363048"/>
              <a:gd name="connsiteY50" fmla="*/ 128100 h 2547450"/>
              <a:gd name="connsiteX51" fmla="*/ 4514850 w 6363048"/>
              <a:gd name="connsiteY51" fmla="*/ 134450 h 2547450"/>
              <a:gd name="connsiteX52" fmla="*/ 4597400 w 6363048"/>
              <a:gd name="connsiteY52" fmla="*/ 147150 h 2547450"/>
              <a:gd name="connsiteX53" fmla="*/ 4648200 w 6363048"/>
              <a:gd name="connsiteY53" fmla="*/ 159850 h 2547450"/>
              <a:gd name="connsiteX54" fmla="*/ 4660900 w 6363048"/>
              <a:gd name="connsiteY54" fmla="*/ 178900 h 2547450"/>
              <a:gd name="connsiteX55" fmla="*/ 4679950 w 6363048"/>
              <a:gd name="connsiteY55" fmla="*/ 185250 h 2547450"/>
              <a:gd name="connsiteX56" fmla="*/ 4730750 w 6363048"/>
              <a:gd name="connsiteY56" fmla="*/ 204300 h 2547450"/>
              <a:gd name="connsiteX57" fmla="*/ 4749800 w 6363048"/>
              <a:gd name="connsiteY57" fmla="*/ 217000 h 2547450"/>
              <a:gd name="connsiteX58" fmla="*/ 4768850 w 6363048"/>
              <a:gd name="connsiteY58" fmla="*/ 223350 h 2547450"/>
              <a:gd name="connsiteX59" fmla="*/ 4826000 w 6363048"/>
              <a:gd name="connsiteY59" fmla="*/ 236050 h 2547450"/>
              <a:gd name="connsiteX60" fmla="*/ 5022850 w 6363048"/>
              <a:gd name="connsiteY60" fmla="*/ 229700 h 2547450"/>
              <a:gd name="connsiteX61" fmla="*/ 5181600 w 6363048"/>
              <a:gd name="connsiteY61" fmla="*/ 210650 h 2547450"/>
              <a:gd name="connsiteX62" fmla="*/ 5200650 w 6363048"/>
              <a:gd name="connsiteY62" fmla="*/ 197950 h 2547450"/>
              <a:gd name="connsiteX63" fmla="*/ 5327650 w 6363048"/>
              <a:gd name="connsiteY63" fmla="*/ 172550 h 2547450"/>
              <a:gd name="connsiteX64" fmla="*/ 5410200 w 6363048"/>
              <a:gd name="connsiteY64" fmla="*/ 153500 h 2547450"/>
              <a:gd name="connsiteX65" fmla="*/ 5473700 w 6363048"/>
              <a:gd name="connsiteY65" fmla="*/ 147150 h 2547450"/>
              <a:gd name="connsiteX66" fmla="*/ 5492750 w 6363048"/>
              <a:gd name="connsiteY66" fmla="*/ 140800 h 2547450"/>
              <a:gd name="connsiteX67" fmla="*/ 5626100 w 6363048"/>
              <a:gd name="connsiteY67" fmla="*/ 128100 h 2547450"/>
              <a:gd name="connsiteX68" fmla="*/ 5645150 w 6363048"/>
              <a:gd name="connsiteY68" fmla="*/ 115400 h 2547450"/>
              <a:gd name="connsiteX69" fmla="*/ 5670550 w 6363048"/>
              <a:gd name="connsiteY69" fmla="*/ 109050 h 2547450"/>
              <a:gd name="connsiteX70" fmla="*/ 5689600 w 6363048"/>
              <a:gd name="connsiteY70" fmla="*/ 102700 h 2547450"/>
              <a:gd name="connsiteX71" fmla="*/ 5880100 w 6363048"/>
              <a:gd name="connsiteY71" fmla="*/ 96350 h 2547450"/>
              <a:gd name="connsiteX72" fmla="*/ 5930900 w 6363048"/>
              <a:gd name="connsiteY72" fmla="*/ 83650 h 2547450"/>
              <a:gd name="connsiteX73" fmla="*/ 5949950 w 6363048"/>
              <a:gd name="connsiteY73" fmla="*/ 77300 h 2547450"/>
              <a:gd name="connsiteX74" fmla="*/ 5981700 w 6363048"/>
              <a:gd name="connsiteY74" fmla="*/ 70950 h 2547450"/>
              <a:gd name="connsiteX75" fmla="*/ 6057900 w 6363048"/>
              <a:gd name="connsiteY75" fmla="*/ 26500 h 2547450"/>
              <a:gd name="connsiteX76" fmla="*/ 6121400 w 6363048"/>
              <a:gd name="connsiteY76" fmla="*/ 20150 h 2547450"/>
              <a:gd name="connsiteX77" fmla="*/ 6140450 w 6363048"/>
              <a:gd name="connsiteY77" fmla="*/ 13800 h 2547450"/>
              <a:gd name="connsiteX78" fmla="*/ 6159500 w 6363048"/>
              <a:gd name="connsiteY78" fmla="*/ 1100 h 2547450"/>
              <a:gd name="connsiteX79" fmla="*/ 6178550 w 6363048"/>
              <a:gd name="connsiteY79" fmla="*/ 7450 h 2547450"/>
              <a:gd name="connsiteX80" fmla="*/ 6223000 w 6363048"/>
              <a:gd name="connsiteY80" fmla="*/ 13800 h 2547450"/>
              <a:gd name="connsiteX81" fmla="*/ 6242050 w 6363048"/>
              <a:gd name="connsiteY81" fmla="*/ 26500 h 2547450"/>
              <a:gd name="connsiteX82" fmla="*/ 6267450 w 6363048"/>
              <a:gd name="connsiteY82" fmla="*/ 83650 h 2547450"/>
              <a:gd name="connsiteX83" fmla="*/ 6286500 w 6363048"/>
              <a:gd name="connsiteY83" fmla="*/ 90000 h 2547450"/>
              <a:gd name="connsiteX84" fmla="*/ 6337300 w 6363048"/>
              <a:gd name="connsiteY84" fmla="*/ 102700 h 2547450"/>
              <a:gd name="connsiteX85" fmla="*/ 6350000 w 6363048"/>
              <a:gd name="connsiteY85" fmla="*/ 121750 h 2547450"/>
              <a:gd name="connsiteX86" fmla="*/ 6356350 w 6363048"/>
              <a:gd name="connsiteY86" fmla="*/ 153500 h 2547450"/>
              <a:gd name="connsiteX87" fmla="*/ 6362700 w 6363048"/>
              <a:gd name="connsiteY8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952500 w 6363048"/>
              <a:gd name="connsiteY16" fmla="*/ 953600 h 2547450"/>
              <a:gd name="connsiteX17" fmla="*/ 984250 w 6363048"/>
              <a:gd name="connsiteY17" fmla="*/ 934550 h 2547450"/>
              <a:gd name="connsiteX18" fmla="*/ 1035050 w 6363048"/>
              <a:gd name="connsiteY18" fmla="*/ 883750 h 2547450"/>
              <a:gd name="connsiteX19" fmla="*/ 1054100 w 6363048"/>
              <a:gd name="connsiteY19" fmla="*/ 877400 h 2547450"/>
              <a:gd name="connsiteX20" fmla="*/ 1092200 w 6363048"/>
              <a:gd name="connsiteY20" fmla="*/ 839300 h 2547450"/>
              <a:gd name="connsiteX21" fmla="*/ 1117600 w 6363048"/>
              <a:gd name="connsiteY21" fmla="*/ 826600 h 2547450"/>
              <a:gd name="connsiteX22" fmla="*/ 1143000 w 6363048"/>
              <a:gd name="connsiteY22" fmla="*/ 801200 h 2547450"/>
              <a:gd name="connsiteX23" fmla="*/ 1200150 w 6363048"/>
              <a:gd name="connsiteY23" fmla="*/ 763100 h 2547450"/>
              <a:gd name="connsiteX24" fmla="*/ 1219200 w 6363048"/>
              <a:gd name="connsiteY24" fmla="*/ 756750 h 2547450"/>
              <a:gd name="connsiteX25" fmla="*/ 1250950 w 6363048"/>
              <a:gd name="connsiteY25" fmla="*/ 731350 h 2547450"/>
              <a:gd name="connsiteX26" fmla="*/ 1289050 w 6363048"/>
              <a:gd name="connsiteY26" fmla="*/ 725000 h 2547450"/>
              <a:gd name="connsiteX27" fmla="*/ 1333500 w 6363048"/>
              <a:gd name="connsiteY27" fmla="*/ 680550 h 2547450"/>
              <a:gd name="connsiteX28" fmla="*/ 1352550 w 6363048"/>
              <a:gd name="connsiteY28" fmla="*/ 661500 h 2547450"/>
              <a:gd name="connsiteX29" fmla="*/ 1726815 w 6363048"/>
              <a:gd name="connsiteY29" fmla="*/ 421764 h 2547450"/>
              <a:gd name="connsiteX30" fmla="*/ 1917700 w 6363048"/>
              <a:gd name="connsiteY30" fmla="*/ 324950 h 2547450"/>
              <a:gd name="connsiteX31" fmla="*/ 1949450 w 6363048"/>
              <a:gd name="connsiteY31" fmla="*/ 312250 h 2547450"/>
              <a:gd name="connsiteX32" fmla="*/ 2044700 w 6363048"/>
              <a:gd name="connsiteY32" fmla="*/ 286850 h 2547450"/>
              <a:gd name="connsiteX33" fmla="*/ 2108200 w 6363048"/>
              <a:gd name="connsiteY33" fmla="*/ 280500 h 2547450"/>
              <a:gd name="connsiteX34" fmla="*/ 2152650 w 6363048"/>
              <a:gd name="connsiteY34" fmla="*/ 274150 h 2547450"/>
              <a:gd name="connsiteX35" fmla="*/ 2400300 w 6363048"/>
              <a:gd name="connsiteY35" fmla="*/ 261450 h 2547450"/>
              <a:gd name="connsiteX36" fmla="*/ 2419350 w 6363048"/>
              <a:gd name="connsiteY36" fmla="*/ 255100 h 2547450"/>
              <a:gd name="connsiteX37" fmla="*/ 2482850 w 6363048"/>
              <a:gd name="connsiteY37" fmla="*/ 248750 h 2547450"/>
              <a:gd name="connsiteX38" fmla="*/ 2540000 w 6363048"/>
              <a:gd name="connsiteY38" fmla="*/ 229700 h 2547450"/>
              <a:gd name="connsiteX39" fmla="*/ 2679700 w 6363048"/>
              <a:gd name="connsiteY39" fmla="*/ 217000 h 2547450"/>
              <a:gd name="connsiteX40" fmla="*/ 2781300 w 6363048"/>
              <a:gd name="connsiteY40" fmla="*/ 204300 h 2547450"/>
              <a:gd name="connsiteX41" fmla="*/ 2863850 w 6363048"/>
              <a:gd name="connsiteY41" fmla="*/ 197950 h 2547450"/>
              <a:gd name="connsiteX42" fmla="*/ 3187700 w 6363048"/>
              <a:gd name="connsiteY42" fmla="*/ 185250 h 2547450"/>
              <a:gd name="connsiteX43" fmla="*/ 3263900 w 6363048"/>
              <a:gd name="connsiteY43" fmla="*/ 172550 h 2547450"/>
              <a:gd name="connsiteX44" fmla="*/ 3498850 w 6363048"/>
              <a:gd name="connsiteY44" fmla="*/ 159850 h 2547450"/>
              <a:gd name="connsiteX45" fmla="*/ 3733800 w 6363048"/>
              <a:gd name="connsiteY45" fmla="*/ 140800 h 2547450"/>
              <a:gd name="connsiteX46" fmla="*/ 3803650 w 6363048"/>
              <a:gd name="connsiteY46" fmla="*/ 128100 h 2547450"/>
              <a:gd name="connsiteX47" fmla="*/ 4057650 w 6363048"/>
              <a:gd name="connsiteY47" fmla="*/ 121750 h 2547450"/>
              <a:gd name="connsiteX48" fmla="*/ 4387850 w 6363048"/>
              <a:gd name="connsiteY48" fmla="*/ 121750 h 2547450"/>
              <a:gd name="connsiteX49" fmla="*/ 4425950 w 6363048"/>
              <a:gd name="connsiteY49" fmla="*/ 128100 h 2547450"/>
              <a:gd name="connsiteX50" fmla="*/ 4514850 w 6363048"/>
              <a:gd name="connsiteY50" fmla="*/ 134450 h 2547450"/>
              <a:gd name="connsiteX51" fmla="*/ 4597400 w 6363048"/>
              <a:gd name="connsiteY51" fmla="*/ 147150 h 2547450"/>
              <a:gd name="connsiteX52" fmla="*/ 4648200 w 6363048"/>
              <a:gd name="connsiteY52" fmla="*/ 159850 h 2547450"/>
              <a:gd name="connsiteX53" fmla="*/ 4660900 w 6363048"/>
              <a:gd name="connsiteY53" fmla="*/ 178900 h 2547450"/>
              <a:gd name="connsiteX54" fmla="*/ 4679950 w 6363048"/>
              <a:gd name="connsiteY54" fmla="*/ 185250 h 2547450"/>
              <a:gd name="connsiteX55" fmla="*/ 4730750 w 6363048"/>
              <a:gd name="connsiteY55" fmla="*/ 204300 h 2547450"/>
              <a:gd name="connsiteX56" fmla="*/ 4749800 w 6363048"/>
              <a:gd name="connsiteY56" fmla="*/ 217000 h 2547450"/>
              <a:gd name="connsiteX57" fmla="*/ 4768850 w 6363048"/>
              <a:gd name="connsiteY57" fmla="*/ 223350 h 2547450"/>
              <a:gd name="connsiteX58" fmla="*/ 4826000 w 6363048"/>
              <a:gd name="connsiteY58" fmla="*/ 236050 h 2547450"/>
              <a:gd name="connsiteX59" fmla="*/ 5022850 w 6363048"/>
              <a:gd name="connsiteY59" fmla="*/ 229700 h 2547450"/>
              <a:gd name="connsiteX60" fmla="*/ 5181600 w 6363048"/>
              <a:gd name="connsiteY60" fmla="*/ 210650 h 2547450"/>
              <a:gd name="connsiteX61" fmla="*/ 5200650 w 6363048"/>
              <a:gd name="connsiteY61" fmla="*/ 197950 h 2547450"/>
              <a:gd name="connsiteX62" fmla="*/ 5327650 w 6363048"/>
              <a:gd name="connsiteY62" fmla="*/ 172550 h 2547450"/>
              <a:gd name="connsiteX63" fmla="*/ 5410200 w 6363048"/>
              <a:gd name="connsiteY63" fmla="*/ 153500 h 2547450"/>
              <a:gd name="connsiteX64" fmla="*/ 5473700 w 6363048"/>
              <a:gd name="connsiteY64" fmla="*/ 147150 h 2547450"/>
              <a:gd name="connsiteX65" fmla="*/ 5492750 w 6363048"/>
              <a:gd name="connsiteY65" fmla="*/ 140800 h 2547450"/>
              <a:gd name="connsiteX66" fmla="*/ 5626100 w 6363048"/>
              <a:gd name="connsiteY66" fmla="*/ 128100 h 2547450"/>
              <a:gd name="connsiteX67" fmla="*/ 5645150 w 6363048"/>
              <a:gd name="connsiteY67" fmla="*/ 115400 h 2547450"/>
              <a:gd name="connsiteX68" fmla="*/ 5670550 w 6363048"/>
              <a:gd name="connsiteY68" fmla="*/ 109050 h 2547450"/>
              <a:gd name="connsiteX69" fmla="*/ 5689600 w 6363048"/>
              <a:gd name="connsiteY69" fmla="*/ 102700 h 2547450"/>
              <a:gd name="connsiteX70" fmla="*/ 5880100 w 6363048"/>
              <a:gd name="connsiteY70" fmla="*/ 96350 h 2547450"/>
              <a:gd name="connsiteX71" fmla="*/ 5930900 w 6363048"/>
              <a:gd name="connsiteY71" fmla="*/ 83650 h 2547450"/>
              <a:gd name="connsiteX72" fmla="*/ 5949950 w 6363048"/>
              <a:gd name="connsiteY72" fmla="*/ 77300 h 2547450"/>
              <a:gd name="connsiteX73" fmla="*/ 5981700 w 6363048"/>
              <a:gd name="connsiteY73" fmla="*/ 70950 h 2547450"/>
              <a:gd name="connsiteX74" fmla="*/ 6057900 w 6363048"/>
              <a:gd name="connsiteY74" fmla="*/ 26500 h 2547450"/>
              <a:gd name="connsiteX75" fmla="*/ 6121400 w 6363048"/>
              <a:gd name="connsiteY75" fmla="*/ 20150 h 2547450"/>
              <a:gd name="connsiteX76" fmla="*/ 6140450 w 6363048"/>
              <a:gd name="connsiteY76" fmla="*/ 13800 h 2547450"/>
              <a:gd name="connsiteX77" fmla="*/ 6159500 w 6363048"/>
              <a:gd name="connsiteY77" fmla="*/ 1100 h 2547450"/>
              <a:gd name="connsiteX78" fmla="*/ 6178550 w 6363048"/>
              <a:gd name="connsiteY78" fmla="*/ 7450 h 2547450"/>
              <a:gd name="connsiteX79" fmla="*/ 6223000 w 6363048"/>
              <a:gd name="connsiteY79" fmla="*/ 13800 h 2547450"/>
              <a:gd name="connsiteX80" fmla="*/ 6242050 w 6363048"/>
              <a:gd name="connsiteY80" fmla="*/ 26500 h 2547450"/>
              <a:gd name="connsiteX81" fmla="*/ 6267450 w 6363048"/>
              <a:gd name="connsiteY81" fmla="*/ 83650 h 2547450"/>
              <a:gd name="connsiteX82" fmla="*/ 6286500 w 6363048"/>
              <a:gd name="connsiteY82" fmla="*/ 90000 h 2547450"/>
              <a:gd name="connsiteX83" fmla="*/ 6337300 w 6363048"/>
              <a:gd name="connsiteY83" fmla="*/ 102700 h 2547450"/>
              <a:gd name="connsiteX84" fmla="*/ 6350000 w 6363048"/>
              <a:gd name="connsiteY84" fmla="*/ 121750 h 2547450"/>
              <a:gd name="connsiteX85" fmla="*/ 6356350 w 6363048"/>
              <a:gd name="connsiteY85" fmla="*/ 153500 h 2547450"/>
              <a:gd name="connsiteX86" fmla="*/ 6362700 w 6363048"/>
              <a:gd name="connsiteY8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952500 w 6363048"/>
              <a:gd name="connsiteY16" fmla="*/ 953600 h 2547450"/>
              <a:gd name="connsiteX17" fmla="*/ 1035050 w 6363048"/>
              <a:gd name="connsiteY17" fmla="*/ 883750 h 2547450"/>
              <a:gd name="connsiteX18" fmla="*/ 1054100 w 6363048"/>
              <a:gd name="connsiteY18" fmla="*/ 877400 h 2547450"/>
              <a:gd name="connsiteX19" fmla="*/ 1092200 w 6363048"/>
              <a:gd name="connsiteY19" fmla="*/ 839300 h 2547450"/>
              <a:gd name="connsiteX20" fmla="*/ 1117600 w 6363048"/>
              <a:gd name="connsiteY20" fmla="*/ 826600 h 2547450"/>
              <a:gd name="connsiteX21" fmla="*/ 1143000 w 6363048"/>
              <a:gd name="connsiteY21" fmla="*/ 801200 h 2547450"/>
              <a:gd name="connsiteX22" fmla="*/ 1200150 w 6363048"/>
              <a:gd name="connsiteY22" fmla="*/ 763100 h 2547450"/>
              <a:gd name="connsiteX23" fmla="*/ 1219200 w 6363048"/>
              <a:gd name="connsiteY23" fmla="*/ 756750 h 2547450"/>
              <a:gd name="connsiteX24" fmla="*/ 1250950 w 6363048"/>
              <a:gd name="connsiteY24" fmla="*/ 731350 h 2547450"/>
              <a:gd name="connsiteX25" fmla="*/ 1289050 w 6363048"/>
              <a:gd name="connsiteY25" fmla="*/ 725000 h 2547450"/>
              <a:gd name="connsiteX26" fmla="*/ 1333500 w 6363048"/>
              <a:gd name="connsiteY26" fmla="*/ 680550 h 2547450"/>
              <a:gd name="connsiteX27" fmla="*/ 1352550 w 6363048"/>
              <a:gd name="connsiteY27" fmla="*/ 661500 h 2547450"/>
              <a:gd name="connsiteX28" fmla="*/ 1726815 w 6363048"/>
              <a:gd name="connsiteY28" fmla="*/ 421764 h 2547450"/>
              <a:gd name="connsiteX29" fmla="*/ 1917700 w 6363048"/>
              <a:gd name="connsiteY29" fmla="*/ 324950 h 2547450"/>
              <a:gd name="connsiteX30" fmla="*/ 1949450 w 6363048"/>
              <a:gd name="connsiteY30" fmla="*/ 312250 h 2547450"/>
              <a:gd name="connsiteX31" fmla="*/ 2044700 w 6363048"/>
              <a:gd name="connsiteY31" fmla="*/ 286850 h 2547450"/>
              <a:gd name="connsiteX32" fmla="*/ 2108200 w 6363048"/>
              <a:gd name="connsiteY32" fmla="*/ 280500 h 2547450"/>
              <a:gd name="connsiteX33" fmla="*/ 2152650 w 6363048"/>
              <a:gd name="connsiteY33" fmla="*/ 274150 h 2547450"/>
              <a:gd name="connsiteX34" fmla="*/ 2400300 w 6363048"/>
              <a:gd name="connsiteY34" fmla="*/ 261450 h 2547450"/>
              <a:gd name="connsiteX35" fmla="*/ 2419350 w 6363048"/>
              <a:gd name="connsiteY35" fmla="*/ 255100 h 2547450"/>
              <a:gd name="connsiteX36" fmla="*/ 2482850 w 6363048"/>
              <a:gd name="connsiteY36" fmla="*/ 248750 h 2547450"/>
              <a:gd name="connsiteX37" fmla="*/ 2540000 w 6363048"/>
              <a:gd name="connsiteY37" fmla="*/ 229700 h 2547450"/>
              <a:gd name="connsiteX38" fmla="*/ 2679700 w 6363048"/>
              <a:gd name="connsiteY38" fmla="*/ 217000 h 2547450"/>
              <a:gd name="connsiteX39" fmla="*/ 2781300 w 6363048"/>
              <a:gd name="connsiteY39" fmla="*/ 204300 h 2547450"/>
              <a:gd name="connsiteX40" fmla="*/ 2863850 w 6363048"/>
              <a:gd name="connsiteY40" fmla="*/ 197950 h 2547450"/>
              <a:gd name="connsiteX41" fmla="*/ 3187700 w 6363048"/>
              <a:gd name="connsiteY41" fmla="*/ 185250 h 2547450"/>
              <a:gd name="connsiteX42" fmla="*/ 3263900 w 6363048"/>
              <a:gd name="connsiteY42" fmla="*/ 172550 h 2547450"/>
              <a:gd name="connsiteX43" fmla="*/ 3498850 w 6363048"/>
              <a:gd name="connsiteY43" fmla="*/ 159850 h 2547450"/>
              <a:gd name="connsiteX44" fmla="*/ 3733800 w 6363048"/>
              <a:gd name="connsiteY44" fmla="*/ 140800 h 2547450"/>
              <a:gd name="connsiteX45" fmla="*/ 3803650 w 6363048"/>
              <a:gd name="connsiteY45" fmla="*/ 128100 h 2547450"/>
              <a:gd name="connsiteX46" fmla="*/ 4057650 w 6363048"/>
              <a:gd name="connsiteY46" fmla="*/ 121750 h 2547450"/>
              <a:gd name="connsiteX47" fmla="*/ 4387850 w 6363048"/>
              <a:gd name="connsiteY47" fmla="*/ 121750 h 2547450"/>
              <a:gd name="connsiteX48" fmla="*/ 4425950 w 6363048"/>
              <a:gd name="connsiteY48" fmla="*/ 128100 h 2547450"/>
              <a:gd name="connsiteX49" fmla="*/ 4514850 w 6363048"/>
              <a:gd name="connsiteY49" fmla="*/ 134450 h 2547450"/>
              <a:gd name="connsiteX50" fmla="*/ 4597400 w 6363048"/>
              <a:gd name="connsiteY50" fmla="*/ 147150 h 2547450"/>
              <a:gd name="connsiteX51" fmla="*/ 4648200 w 6363048"/>
              <a:gd name="connsiteY51" fmla="*/ 159850 h 2547450"/>
              <a:gd name="connsiteX52" fmla="*/ 4660900 w 6363048"/>
              <a:gd name="connsiteY52" fmla="*/ 178900 h 2547450"/>
              <a:gd name="connsiteX53" fmla="*/ 4679950 w 6363048"/>
              <a:gd name="connsiteY53" fmla="*/ 185250 h 2547450"/>
              <a:gd name="connsiteX54" fmla="*/ 4730750 w 6363048"/>
              <a:gd name="connsiteY54" fmla="*/ 204300 h 2547450"/>
              <a:gd name="connsiteX55" fmla="*/ 4749800 w 6363048"/>
              <a:gd name="connsiteY55" fmla="*/ 217000 h 2547450"/>
              <a:gd name="connsiteX56" fmla="*/ 4768850 w 6363048"/>
              <a:gd name="connsiteY56" fmla="*/ 223350 h 2547450"/>
              <a:gd name="connsiteX57" fmla="*/ 4826000 w 6363048"/>
              <a:gd name="connsiteY57" fmla="*/ 236050 h 2547450"/>
              <a:gd name="connsiteX58" fmla="*/ 5022850 w 6363048"/>
              <a:gd name="connsiteY58" fmla="*/ 229700 h 2547450"/>
              <a:gd name="connsiteX59" fmla="*/ 5181600 w 6363048"/>
              <a:gd name="connsiteY59" fmla="*/ 210650 h 2547450"/>
              <a:gd name="connsiteX60" fmla="*/ 5200650 w 6363048"/>
              <a:gd name="connsiteY60" fmla="*/ 197950 h 2547450"/>
              <a:gd name="connsiteX61" fmla="*/ 5327650 w 6363048"/>
              <a:gd name="connsiteY61" fmla="*/ 172550 h 2547450"/>
              <a:gd name="connsiteX62" fmla="*/ 5410200 w 6363048"/>
              <a:gd name="connsiteY62" fmla="*/ 153500 h 2547450"/>
              <a:gd name="connsiteX63" fmla="*/ 5473700 w 6363048"/>
              <a:gd name="connsiteY63" fmla="*/ 147150 h 2547450"/>
              <a:gd name="connsiteX64" fmla="*/ 5492750 w 6363048"/>
              <a:gd name="connsiteY64" fmla="*/ 140800 h 2547450"/>
              <a:gd name="connsiteX65" fmla="*/ 5626100 w 6363048"/>
              <a:gd name="connsiteY65" fmla="*/ 128100 h 2547450"/>
              <a:gd name="connsiteX66" fmla="*/ 5645150 w 6363048"/>
              <a:gd name="connsiteY66" fmla="*/ 115400 h 2547450"/>
              <a:gd name="connsiteX67" fmla="*/ 5670550 w 6363048"/>
              <a:gd name="connsiteY67" fmla="*/ 109050 h 2547450"/>
              <a:gd name="connsiteX68" fmla="*/ 5689600 w 6363048"/>
              <a:gd name="connsiteY68" fmla="*/ 102700 h 2547450"/>
              <a:gd name="connsiteX69" fmla="*/ 5880100 w 6363048"/>
              <a:gd name="connsiteY69" fmla="*/ 96350 h 2547450"/>
              <a:gd name="connsiteX70" fmla="*/ 5930900 w 6363048"/>
              <a:gd name="connsiteY70" fmla="*/ 83650 h 2547450"/>
              <a:gd name="connsiteX71" fmla="*/ 5949950 w 6363048"/>
              <a:gd name="connsiteY71" fmla="*/ 77300 h 2547450"/>
              <a:gd name="connsiteX72" fmla="*/ 5981700 w 6363048"/>
              <a:gd name="connsiteY72" fmla="*/ 70950 h 2547450"/>
              <a:gd name="connsiteX73" fmla="*/ 6057900 w 6363048"/>
              <a:gd name="connsiteY73" fmla="*/ 26500 h 2547450"/>
              <a:gd name="connsiteX74" fmla="*/ 6121400 w 6363048"/>
              <a:gd name="connsiteY74" fmla="*/ 20150 h 2547450"/>
              <a:gd name="connsiteX75" fmla="*/ 6140450 w 6363048"/>
              <a:gd name="connsiteY75" fmla="*/ 13800 h 2547450"/>
              <a:gd name="connsiteX76" fmla="*/ 6159500 w 6363048"/>
              <a:gd name="connsiteY76" fmla="*/ 1100 h 2547450"/>
              <a:gd name="connsiteX77" fmla="*/ 6178550 w 6363048"/>
              <a:gd name="connsiteY77" fmla="*/ 7450 h 2547450"/>
              <a:gd name="connsiteX78" fmla="*/ 6223000 w 6363048"/>
              <a:gd name="connsiteY78" fmla="*/ 13800 h 2547450"/>
              <a:gd name="connsiteX79" fmla="*/ 6242050 w 6363048"/>
              <a:gd name="connsiteY79" fmla="*/ 26500 h 2547450"/>
              <a:gd name="connsiteX80" fmla="*/ 6267450 w 6363048"/>
              <a:gd name="connsiteY80" fmla="*/ 83650 h 2547450"/>
              <a:gd name="connsiteX81" fmla="*/ 6286500 w 6363048"/>
              <a:gd name="connsiteY81" fmla="*/ 90000 h 2547450"/>
              <a:gd name="connsiteX82" fmla="*/ 6337300 w 6363048"/>
              <a:gd name="connsiteY82" fmla="*/ 102700 h 2547450"/>
              <a:gd name="connsiteX83" fmla="*/ 6350000 w 6363048"/>
              <a:gd name="connsiteY83" fmla="*/ 121750 h 2547450"/>
              <a:gd name="connsiteX84" fmla="*/ 6356350 w 6363048"/>
              <a:gd name="connsiteY84" fmla="*/ 153500 h 2547450"/>
              <a:gd name="connsiteX85" fmla="*/ 6362700 w 6363048"/>
              <a:gd name="connsiteY8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933450 w 6363048"/>
              <a:gd name="connsiteY15" fmla="*/ 979000 h 2547450"/>
              <a:gd name="connsiteX16" fmla="*/ 1035050 w 6363048"/>
              <a:gd name="connsiteY16" fmla="*/ 883750 h 2547450"/>
              <a:gd name="connsiteX17" fmla="*/ 1054100 w 6363048"/>
              <a:gd name="connsiteY17" fmla="*/ 877400 h 2547450"/>
              <a:gd name="connsiteX18" fmla="*/ 1092200 w 6363048"/>
              <a:gd name="connsiteY18" fmla="*/ 839300 h 2547450"/>
              <a:gd name="connsiteX19" fmla="*/ 1117600 w 6363048"/>
              <a:gd name="connsiteY19" fmla="*/ 826600 h 2547450"/>
              <a:gd name="connsiteX20" fmla="*/ 1143000 w 6363048"/>
              <a:gd name="connsiteY20" fmla="*/ 801200 h 2547450"/>
              <a:gd name="connsiteX21" fmla="*/ 1200150 w 6363048"/>
              <a:gd name="connsiteY21" fmla="*/ 763100 h 2547450"/>
              <a:gd name="connsiteX22" fmla="*/ 1219200 w 6363048"/>
              <a:gd name="connsiteY22" fmla="*/ 756750 h 2547450"/>
              <a:gd name="connsiteX23" fmla="*/ 1250950 w 6363048"/>
              <a:gd name="connsiteY23" fmla="*/ 731350 h 2547450"/>
              <a:gd name="connsiteX24" fmla="*/ 1289050 w 6363048"/>
              <a:gd name="connsiteY24" fmla="*/ 725000 h 2547450"/>
              <a:gd name="connsiteX25" fmla="*/ 1333500 w 6363048"/>
              <a:gd name="connsiteY25" fmla="*/ 680550 h 2547450"/>
              <a:gd name="connsiteX26" fmla="*/ 1352550 w 6363048"/>
              <a:gd name="connsiteY26" fmla="*/ 661500 h 2547450"/>
              <a:gd name="connsiteX27" fmla="*/ 1726815 w 6363048"/>
              <a:gd name="connsiteY27" fmla="*/ 421764 h 2547450"/>
              <a:gd name="connsiteX28" fmla="*/ 1917700 w 6363048"/>
              <a:gd name="connsiteY28" fmla="*/ 324950 h 2547450"/>
              <a:gd name="connsiteX29" fmla="*/ 1949450 w 6363048"/>
              <a:gd name="connsiteY29" fmla="*/ 312250 h 2547450"/>
              <a:gd name="connsiteX30" fmla="*/ 2044700 w 6363048"/>
              <a:gd name="connsiteY30" fmla="*/ 286850 h 2547450"/>
              <a:gd name="connsiteX31" fmla="*/ 2108200 w 6363048"/>
              <a:gd name="connsiteY31" fmla="*/ 280500 h 2547450"/>
              <a:gd name="connsiteX32" fmla="*/ 2152650 w 6363048"/>
              <a:gd name="connsiteY32" fmla="*/ 274150 h 2547450"/>
              <a:gd name="connsiteX33" fmla="*/ 2400300 w 6363048"/>
              <a:gd name="connsiteY33" fmla="*/ 261450 h 2547450"/>
              <a:gd name="connsiteX34" fmla="*/ 2419350 w 6363048"/>
              <a:gd name="connsiteY34" fmla="*/ 255100 h 2547450"/>
              <a:gd name="connsiteX35" fmla="*/ 2482850 w 6363048"/>
              <a:gd name="connsiteY35" fmla="*/ 248750 h 2547450"/>
              <a:gd name="connsiteX36" fmla="*/ 2540000 w 6363048"/>
              <a:gd name="connsiteY36" fmla="*/ 229700 h 2547450"/>
              <a:gd name="connsiteX37" fmla="*/ 2679700 w 6363048"/>
              <a:gd name="connsiteY37" fmla="*/ 217000 h 2547450"/>
              <a:gd name="connsiteX38" fmla="*/ 2781300 w 6363048"/>
              <a:gd name="connsiteY38" fmla="*/ 204300 h 2547450"/>
              <a:gd name="connsiteX39" fmla="*/ 2863850 w 6363048"/>
              <a:gd name="connsiteY39" fmla="*/ 197950 h 2547450"/>
              <a:gd name="connsiteX40" fmla="*/ 3187700 w 6363048"/>
              <a:gd name="connsiteY40" fmla="*/ 185250 h 2547450"/>
              <a:gd name="connsiteX41" fmla="*/ 3263900 w 6363048"/>
              <a:gd name="connsiteY41" fmla="*/ 172550 h 2547450"/>
              <a:gd name="connsiteX42" fmla="*/ 3498850 w 6363048"/>
              <a:gd name="connsiteY42" fmla="*/ 159850 h 2547450"/>
              <a:gd name="connsiteX43" fmla="*/ 3733800 w 6363048"/>
              <a:gd name="connsiteY43" fmla="*/ 140800 h 2547450"/>
              <a:gd name="connsiteX44" fmla="*/ 3803650 w 6363048"/>
              <a:gd name="connsiteY44" fmla="*/ 128100 h 2547450"/>
              <a:gd name="connsiteX45" fmla="*/ 4057650 w 6363048"/>
              <a:gd name="connsiteY45" fmla="*/ 121750 h 2547450"/>
              <a:gd name="connsiteX46" fmla="*/ 4387850 w 6363048"/>
              <a:gd name="connsiteY46" fmla="*/ 121750 h 2547450"/>
              <a:gd name="connsiteX47" fmla="*/ 4425950 w 6363048"/>
              <a:gd name="connsiteY47" fmla="*/ 128100 h 2547450"/>
              <a:gd name="connsiteX48" fmla="*/ 4514850 w 6363048"/>
              <a:gd name="connsiteY48" fmla="*/ 134450 h 2547450"/>
              <a:gd name="connsiteX49" fmla="*/ 4597400 w 6363048"/>
              <a:gd name="connsiteY49" fmla="*/ 147150 h 2547450"/>
              <a:gd name="connsiteX50" fmla="*/ 4648200 w 6363048"/>
              <a:gd name="connsiteY50" fmla="*/ 159850 h 2547450"/>
              <a:gd name="connsiteX51" fmla="*/ 4660900 w 6363048"/>
              <a:gd name="connsiteY51" fmla="*/ 178900 h 2547450"/>
              <a:gd name="connsiteX52" fmla="*/ 4679950 w 6363048"/>
              <a:gd name="connsiteY52" fmla="*/ 185250 h 2547450"/>
              <a:gd name="connsiteX53" fmla="*/ 4730750 w 6363048"/>
              <a:gd name="connsiteY53" fmla="*/ 204300 h 2547450"/>
              <a:gd name="connsiteX54" fmla="*/ 4749800 w 6363048"/>
              <a:gd name="connsiteY54" fmla="*/ 217000 h 2547450"/>
              <a:gd name="connsiteX55" fmla="*/ 4768850 w 6363048"/>
              <a:gd name="connsiteY55" fmla="*/ 223350 h 2547450"/>
              <a:gd name="connsiteX56" fmla="*/ 4826000 w 6363048"/>
              <a:gd name="connsiteY56" fmla="*/ 236050 h 2547450"/>
              <a:gd name="connsiteX57" fmla="*/ 5022850 w 6363048"/>
              <a:gd name="connsiteY57" fmla="*/ 229700 h 2547450"/>
              <a:gd name="connsiteX58" fmla="*/ 5181600 w 6363048"/>
              <a:gd name="connsiteY58" fmla="*/ 210650 h 2547450"/>
              <a:gd name="connsiteX59" fmla="*/ 5200650 w 6363048"/>
              <a:gd name="connsiteY59" fmla="*/ 197950 h 2547450"/>
              <a:gd name="connsiteX60" fmla="*/ 5327650 w 6363048"/>
              <a:gd name="connsiteY60" fmla="*/ 172550 h 2547450"/>
              <a:gd name="connsiteX61" fmla="*/ 5410200 w 6363048"/>
              <a:gd name="connsiteY61" fmla="*/ 153500 h 2547450"/>
              <a:gd name="connsiteX62" fmla="*/ 5473700 w 6363048"/>
              <a:gd name="connsiteY62" fmla="*/ 147150 h 2547450"/>
              <a:gd name="connsiteX63" fmla="*/ 5492750 w 6363048"/>
              <a:gd name="connsiteY63" fmla="*/ 140800 h 2547450"/>
              <a:gd name="connsiteX64" fmla="*/ 5626100 w 6363048"/>
              <a:gd name="connsiteY64" fmla="*/ 128100 h 2547450"/>
              <a:gd name="connsiteX65" fmla="*/ 5645150 w 6363048"/>
              <a:gd name="connsiteY65" fmla="*/ 115400 h 2547450"/>
              <a:gd name="connsiteX66" fmla="*/ 5670550 w 6363048"/>
              <a:gd name="connsiteY66" fmla="*/ 109050 h 2547450"/>
              <a:gd name="connsiteX67" fmla="*/ 5689600 w 6363048"/>
              <a:gd name="connsiteY67" fmla="*/ 102700 h 2547450"/>
              <a:gd name="connsiteX68" fmla="*/ 5880100 w 6363048"/>
              <a:gd name="connsiteY68" fmla="*/ 96350 h 2547450"/>
              <a:gd name="connsiteX69" fmla="*/ 5930900 w 6363048"/>
              <a:gd name="connsiteY69" fmla="*/ 83650 h 2547450"/>
              <a:gd name="connsiteX70" fmla="*/ 5949950 w 6363048"/>
              <a:gd name="connsiteY70" fmla="*/ 77300 h 2547450"/>
              <a:gd name="connsiteX71" fmla="*/ 5981700 w 6363048"/>
              <a:gd name="connsiteY71" fmla="*/ 70950 h 2547450"/>
              <a:gd name="connsiteX72" fmla="*/ 6057900 w 6363048"/>
              <a:gd name="connsiteY72" fmla="*/ 26500 h 2547450"/>
              <a:gd name="connsiteX73" fmla="*/ 6121400 w 6363048"/>
              <a:gd name="connsiteY73" fmla="*/ 20150 h 2547450"/>
              <a:gd name="connsiteX74" fmla="*/ 6140450 w 6363048"/>
              <a:gd name="connsiteY74" fmla="*/ 13800 h 2547450"/>
              <a:gd name="connsiteX75" fmla="*/ 6159500 w 6363048"/>
              <a:gd name="connsiteY75" fmla="*/ 1100 h 2547450"/>
              <a:gd name="connsiteX76" fmla="*/ 6178550 w 6363048"/>
              <a:gd name="connsiteY76" fmla="*/ 7450 h 2547450"/>
              <a:gd name="connsiteX77" fmla="*/ 6223000 w 6363048"/>
              <a:gd name="connsiteY77" fmla="*/ 13800 h 2547450"/>
              <a:gd name="connsiteX78" fmla="*/ 6242050 w 6363048"/>
              <a:gd name="connsiteY78" fmla="*/ 26500 h 2547450"/>
              <a:gd name="connsiteX79" fmla="*/ 6267450 w 6363048"/>
              <a:gd name="connsiteY79" fmla="*/ 83650 h 2547450"/>
              <a:gd name="connsiteX80" fmla="*/ 6286500 w 6363048"/>
              <a:gd name="connsiteY80" fmla="*/ 90000 h 2547450"/>
              <a:gd name="connsiteX81" fmla="*/ 6337300 w 6363048"/>
              <a:gd name="connsiteY81" fmla="*/ 102700 h 2547450"/>
              <a:gd name="connsiteX82" fmla="*/ 6350000 w 6363048"/>
              <a:gd name="connsiteY82" fmla="*/ 121750 h 2547450"/>
              <a:gd name="connsiteX83" fmla="*/ 6356350 w 6363048"/>
              <a:gd name="connsiteY83" fmla="*/ 153500 h 2547450"/>
              <a:gd name="connsiteX84" fmla="*/ 6362700 w 6363048"/>
              <a:gd name="connsiteY84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035050 w 6363048"/>
              <a:gd name="connsiteY15" fmla="*/ 883750 h 2547450"/>
              <a:gd name="connsiteX16" fmla="*/ 1054100 w 6363048"/>
              <a:gd name="connsiteY16" fmla="*/ 877400 h 2547450"/>
              <a:gd name="connsiteX17" fmla="*/ 1092200 w 6363048"/>
              <a:gd name="connsiteY17" fmla="*/ 839300 h 2547450"/>
              <a:gd name="connsiteX18" fmla="*/ 1117600 w 6363048"/>
              <a:gd name="connsiteY18" fmla="*/ 826600 h 2547450"/>
              <a:gd name="connsiteX19" fmla="*/ 1143000 w 6363048"/>
              <a:gd name="connsiteY19" fmla="*/ 801200 h 2547450"/>
              <a:gd name="connsiteX20" fmla="*/ 1200150 w 6363048"/>
              <a:gd name="connsiteY20" fmla="*/ 763100 h 2547450"/>
              <a:gd name="connsiteX21" fmla="*/ 1219200 w 6363048"/>
              <a:gd name="connsiteY21" fmla="*/ 756750 h 2547450"/>
              <a:gd name="connsiteX22" fmla="*/ 1250950 w 6363048"/>
              <a:gd name="connsiteY22" fmla="*/ 731350 h 2547450"/>
              <a:gd name="connsiteX23" fmla="*/ 1289050 w 6363048"/>
              <a:gd name="connsiteY23" fmla="*/ 725000 h 2547450"/>
              <a:gd name="connsiteX24" fmla="*/ 1333500 w 6363048"/>
              <a:gd name="connsiteY24" fmla="*/ 680550 h 2547450"/>
              <a:gd name="connsiteX25" fmla="*/ 1352550 w 6363048"/>
              <a:gd name="connsiteY25" fmla="*/ 661500 h 2547450"/>
              <a:gd name="connsiteX26" fmla="*/ 1726815 w 6363048"/>
              <a:gd name="connsiteY26" fmla="*/ 421764 h 2547450"/>
              <a:gd name="connsiteX27" fmla="*/ 1917700 w 6363048"/>
              <a:gd name="connsiteY27" fmla="*/ 324950 h 2547450"/>
              <a:gd name="connsiteX28" fmla="*/ 1949450 w 6363048"/>
              <a:gd name="connsiteY28" fmla="*/ 312250 h 2547450"/>
              <a:gd name="connsiteX29" fmla="*/ 2044700 w 6363048"/>
              <a:gd name="connsiteY29" fmla="*/ 286850 h 2547450"/>
              <a:gd name="connsiteX30" fmla="*/ 2108200 w 6363048"/>
              <a:gd name="connsiteY30" fmla="*/ 280500 h 2547450"/>
              <a:gd name="connsiteX31" fmla="*/ 2152650 w 6363048"/>
              <a:gd name="connsiteY31" fmla="*/ 274150 h 2547450"/>
              <a:gd name="connsiteX32" fmla="*/ 2400300 w 6363048"/>
              <a:gd name="connsiteY32" fmla="*/ 261450 h 2547450"/>
              <a:gd name="connsiteX33" fmla="*/ 2419350 w 6363048"/>
              <a:gd name="connsiteY33" fmla="*/ 255100 h 2547450"/>
              <a:gd name="connsiteX34" fmla="*/ 2482850 w 6363048"/>
              <a:gd name="connsiteY34" fmla="*/ 248750 h 2547450"/>
              <a:gd name="connsiteX35" fmla="*/ 2540000 w 6363048"/>
              <a:gd name="connsiteY35" fmla="*/ 229700 h 2547450"/>
              <a:gd name="connsiteX36" fmla="*/ 2679700 w 6363048"/>
              <a:gd name="connsiteY36" fmla="*/ 217000 h 2547450"/>
              <a:gd name="connsiteX37" fmla="*/ 2781300 w 6363048"/>
              <a:gd name="connsiteY37" fmla="*/ 204300 h 2547450"/>
              <a:gd name="connsiteX38" fmla="*/ 2863850 w 6363048"/>
              <a:gd name="connsiteY38" fmla="*/ 197950 h 2547450"/>
              <a:gd name="connsiteX39" fmla="*/ 3187700 w 6363048"/>
              <a:gd name="connsiteY39" fmla="*/ 185250 h 2547450"/>
              <a:gd name="connsiteX40" fmla="*/ 3263900 w 6363048"/>
              <a:gd name="connsiteY40" fmla="*/ 172550 h 2547450"/>
              <a:gd name="connsiteX41" fmla="*/ 3498850 w 6363048"/>
              <a:gd name="connsiteY41" fmla="*/ 159850 h 2547450"/>
              <a:gd name="connsiteX42" fmla="*/ 3733800 w 6363048"/>
              <a:gd name="connsiteY42" fmla="*/ 140800 h 2547450"/>
              <a:gd name="connsiteX43" fmla="*/ 3803650 w 6363048"/>
              <a:gd name="connsiteY43" fmla="*/ 128100 h 2547450"/>
              <a:gd name="connsiteX44" fmla="*/ 4057650 w 6363048"/>
              <a:gd name="connsiteY44" fmla="*/ 121750 h 2547450"/>
              <a:gd name="connsiteX45" fmla="*/ 4387850 w 6363048"/>
              <a:gd name="connsiteY45" fmla="*/ 121750 h 2547450"/>
              <a:gd name="connsiteX46" fmla="*/ 4425950 w 6363048"/>
              <a:gd name="connsiteY46" fmla="*/ 128100 h 2547450"/>
              <a:gd name="connsiteX47" fmla="*/ 4514850 w 6363048"/>
              <a:gd name="connsiteY47" fmla="*/ 134450 h 2547450"/>
              <a:gd name="connsiteX48" fmla="*/ 4597400 w 6363048"/>
              <a:gd name="connsiteY48" fmla="*/ 147150 h 2547450"/>
              <a:gd name="connsiteX49" fmla="*/ 4648200 w 6363048"/>
              <a:gd name="connsiteY49" fmla="*/ 159850 h 2547450"/>
              <a:gd name="connsiteX50" fmla="*/ 4660900 w 6363048"/>
              <a:gd name="connsiteY50" fmla="*/ 178900 h 2547450"/>
              <a:gd name="connsiteX51" fmla="*/ 4679950 w 6363048"/>
              <a:gd name="connsiteY51" fmla="*/ 185250 h 2547450"/>
              <a:gd name="connsiteX52" fmla="*/ 4730750 w 6363048"/>
              <a:gd name="connsiteY52" fmla="*/ 204300 h 2547450"/>
              <a:gd name="connsiteX53" fmla="*/ 4749800 w 6363048"/>
              <a:gd name="connsiteY53" fmla="*/ 217000 h 2547450"/>
              <a:gd name="connsiteX54" fmla="*/ 4768850 w 6363048"/>
              <a:gd name="connsiteY54" fmla="*/ 223350 h 2547450"/>
              <a:gd name="connsiteX55" fmla="*/ 4826000 w 6363048"/>
              <a:gd name="connsiteY55" fmla="*/ 236050 h 2547450"/>
              <a:gd name="connsiteX56" fmla="*/ 5022850 w 6363048"/>
              <a:gd name="connsiteY56" fmla="*/ 229700 h 2547450"/>
              <a:gd name="connsiteX57" fmla="*/ 5181600 w 6363048"/>
              <a:gd name="connsiteY57" fmla="*/ 210650 h 2547450"/>
              <a:gd name="connsiteX58" fmla="*/ 5200650 w 6363048"/>
              <a:gd name="connsiteY58" fmla="*/ 197950 h 2547450"/>
              <a:gd name="connsiteX59" fmla="*/ 5327650 w 6363048"/>
              <a:gd name="connsiteY59" fmla="*/ 172550 h 2547450"/>
              <a:gd name="connsiteX60" fmla="*/ 5410200 w 6363048"/>
              <a:gd name="connsiteY60" fmla="*/ 153500 h 2547450"/>
              <a:gd name="connsiteX61" fmla="*/ 5473700 w 6363048"/>
              <a:gd name="connsiteY61" fmla="*/ 147150 h 2547450"/>
              <a:gd name="connsiteX62" fmla="*/ 5492750 w 6363048"/>
              <a:gd name="connsiteY62" fmla="*/ 140800 h 2547450"/>
              <a:gd name="connsiteX63" fmla="*/ 5626100 w 6363048"/>
              <a:gd name="connsiteY63" fmla="*/ 128100 h 2547450"/>
              <a:gd name="connsiteX64" fmla="*/ 5645150 w 6363048"/>
              <a:gd name="connsiteY64" fmla="*/ 115400 h 2547450"/>
              <a:gd name="connsiteX65" fmla="*/ 5670550 w 6363048"/>
              <a:gd name="connsiteY65" fmla="*/ 109050 h 2547450"/>
              <a:gd name="connsiteX66" fmla="*/ 5689600 w 6363048"/>
              <a:gd name="connsiteY66" fmla="*/ 102700 h 2547450"/>
              <a:gd name="connsiteX67" fmla="*/ 5880100 w 6363048"/>
              <a:gd name="connsiteY67" fmla="*/ 96350 h 2547450"/>
              <a:gd name="connsiteX68" fmla="*/ 5930900 w 6363048"/>
              <a:gd name="connsiteY68" fmla="*/ 83650 h 2547450"/>
              <a:gd name="connsiteX69" fmla="*/ 5949950 w 6363048"/>
              <a:gd name="connsiteY69" fmla="*/ 77300 h 2547450"/>
              <a:gd name="connsiteX70" fmla="*/ 5981700 w 6363048"/>
              <a:gd name="connsiteY70" fmla="*/ 70950 h 2547450"/>
              <a:gd name="connsiteX71" fmla="*/ 6057900 w 6363048"/>
              <a:gd name="connsiteY71" fmla="*/ 26500 h 2547450"/>
              <a:gd name="connsiteX72" fmla="*/ 6121400 w 6363048"/>
              <a:gd name="connsiteY72" fmla="*/ 20150 h 2547450"/>
              <a:gd name="connsiteX73" fmla="*/ 6140450 w 6363048"/>
              <a:gd name="connsiteY73" fmla="*/ 13800 h 2547450"/>
              <a:gd name="connsiteX74" fmla="*/ 6159500 w 6363048"/>
              <a:gd name="connsiteY74" fmla="*/ 1100 h 2547450"/>
              <a:gd name="connsiteX75" fmla="*/ 6178550 w 6363048"/>
              <a:gd name="connsiteY75" fmla="*/ 7450 h 2547450"/>
              <a:gd name="connsiteX76" fmla="*/ 6223000 w 6363048"/>
              <a:gd name="connsiteY76" fmla="*/ 13800 h 2547450"/>
              <a:gd name="connsiteX77" fmla="*/ 6242050 w 6363048"/>
              <a:gd name="connsiteY77" fmla="*/ 26500 h 2547450"/>
              <a:gd name="connsiteX78" fmla="*/ 6267450 w 6363048"/>
              <a:gd name="connsiteY78" fmla="*/ 83650 h 2547450"/>
              <a:gd name="connsiteX79" fmla="*/ 6286500 w 6363048"/>
              <a:gd name="connsiteY79" fmla="*/ 90000 h 2547450"/>
              <a:gd name="connsiteX80" fmla="*/ 6337300 w 6363048"/>
              <a:gd name="connsiteY80" fmla="*/ 102700 h 2547450"/>
              <a:gd name="connsiteX81" fmla="*/ 6350000 w 6363048"/>
              <a:gd name="connsiteY81" fmla="*/ 121750 h 2547450"/>
              <a:gd name="connsiteX82" fmla="*/ 6356350 w 6363048"/>
              <a:gd name="connsiteY82" fmla="*/ 153500 h 2547450"/>
              <a:gd name="connsiteX83" fmla="*/ 6362700 w 6363048"/>
              <a:gd name="connsiteY83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035050 w 6363048"/>
              <a:gd name="connsiteY15" fmla="*/ 883750 h 2547450"/>
              <a:gd name="connsiteX16" fmla="*/ 1054100 w 6363048"/>
              <a:gd name="connsiteY16" fmla="*/ 877400 h 2547450"/>
              <a:gd name="connsiteX17" fmla="*/ 1117600 w 6363048"/>
              <a:gd name="connsiteY17" fmla="*/ 826600 h 2547450"/>
              <a:gd name="connsiteX18" fmla="*/ 1143000 w 6363048"/>
              <a:gd name="connsiteY18" fmla="*/ 801200 h 2547450"/>
              <a:gd name="connsiteX19" fmla="*/ 1200150 w 6363048"/>
              <a:gd name="connsiteY19" fmla="*/ 763100 h 2547450"/>
              <a:gd name="connsiteX20" fmla="*/ 1219200 w 6363048"/>
              <a:gd name="connsiteY20" fmla="*/ 756750 h 2547450"/>
              <a:gd name="connsiteX21" fmla="*/ 1250950 w 6363048"/>
              <a:gd name="connsiteY21" fmla="*/ 731350 h 2547450"/>
              <a:gd name="connsiteX22" fmla="*/ 1289050 w 6363048"/>
              <a:gd name="connsiteY22" fmla="*/ 725000 h 2547450"/>
              <a:gd name="connsiteX23" fmla="*/ 1333500 w 6363048"/>
              <a:gd name="connsiteY23" fmla="*/ 680550 h 2547450"/>
              <a:gd name="connsiteX24" fmla="*/ 1352550 w 6363048"/>
              <a:gd name="connsiteY24" fmla="*/ 661500 h 2547450"/>
              <a:gd name="connsiteX25" fmla="*/ 1726815 w 6363048"/>
              <a:gd name="connsiteY25" fmla="*/ 421764 h 2547450"/>
              <a:gd name="connsiteX26" fmla="*/ 1917700 w 6363048"/>
              <a:gd name="connsiteY26" fmla="*/ 324950 h 2547450"/>
              <a:gd name="connsiteX27" fmla="*/ 1949450 w 6363048"/>
              <a:gd name="connsiteY27" fmla="*/ 312250 h 2547450"/>
              <a:gd name="connsiteX28" fmla="*/ 2044700 w 6363048"/>
              <a:gd name="connsiteY28" fmla="*/ 286850 h 2547450"/>
              <a:gd name="connsiteX29" fmla="*/ 2108200 w 6363048"/>
              <a:gd name="connsiteY29" fmla="*/ 280500 h 2547450"/>
              <a:gd name="connsiteX30" fmla="*/ 2152650 w 6363048"/>
              <a:gd name="connsiteY30" fmla="*/ 274150 h 2547450"/>
              <a:gd name="connsiteX31" fmla="*/ 2400300 w 6363048"/>
              <a:gd name="connsiteY31" fmla="*/ 261450 h 2547450"/>
              <a:gd name="connsiteX32" fmla="*/ 2419350 w 6363048"/>
              <a:gd name="connsiteY32" fmla="*/ 255100 h 2547450"/>
              <a:gd name="connsiteX33" fmla="*/ 2482850 w 6363048"/>
              <a:gd name="connsiteY33" fmla="*/ 248750 h 2547450"/>
              <a:gd name="connsiteX34" fmla="*/ 2540000 w 6363048"/>
              <a:gd name="connsiteY34" fmla="*/ 229700 h 2547450"/>
              <a:gd name="connsiteX35" fmla="*/ 2679700 w 6363048"/>
              <a:gd name="connsiteY35" fmla="*/ 217000 h 2547450"/>
              <a:gd name="connsiteX36" fmla="*/ 2781300 w 6363048"/>
              <a:gd name="connsiteY36" fmla="*/ 204300 h 2547450"/>
              <a:gd name="connsiteX37" fmla="*/ 2863850 w 6363048"/>
              <a:gd name="connsiteY37" fmla="*/ 197950 h 2547450"/>
              <a:gd name="connsiteX38" fmla="*/ 3187700 w 6363048"/>
              <a:gd name="connsiteY38" fmla="*/ 185250 h 2547450"/>
              <a:gd name="connsiteX39" fmla="*/ 3263900 w 6363048"/>
              <a:gd name="connsiteY39" fmla="*/ 172550 h 2547450"/>
              <a:gd name="connsiteX40" fmla="*/ 3498850 w 6363048"/>
              <a:gd name="connsiteY40" fmla="*/ 159850 h 2547450"/>
              <a:gd name="connsiteX41" fmla="*/ 3733800 w 6363048"/>
              <a:gd name="connsiteY41" fmla="*/ 140800 h 2547450"/>
              <a:gd name="connsiteX42" fmla="*/ 3803650 w 6363048"/>
              <a:gd name="connsiteY42" fmla="*/ 128100 h 2547450"/>
              <a:gd name="connsiteX43" fmla="*/ 4057650 w 6363048"/>
              <a:gd name="connsiteY43" fmla="*/ 121750 h 2547450"/>
              <a:gd name="connsiteX44" fmla="*/ 4387850 w 6363048"/>
              <a:gd name="connsiteY44" fmla="*/ 121750 h 2547450"/>
              <a:gd name="connsiteX45" fmla="*/ 4425950 w 6363048"/>
              <a:gd name="connsiteY45" fmla="*/ 128100 h 2547450"/>
              <a:gd name="connsiteX46" fmla="*/ 4514850 w 6363048"/>
              <a:gd name="connsiteY46" fmla="*/ 134450 h 2547450"/>
              <a:gd name="connsiteX47" fmla="*/ 4597400 w 6363048"/>
              <a:gd name="connsiteY47" fmla="*/ 147150 h 2547450"/>
              <a:gd name="connsiteX48" fmla="*/ 4648200 w 6363048"/>
              <a:gd name="connsiteY48" fmla="*/ 159850 h 2547450"/>
              <a:gd name="connsiteX49" fmla="*/ 4660900 w 6363048"/>
              <a:gd name="connsiteY49" fmla="*/ 178900 h 2547450"/>
              <a:gd name="connsiteX50" fmla="*/ 4679950 w 6363048"/>
              <a:gd name="connsiteY50" fmla="*/ 185250 h 2547450"/>
              <a:gd name="connsiteX51" fmla="*/ 4730750 w 6363048"/>
              <a:gd name="connsiteY51" fmla="*/ 204300 h 2547450"/>
              <a:gd name="connsiteX52" fmla="*/ 4749800 w 6363048"/>
              <a:gd name="connsiteY52" fmla="*/ 217000 h 2547450"/>
              <a:gd name="connsiteX53" fmla="*/ 4768850 w 6363048"/>
              <a:gd name="connsiteY53" fmla="*/ 223350 h 2547450"/>
              <a:gd name="connsiteX54" fmla="*/ 4826000 w 6363048"/>
              <a:gd name="connsiteY54" fmla="*/ 236050 h 2547450"/>
              <a:gd name="connsiteX55" fmla="*/ 5022850 w 6363048"/>
              <a:gd name="connsiteY55" fmla="*/ 229700 h 2547450"/>
              <a:gd name="connsiteX56" fmla="*/ 5181600 w 6363048"/>
              <a:gd name="connsiteY56" fmla="*/ 210650 h 2547450"/>
              <a:gd name="connsiteX57" fmla="*/ 5200650 w 6363048"/>
              <a:gd name="connsiteY57" fmla="*/ 197950 h 2547450"/>
              <a:gd name="connsiteX58" fmla="*/ 5327650 w 6363048"/>
              <a:gd name="connsiteY58" fmla="*/ 172550 h 2547450"/>
              <a:gd name="connsiteX59" fmla="*/ 5410200 w 6363048"/>
              <a:gd name="connsiteY59" fmla="*/ 153500 h 2547450"/>
              <a:gd name="connsiteX60" fmla="*/ 5473700 w 6363048"/>
              <a:gd name="connsiteY60" fmla="*/ 147150 h 2547450"/>
              <a:gd name="connsiteX61" fmla="*/ 5492750 w 6363048"/>
              <a:gd name="connsiteY61" fmla="*/ 140800 h 2547450"/>
              <a:gd name="connsiteX62" fmla="*/ 5626100 w 6363048"/>
              <a:gd name="connsiteY62" fmla="*/ 128100 h 2547450"/>
              <a:gd name="connsiteX63" fmla="*/ 5645150 w 6363048"/>
              <a:gd name="connsiteY63" fmla="*/ 115400 h 2547450"/>
              <a:gd name="connsiteX64" fmla="*/ 5670550 w 6363048"/>
              <a:gd name="connsiteY64" fmla="*/ 109050 h 2547450"/>
              <a:gd name="connsiteX65" fmla="*/ 5689600 w 6363048"/>
              <a:gd name="connsiteY65" fmla="*/ 102700 h 2547450"/>
              <a:gd name="connsiteX66" fmla="*/ 5880100 w 6363048"/>
              <a:gd name="connsiteY66" fmla="*/ 96350 h 2547450"/>
              <a:gd name="connsiteX67" fmla="*/ 5930900 w 6363048"/>
              <a:gd name="connsiteY67" fmla="*/ 83650 h 2547450"/>
              <a:gd name="connsiteX68" fmla="*/ 5949950 w 6363048"/>
              <a:gd name="connsiteY68" fmla="*/ 77300 h 2547450"/>
              <a:gd name="connsiteX69" fmla="*/ 5981700 w 6363048"/>
              <a:gd name="connsiteY69" fmla="*/ 70950 h 2547450"/>
              <a:gd name="connsiteX70" fmla="*/ 6057900 w 6363048"/>
              <a:gd name="connsiteY70" fmla="*/ 26500 h 2547450"/>
              <a:gd name="connsiteX71" fmla="*/ 6121400 w 6363048"/>
              <a:gd name="connsiteY71" fmla="*/ 20150 h 2547450"/>
              <a:gd name="connsiteX72" fmla="*/ 6140450 w 6363048"/>
              <a:gd name="connsiteY72" fmla="*/ 13800 h 2547450"/>
              <a:gd name="connsiteX73" fmla="*/ 6159500 w 6363048"/>
              <a:gd name="connsiteY73" fmla="*/ 1100 h 2547450"/>
              <a:gd name="connsiteX74" fmla="*/ 6178550 w 6363048"/>
              <a:gd name="connsiteY74" fmla="*/ 7450 h 2547450"/>
              <a:gd name="connsiteX75" fmla="*/ 6223000 w 6363048"/>
              <a:gd name="connsiteY75" fmla="*/ 13800 h 2547450"/>
              <a:gd name="connsiteX76" fmla="*/ 6242050 w 6363048"/>
              <a:gd name="connsiteY76" fmla="*/ 26500 h 2547450"/>
              <a:gd name="connsiteX77" fmla="*/ 6267450 w 6363048"/>
              <a:gd name="connsiteY77" fmla="*/ 83650 h 2547450"/>
              <a:gd name="connsiteX78" fmla="*/ 6286500 w 6363048"/>
              <a:gd name="connsiteY78" fmla="*/ 90000 h 2547450"/>
              <a:gd name="connsiteX79" fmla="*/ 6337300 w 6363048"/>
              <a:gd name="connsiteY79" fmla="*/ 102700 h 2547450"/>
              <a:gd name="connsiteX80" fmla="*/ 6350000 w 6363048"/>
              <a:gd name="connsiteY80" fmla="*/ 121750 h 2547450"/>
              <a:gd name="connsiteX81" fmla="*/ 6356350 w 6363048"/>
              <a:gd name="connsiteY81" fmla="*/ 153500 h 2547450"/>
              <a:gd name="connsiteX82" fmla="*/ 6362700 w 6363048"/>
              <a:gd name="connsiteY82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035050 w 6363048"/>
              <a:gd name="connsiteY15" fmla="*/ 883750 h 2547450"/>
              <a:gd name="connsiteX16" fmla="*/ 1117600 w 6363048"/>
              <a:gd name="connsiteY16" fmla="*/ 826600 h 2547450"/>
              <a:gd name="connsiteX17" fmla="*/ 1143000 w 6363048"/>
              <a:gd name="connsiteY17" fmla="*/ 801200 h 2547450"/>
              <a:gd name="connsiteX18" fmla="*/ 1200150 w 6363048"/>
              <a:gd name="connsiteY18" fmla="*/ 763100 h 2547450"/>
              <a:gd name="connsiteX19" fmla="*/ 1219200 w 6363048"/>
              <a:gd name="connsiteY19" fmla="*/ 756750 h 2547450"/>
              <a:gd name="connsiteX20" fmla="*/ 1250950 w 6363048"/>
              <a:gd name="connsiteY20" fmla="*/ 731350 h 2547450"/>
              <a:gd name="connsiteX21" fmla="*/ 1289050 w 6363048"/>
              <a:gd name="connsiteY21" fmla="*/ 725000 h 2547450"/>
              <a:gd name="connsiteX22" fmla="*/ 1333500 w 6363048"/>
              <a:gd name="connsiteY22" fmla="*/ 680550 h 2547450"/>
              <a:gd name="connsiteX23" fmla="*/ 1352550 w 6363048"/>
              <a:gd name="connsiteY23" fmla="*/ 661500 h 2547450"/>
              <a:gd name="connsiteX24" fmla="*/ 1726815 w 6363048"/>
              <a:gd name="connsiteY24" fmla="*/ 421764 h 2547450"/>
              <a:gd name="connsiteX25" fmla="*/ 1917700 w 6363048"/>
              <a:gd name="connsiteY25" fmla="*/ 324950 h 2547450"/>
              <a:gd name="connsiteX26" fmla="*/ 1949450 w 6363048"/>
              <a:gd name="connsiteY26" fmla="*/ 312250 h 2547450"/>
              <a:gd name="connsiteX27" fmla="*/ 2044700 w 6363048"/>
              <a:gd name="connsiteY27" fmla="*/ 286850 h 2547450"/>
              <a:gd name="connsiteX28" fmla="*/ 2108200 w 6363048"/>
              <a:gd name="connsiteY28" fmla="*/ 280500 h 2547450"/>
              <a:gd name="connsiteX29" fmla="*/ 2152650 w 6363048"/>
              <a:gd name="connsiteY29" fmla="*/ 274150 h 2547450"/>
              <a:gd name="connsiteX30" fmla="*/ 2400300 w 6363048"/>
              <a:gd name="connsiteY30" fmla="*/ 261450 h 2547450"/>
              <a:gd name="connsiteX31" fmla="*/ 2419350 w 6363048"/>
              <a:gd name="connsiteY31" fmla="*/ 255100 h 2547450"/>
              <a:gd name="connsiteX32" fmla="*/ 2482850 w 6363048"/>
              <a:gd name="connsiteY32" fmla="*/ 248750 h 2547450"/>
              <a:gd name="connsiteX33" fmla="*/ 2540000 w 6363048"/>
              <a:gd name="connsiteY33" fmla="*/ 229700 h 2547450"/>
              <a:gd name="connsiteX34" fmla="*/ 2679700 w 6363048"/>
              <a:gd name="connsiteY34" fmla="*/ 217000 h 2547450"/>
              <a:gd name="connsiteX35" fmla="*/ 2781300 w 6363048"/>
              <a:gd name="connsiteY35" fmla="*/ 204300 h 2547450"/>
              <a:gd name="connsiteX36" fmla="*/ 2863850 w 6363048"/>
              <a:gd name="connsiteY36" fmla="*/ 197950 h 2547450"/>
              <a:gd name="connsiteX37" fmla="*/ 3187700 w 6363048"/>
              <a:gd name="connsiteY37" fmla="*/ 185250 h 2547450"/>
              <a:gd name="connsiteX38" fmla="*/ 3263900 w 6363048"/>
              <a:gd name="connsiteY38" fmla="*/ 172550 h 2547450"/>
              <a:gd name="connsiteX39" fmla="*/ 3498850 w 6363048"/>
              <a:gd name="connsiteY39" fmla="*/ 159850 h 2547450"/>
              <a:gd name="connsiteX40" fmla="*/ 3733800 w 6363048"/>
              <a:gd name="connsiteY40" fmla="*/ 140800 h 2547450"/>
              <a:gd name="connsiteX41" fmla="*/ 3803650 w 6363048"/>
              <a:gd name="connsiteY41" fmla="*/ 128100 h 2547450"/>
              <a:gd name="connsiteX42" fmla="*/ 4057650 w 6363048"/>
              <a:gd name="connsiteY42" fmla="*/ 121750 h 2547450"/>
              <a:gd name="connsiteX43" fmla="*/ 4387850 w 6363048"/>
              <a:gd name="connsiteY43" fmla="*/ 121750 h 2547450"/>
              <a:gd name="connsiteX44" fmla="*/ 4425950 w 6363048"/>
              <a:gd name="connsiteY44" fmla="*/ 128100 h 2547450"/>
              <a:gd name="connsiteX45" fmla="*/ 4514850 w 6363048"/>
              <a:gd name="connsiteY45" fmla="*/ 134450 h 2547450"/>
              <a:gd name="connsiteX46" fmla="*/ 4597400 w 6363048"/>
              <a:gd name="connsiteY46" fmla="*/ 147150 h 2547450"/>
              <a:gd name="connsiteX47" fmla="*/ 4648200 w 6363048"/>
              <a:gd name="connsiteY47" fmla="*/ 159850 h 2547450"/>
              <a:gd name="connsiteX48" fmla="*/ 4660900 w 6363048"/>
              <a:gd name="connsiteY48" fmla="*/ 178900 h 2547450"/>
              <a:gd name="connsiteX49" fmla="*/ 4679950 w 6363048"/>
              <a:gd name="connsiteY49" fmla="*/ 185250 h 2547450"/>
              <a:gd name="connsiteX50" fmla="*/ 4730750 w 6363048"/>
              <a:gd name="connsiteY50" fmla="*/ 204300 h 2547450"/>
              <a:gd name="connsiteX51" fmla="*/ 4749800 w 6363048"/>
              <a:gd name="connsiteY51" fmla="*/ 217000 h 2547450"/>
              <a:gd name="connsiteX52" fmla="*/ 4768850 w 6363048"/>
              <a:gd name="connsiteY52" fmla="*/ 223350 h 2547450"/>
              <a:gd name="connsiteX53" fmla="*/ 4826000 w 6363048"/>
              <a:gd name="connsiteY53" fmla="*/ 236050 h 2547450"/>
              <a:gd name="connsiteX54" fmla="*/ 5022850 w 6363048"/>
              <a:gd name="connsiteY54" fmla="*/ 229700 h 2547450"/>
              <a:gd name="connsiteX55" fmla="*/ 5181600 w 6363048"/>
              <a:gd name="connsiteY55" fmla="*/ 210650 h 2547450"/>
              <a:gd name="connsiteX56" fmla="*/ 5200650 w 6363048"/>
              <a:gd name="connsiteY56" fmla="*/ 197950 h 2547450"/>
              <a:gd name="connsiteX57" fmla="*/ 5327650 w 6363048"/>
              <a:gd name="connsiteY57" fmla="*/ 172550 h 2547450"/>
              <a:gd name="connsiteX58" fmla="*/ 5410200 w 6363048"/>
              <a:gd name="connsiteY58" fmla="*/ 153500 h 2547450"/>
              <a:gd name="connsiteX59" fmla="*/ 5473700 w 6363048"/>
              <a:gd name="connsiteY59" fmla="*/ 147150 h 2547450"/>
              <a:gd name="connsiteX60" fmla="*/ 5492750 w 6363048"/>
              <a:gd name="connsiteY60" fmla="*/ 140800 h 2547450"/>
              <a:gd name="connsiteX61" fmla="*/ 5626100 w 6363048"/>
              <a:gd name="connsiteY61" fmla="*/ 128100 h 2547450"/>
              <a:gd name="connsiteX62" fmla="*/ 5645150 w 6363048"/>
              <a:gd name="connsiteY62" fmla="*/ 115400 h 2547450"/>
              <a:gd name="connsiteX63" fmla="*/ 5670550 w 6363048"/>
              <a:gd name="connsiteY63" fmla="*/ 109050 h 2547450"/>
              <a:gd name="connsiteX64" fmla="*/ 5689600 w 6363048"/>
              <a:gd name="connsiteY64" fmla="*/ 102700 h 2547450"/>
              <a:gd name="connsiteX65" fmla="*/ 5880100 w 6363048"/>
              <a:gd name="connsiteY65" fmla="*/ 96350 h 2547450"/>
              <a:gd name="connsiteX66" fmla="*/ 5930900 w 6363048"/>
              <a:gd name="connsiteY66" fmla="*/ 83650 h 2547450"/>
              <a:gd name="connsiteX67" fmla="*/ 5949950 w 6363048"/>
              <a:gd name="connsiteY67" fmla="*/ 77300 h 2547450"/>
              <a:gd name="connsiteX68" fmla="*/ 5981700 w 6363048"/>
              <a:gd name="connsiteY68" fmla="*/ 70950 h 2547450"/>
              <a:gd name="connsiteX69" fmla="*/ 6057900 w 6363048"/>
              <a:gd name="connsiteY69" fmla="*/ 26500 h 2547450"/>
              <a:gd name="connsiteX70" fmla="*/ 6121400 w 6363048"/>
              <a:gd name="connsiteY70" fmla="*/ 20150 h 2547450"/>
              <a:gd name="connsiteX71" fmla="*/ 6140450 w 6363048"/>
              <a:gd name="connsiteY71" fmla="*/ 13800 h 2547450"/>
              <a:gd name="connsiteX72" fmla="*/ 6159500 w 6363048"/>
              <a:gd name="connsiteY72" fmla="*/ 1100 h 2547450"/>
              <a:gd name="connsiteX73" fmla="*/ 6178550 w 6363048"/>
              <a:gd name="connsiteY73" fmla="*/ 7450 h 2547450"/>
              <a:gd name="connsiteX74" fmla="*/ 6223000 w 6363048"/>
              <a:gd name="connsiteY74" fmla="*/ 13800 h 2547450"/>
              <a:gd name="connsiteX75" fmla="*/ 6242050 w 6363048"/>
              <a:gd name="connsiteY75" fmla="*/ 26500 h 2547450"/>
              <a:gd name="connsiteX76" fmla="*/ 6267450 w 6363048"/>
              <a:gd name="connsiteY76" fmla="*/ 83650 h 2547450"/>
              <a:gd name="connsiteX77" fmla="*/ 6286500 w 6363048"/>
              <a:gd name="connsiteY77" fmla="*/ 90000 h 2547450"/>
              <a:gd name="connsiteX78" fmla="*/ 6337300 w 6363048"/>
              <a:gd name="connsiteY78" fmla="*/ 102700 h 2547450"/>
              <a:gd name="connsiteX79" fmla="*/ 6350000 w 6363048"/>
              <a:gd name="connsiteY79" fmla="*/ 121750 h 2547450"/>
              <a:gd name="connsiteX80" fmla="*/ 6356350 w 6363048"/>
              <a:gd name="connsiteY80" fmla="*/ 153500 h 2547450"/>
              <a:gd name="connsiteX81" fmla="*/ 6362700 w 6363048"/>
              <a:gd name="connsiteY81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117600 w 6363048"/>
              <a:gd name="connsiteY15" fmla="*/ 826600 h 2547450"/>
              <a:gd name="connsiteX16" fmla="*/ 1143000 w 6363048"/>
              <a:gd name="connsiteY16" fmla="*/ 801200 h 2547450"/>
              <a:gd name="connsiteX17" fmla="*/ 1200150 w 6363048"/>
              <a:gd name="connsiteY17" fmla="*/ 763100 h 2547450"/>
              <a:gd name="connsiteX18" fmla="*/ 1219200 w 6363048"/>
              <a:gd name="connsiteY18" fmla="*/ 756750 h 2547450"/>
              <a:gd name="connsiteX19" fmla="*/ 1250950 w 6363048"/>
              <a:gd name="connsiteY19" fmla="*/ 731350 h 2547450"/>
              <a:gd name="connsiteX20" fmla="*/ 1289050 w 6363048"/>
              <a:gd name="connsiteY20" fmla="*/ 725000 h 2547450"/>
              <a:gd name="connsiteX21" fmla="*/ 1333500 w 6363048"/>
              <a:gd name="connsiteY21" fmla="*/ 680550 h 2547450"/>
              <a:gd name="connsiteX22" fmla="*/ 1352550 w 6363048"/>
              <a:gd name="connsiteY22" fmla="*/ 661500 h 2547450"/>
              <a:gd name="connsiteX23" fmla="*/ 1726815 w 6363048"/>
              <a:gd name="connsiteY23" fmla="*/ 421764 h 2547450"/>
              <a:gd name="connsiteX24" fmla="*/ 1917700 w 6363048"/>
              <a:gd name="connsiteY24" fmla="*/ 324950 h 2547450"/>
              <a:gd name="connsiteX25" fmla="*/ 1949450 w 6363048"/>
              <a:gd name="connsiteY25" fmla="*/ 312250 h 2547450"/>
              <a:gd name="connsiteX26" fmla="*/ 2044700 w 6363048"/>
              <a:gd name="connsiteY26" fmla="*/ 286850 h 2547450"/>
              <a:gd name="connsiteX27" fmla="*/ 2108200 w 6363048"/>
              <a:gd name="connsiteY27" fmla="*/ 280500 h 2547450"/>
              <a:gd name="connsiteX28" fmla="*/ 2152650 w 6363048"/>
              <a:gd name="connsiteY28" fmla="*/ 274150 h 2547450"/>
              <a:gd name="connsiteX29" fmla="*/ 2400300 w 6363048"/>
              <a:gd name="connsiteY29" fmla="*/ 261450 h 2547450"/>
              <a:gd name="connsiteX30" fmla="*/ 2419350 w 6363048"/>
              <a:gd name="connsiteY30" fmla="*/ 255100 h 2547450"/>
              <a:gd name="connsiteX31" fmla="*/ 2482850 w 6363048"/>
              <a:gd name="connsiteY31" fmla="*/ 248750 h 2547450"/>
              <a:gd name="connsiteX32" fmla="*/ 2540000 w 6363048"/>
              <a:gd name="connsiteY32" fmla="*/ 229700 h 2547450"/>
              <a:gd name="connsiteX33" fmla="*/ 2679700 w 6363048"/>
              <a:gd name="connsiteY33" fmla="*/ 217000 h 2547450"/>
              <a:gd name="connsiteX34" fmla="*/ 2781300 w 6363048"/>
              <a:gd name="connsiteY34" fmla="*/ 204300 h 2547450"/>
              <a:gd name="connsiteX35" fmla="*/ 2863850 w 6363048"/>
              <a:gd name="connsiteY35" fmla="*/ 197950 h 2547450"/>
              <a:gd name="connsiteX36" fmla="*/ 3187700 w 6363048"/>
              <a:gd name="connsiteY36" fmla="*/ 185250 h 2547450"/>
              <a:gd name="connsiteX37" fmla="*/ 3263900 w 6363048"/>
              <a:gd name="connsiteY37" fmla="*/ 172550 h 2547450"/>
              <a:gd name="connsiteX38" fmla="*/ 3498850 w 6363048"/>
              <a:gd name="connsiteY38" fmla="*/ 159850 h 2547450"/>
              <a:gd name="connsiteX39" fmla="*/ 3733800 w 6363048"/>
              <a:gd name="connsiteY39" fmla="*/ 140800 h 2547450"/>
              <a:gd name="connsiteX40" fmla="*/ 3803650 w 6363048"/>
              <a:gd name="connsiteY40" fmla="*/ 128100 h 2547450"/>
              <a:gd name="connsiteX41" fmla="*/ 4057650 w 6363048"/>
              <a:gd name="connsiteY41" fmla="*/ 121750 h 2547450"/>
              <a:gd name="connsiteX42" fmla="*/ 4387850 w 6363048"/>
              <a:gd name="connsiteY42" fmla="*/ 121750 h 2547450"/>
              <a:gd name="connsiteX43" fmla="*/ 4425950 w 6363048"/>
              <a:gd name="connsiteY43" fmla="*/ 128100 h 2547450"/>
              <a:gd name="connsiteX44" fmla="*/ 4514850 w 6363048"/>
              <a:gd name="connsiteY44" fmla="*/ 134450 h 2547450"/>
              <a:gd name="connsiteX45" fmla="*/ 4597400 w 6363048"/>
              <a:gd name="connsiteY45" fmla="*/ 147150 h 2547450"/>
              <a:gd name="connsiteX46" fmla="*/ 4648200 w 6363048"/>
              <a:gd name="connsiteY46" fmla="*/ 159850 h 2547450"/>
              <a:gd name="connsiteX47" fmla="*/ 4660900 w 6363048"/>
              <a:gd name="connsiteY47" fmla="*/ 178900 h 2547450"/>
              <a:gd name="connsiteX48" fmla="*/ 4679950 w 6363048"/>
              <a:gd name="connsiteY48" fmla="*/ 185250 h 2547450"/>
              <a:gd name="connsiteX49" fmla="*/ 4730750 w 6363048"/>
              <a:gd name="connsiteY49" fmla="*/ 204300 h 2547450"/>
              <a:gd name="connsiteX50" fmla="*/ 4749800 w 6363048"/>
              <a:gd name="connsiteY50" fmla="*/ 217000 h 2547450"/>
              <a:gd name="connsiteX51" fmla="*/ 4768850 w 6363048"/>
              <a:gd name="connsiteY51" fmla="*/ 223350 h 2547450"/>
              <a:gd name="connsiteX52" fmla="*/ 4826000 w 6363048"/>
              <a:gd name="connsiteY52" fmla="*/ 236050 h 2547450"/>
              <a:gd name="connsiteX53" fmla="*/ 5022850 w 6363048"/>
              <a:gd name="connsiteY53" fmla="*/ 229700 h 2547450"/>
              <a:gd name="connsiteX54" fmla="*/ 5181600 w 6363048"/>
              <a:gd name="connsiteY54" fmla="*/ 210650 h 2547450"/>
              <a:gd name="connsiteX55" fmla="*/ 5200650 w 6363048"/>
              <a:gd name="connsiteY55" fmla="*/ 197950 h 2547450"/>
              <a:gd name="connsiteX56" fmla="*/ 5327650 w 6363048"/>
              <a:gd name="connsiteY56" fmla="*/ 172550 h 2547450"/>
              <a:gd name="connsiteX57" fmla="*/ 5410200 w 6363048"/>
              <a:gd name="connsiteY57" fmla="*/ 153500 h 2547450"/>
              <a:gd name="connsiteX58" fmla="*/ 5473700 w 6363048"/>
              <a:gd name="connsiteY58" fmla="*/ 147150 h 2547450"/>
              <a:gd name="connsiteX59" fmla="*/ 5492750 w 6363048"/>
              <a:gd name="connsiteY59" fmla="*/ 140800 h 2547450"/>
              <a:gd name="connsiteX60" fmla="*/ 5626100 w 6363048"/>
              <a:gd name="connsiteY60" fmla="*/ 128100 h 2547450"/>
              <a:gd name="connsiteX61" fmla="*/ 5645150 w 6363048"/>
              <a:gd name="connsiteY61" fmla="*/ 115400 h 2547450"/>
              <a:gd name="connsiteX62" fmla="*/ 5670550 w 6363048"/>
              <a:gd name="connsiteY62" fmla="*/ 109050 h 2547450"/>
              <a:gd name="connsiteX63" fmla="*/ 5689600 w 6363048"/>
              <a:gd name="connsiteY63" fmla="*/ 102700 h 2547450"/>
              <a:gd name="connsiteX64" fmla="*/ 5880100 w 6363048"/>
              <a:gd name="connsiteY64" fmla="*/ 96350 h 2547450"/>
              <a:gd name="connsiteX65" fmla="*/ 5930900 w 6363048"/>
              <a:gd name="connsiteY65" fmla="*/ 83650 h 2547450"/>
              <a:gd name="connsiteX66" fmla="*/ 5949950 w 6363048"/>
              <a:gd name="connsiteY66" fmla="*/ 77300 h 2547450"/>
              <a:gd name="connsiteX67" fmla="*/ 5981700 w 6363048"/>
              <a:gd name="connsiteY67" fmla="*/ 70950 h 2547450"/>
              <a:gd name="connsiteX68" fmla="*/ 6057900 w 6363048"/>
              <a:gd name="connsiteY68" fmla="*/ 26500 h 2547450"/>
              <a:gd name="connsiteX69" fmla="*/ 6121400 w 6363048"/>
              <a:gd name="connsiteY69" fmla="*/ 20150 h 2547450"/>
              <a:gd name="connsiteX70" fmla="*/ 6140450 w 6363048"/>
              <a:gd name="connsiteY70" fmla="*/ 13800 h 2547450"/>
              <a:gd name="connsiteX71" fmla="*/ 6159500 w 6363048"/>
              <a:gd name="connsiteY71" fmla="*/ 1100 h 2547450"/>
              <a:gd name="connsiteX72" fmla="*/ 6178550 w 6363048"/>
              <a:gd name="connsiteY72" fmla="*/ 7450 h 2547450"/>
              <a:gd name="connsiteX73" fmla="*/ 6223000 w 6363048"/>
              <a:gd name="connsiteY73" fmla="*/ 13800 h 2547450"/>
              <a:gd name="connsiteX74" fmla="*/ 6242050 w 6363048"/>
              <a:gd name="connsiteY74" fmla="*/ 26500 h 2547450"/>
              <a:gd name="connsiteX75" fmla="*/ 6267450 w 6363048"/>
              <a:gd name="connsiteY75" fmla="*/ 83650 h 2547450"/>
              <a:gd name="connsiteX76" fmla="*/ 6286500 w 6363048"/>
              <a:gd name="connsiteY76" fmla="*/ 90000 h 2547450"/>
              <a:gd name="connsiteX77" fmla="*/ 6337300 w 6363048"/>
              <a:gd name="connsiteY77" fmla="*/ 102700 h 2547450"/>
              <a:gd name="connsiteX78" fmla="*/ 6350000 w 6363048"/>
              <a:gd name="connsiteY78" fmla="*/ 121750 h 2547450"/>
              <a:gd name="connsiteX79" fmla="*/ 6356350 w 6363048"/>
              <a:gd name="connsiteY79" fmla="*/ 153500 h 2547450"/>
              <a:gd name="connsiteX80" fmla="*/ 6362700 w 6363048"/>
              <a:gd name="connsiteY80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143000 w 6363048"/>
              <a:gd name="connsiteY15" fmla="*/ 801200 h 2547450"/>
              <a:gd name="connsiteX16" fmla="*/ 1200150 w 6363048"/>
              <a:gd name="connsiteY16" fmla="*/ 763100 h 2547450"/>
              <a:gd name="connsiteX17" fmla="*/ 1219200 w 6363048"/>
              <a:gd name="connsiteY17" fmla="*/ 756750 h 2547450"/>
              <a:gd name="connsiteX18" fmla="*/ 1250950 w 6363048"/>
              <a:gd name="connsiteY18" fmla="*/ 731350 h 2547450"/>
              <a:gd name="connsiteX19" fmla="*/ 1289050 w 6363048"/>
              <a:gd name="connsiteY19" fmla="*/ 725000 h 2547450"/>
              <a:gd name="connsiteX20" fmla="*/ 1333500 w 6363048"/>
              <a:gd name="connsiteY20" fmla="*/ 680550 h 2547450"/>
              <a:gd name="connsiteX21" fmla="*/ 1352550 w 6363048"/>
              <a:gd name="connsiteY21" fmla="*/ 661500 h 2547450"/>
              <a:gd name="connsiteX22" fmla="*/ 1726815 w 6363048"/>
              <a:gd name="connsiteY22" fmla="*/ 421764 h 2547450"/>
              <a:gd name="connsiteX23" fmla="*/ 1917700 w 6363048"/>
              <a:gd name="connsiteY23" fmla="*/ 324950 h 2547450"/>
              <a:gd name="connsiteX24" fmla="*/ 1949450 w 6363048"/>
              <a:gd name="connsiteY24" fmla="*/ 312250 h 2547450"/>
              <a:gd name="connsiteX25" fmla="*/ 2044700 w 6363048"/>
              <a:gd name="connsiteY25" fmla="*/ 286850 h 2547450"/>
              <a:gd name="connsiteX26" fmla="*/ 2108200 w 6363048"/>
              <a:gd name="connsiteY26" fmla="*/ 280500 h 2547450"/>
              <a:gd name="connsiteX27" fmla="*/ 2152650 w 6363048"/>
              <a:gd name="connsiteY27" fmla="*/ 274150 h 2547450"/>
              <a:gd name="connsiteX28" fmla="*/ 2400300 w 6363048"/>
              <a:gd name="connsiteY28" fmla="*/ 261450 h 2547450"/>
              <a:gd name="connsiteX29" fmla="*/ 2419350 w 6363048"/>
              <a:gd name="connsiteY29" fmla="*/ 255100 h 2547450"/>
              <a:gd name="connsiteX30" fmla="*/ 2482850 w 6363048"/>
              <a:gd name="connsiteY30" fmla="*/ 248750 h 2547450"/>
              <a:gd name="connsiteX31" fmla="*/ 2540000 w 6363048"/>
              <a:gd name="connsiteY31" fmla="*/ 229700 h 2547450"/>
              <a:gd name="connsiteX32" fmla="*/ 2679700 w 6363048"/>
              <a:gd name="connsiteY32" fmla="*/ 217000 h 2547450"/>
              <a:gd name="connsiteX33" fmla="*/ 2781300 w 6363048"/>
              <a:gd name="connsiteY33" fmla="*/ 204300 h 2547450"/>
              <a:gd name="connsiteX34" fmla="*/ 2863850 w 6363048"/>
              <a:gd name="connsiteY34" fmla="*/ 197950 h 2547450"/>
              <a:gd name="connsiteX35" fmla="*/ 3187700 w 6363048"/>
              <a:gd name="connsiteY35" fmla="*/ 185250 h 2547450"/>
              <a:gd name="connsiteX36" fmla="*/ 3263900 w 6363048"/>
              <a:gd name="connsiteY36" fmla="*/ 172550 h 2547450"/>
              <a:gd name="connsiteX37" fmla="*/ 3498850 w 6363048"/>
              <a:gd name="connsiteY37" fmla="*/ 159850 h 2547450"/>
              <a:gd name="connsiteX38" fmla="*/ 3733800 w 6363048"/>
              <a:gd name="connsiteY38" fmla="*/ 140800 h 2547450"/>
              <a:gd name="connsiteX39" fmla="*/ 3803650 w 6363048"/>
              <a:gd name="connsiteY39" fmla="*/ 128100 h 2547450"/>
              <a:gd name="connsiteX40" fmla="*/ 4057650 w 6363048"/>
              <a:gd name="connsiteY40" fmla="*/ 121750 h 2547450"/>
              <a:gd name="connsiteX41" fmla="*/ 4387850 w 6363048"/>
              <a:gd name="connsiteY41" fmla="*/ 121750 h 2547450"/>
              <a:gd name="connsiteX42" fmla="*/ 4425950 w 6363048"/>
              <a:gd name="connsiteY42" fmla="*/ 128100 h 2547450"/>
              <a:gd name="connsiteX43" fmla="*/ 4514850 w 6363048"/>
              <a:gd name="connsiteY43" fmla="*/ 134450 h 2547450"/>
              <a:gd name="connsiteX44" fmla="*/ 4597400 w 6363048"/>
              <a:gd name="connsiteY44" fmla="*/ 147150 h 2547450"/>
              <a:gd name="connsiteX45" fmla="*/ 4648200 w 6363048"/>
              <a:gd name="connsiteY45" fmla="*/ 159850 h 2547450"/>
              <a:gd name="connsiteX46" fmla="*/ 4660900 w 6363048"/>
              <a:gd name="connsiteY46" fmla="*/ 178900 h 2547450"/>
              <a:gd name="connsiteX47" fmla="*/ 4679950 w 6363048"/>
              <a:gd name="connsiteY47" fmla="*/ 185250 h 2547450"/>
              <a:gd name="connsiteX48" fmla="*/ 4730750 w 6363048"/>
              <a:gd name="connsiteY48" fmla="*/ 204300 h 2547450"/>
              <a:gd name="connsiteX49" fmla="*/ 4749800 w 6363048"/>
              <a:gd name="connsiteY49" fmla="*/ 217000 h 2547450"/>
              <a:gd name="connsiteX50" fmla="*/ 4768850 w 6363048"/>
              <a:gd name="connsiteY50" fmla="*/ 223350 h 2547450"/>
              <a:gd name="connsiteX51" fmla="*/ 4826000 w 6363048"/>
              <a:gd name="connsiteY51" fmla="*/ 236050 h 2547450"/>
              <a:gd name="connsiteX52" fmla="*/ 5022850 w 6363048"/>
              <a:gd name="connsiteY52" fmla="*/ 229700 h 2547450"/>
              <a:gd name="connsiteX53" fmla="*/ 5181600 w 6363048"/>
              <a:gd name="connsiteY53" fmla="*/ 210650 h 2547450"/>
              <a:gd name="connsiteX54" fmla="*/ 5200650 w 6363048"/>
              <a:gd name="connsiteY54" fmla="*/ 197950 h 2547450"/>
              <a:gd name="connsiteX55" fmla="*/ 5327650 w 6363048"/>
              <a:gd name="connsiteY55" fmla="*/ 172550 h 2547450"/>
              <a:gd name="connsiteX56" fmla="*/ 5410200 w 6363048"/>
              <a:gd name="connsiteY56" fmla="*/ 153500 h 2547450"/>
              <a:gd name="connsiteX57" fmla="*/ 5473700 w 6363048"/>
              <a:gd name="connsiteY57" fmla="*/ 147150 h 2547450"/>
              <a:gd name="connsiteX58" fmla="*/ 5492750 w 6363048"/>
              <a:gd name="connsiteY58" fmla="*/ 140800 h 2547450"/>
              <a:gd name="connsiteX59" fmla="*/ 5626100 w 6363048"/>
              <a:gd name="connsiteY59" fmla="*/ 128100 h 2547450"/>
              <a:gd name="connsiteX60" fmla="*/ 5645150 w 6363048"/>
              <a:gd name="connsiteY60" fmla="*/ 115400 h 2547450"/>
              <a:gd name="connsiteX61" fmla="*/ 5670550 w 6363048"/>
              <a:gd name="connsiteY61" fmla="*/ 109050 h 2547450"/>
              <a:gd name="connsiteX62" fmla="*/ 5689600 w 6363048"/>
              <a:gd name="connsiteY62" fmla="*/ 102700 h 2547450"/>
              <a:gd name="connsiteX63" fmla="*/ 5880100 w 6363048"/>
              <a:gd name="connsiteY63" fmla="*/ 96350 h 2547450"/>
              <a:gd name="connsiteX64" fmla="*/ 5930900 w 6363048"/>
              <a:gd name="connsiteY64" fmla="*/ 83650 h 2547450"/>
              <a:gd name="connsiteX65" fmla="*/ 5949950 w 6363048"/>
              <a:gd name="connsiteY65" fmla="*/ 77300 h 2547450"/>
              <a:gd name="connsiteX66" fmla="*/ 5981700 w 6363048"/>
              <a:gd name="connsiteY66" fmla="*/ 70950 h 2547450"/>
              <a:gd name="connsiteX67" fmla="*/ 6057900 w 6363048"/>
              <a:gd name="connsiteY67" fmla="*/ 26500 h 2547450"/>
              <a:gd name="connsiteX68" fmla="*/ 6121400 w 6363048"/>
              <a:gd name="connsiteY68" fmla="*/ 20150 h 2547450"/>
              <a:gd name="connsiteX69" fmla="*/ 6140450 w 6363048"/>
              <a:gd name="connsiteY69" fmla="*/ 13800 h 2547450"/>
              <a:gd name="connsiteX70" fmla="*/ 6159500 w 6363048"/>
              <a:gd name="connsiteY70" fmla="*/ 1100 h 2547450"/>
              <a:gd name="connsiteX71" fmla="*/ 6178550 w 6363048"/>
              <a:gd name="connsiteY71" fmla="*/ 7450 h 2547450"/>
              <a:gd name="connsiteX72" fmla="*/ 6223000 w 6363048"/>
              <a:gd name="connsiteY72" fmla="*/ 13800 h 2547450"/>
              <a:gd name="connsiteX73" fmla="*/ 6242050 w 6363048"/>
              <a:gd name="connsiteY73" fmla="*/ 26500 h 2547450"/>
              <a:gd name="connsiteX74" fmla="*/ 6267450 w 6363048"/>
              <a:gd name="connsiteY74" fmla="*/ 83650 h 2547450"/>
              <a:gd name="connsiteX75" fmla="*/ 6286500 w 6363048"/>
              <a:gd name="connsiteY75" fmla="*/ 90000 h 2547450"/>
              <a:gd name="connsiteX76" fmla="*/ 6337300 w 6363048"/>
              <a:gd name="connsiteY76" fmla="*/ 102700 h 2547450"/>
              <a:gd name="connsiteX77" fmla="*/ 6350000 w 6363048"/>
              <a:gd name="connsiteY77" fmla="*/ 121750 h 2547450"/>
              <a:gd name="connsiteX78" fmla="*/ 6356350 w 6363048"/>
              <a:gd name="connsiteY78" fmla="*/ 153500 h 2547450"/>
              <a:gd name="connsiteX79" fmla="*/ 6362700 w 6363048"/>
              <a:gd name="connsiteY79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219200 w 6363048"/>
              <a:gd name="connsiteY16" fmla="*/ 756750 h 2547450"/>
              <a:gd name="connsiteX17" fmla="*/ 1250950 w 6363048"/>
              <a:gd name="connsiteY17" fmla="*/ 731350 h 2547450"/>
              <a:gd name="connsiteX18" fmla="*/ 1289050 w 6363048"/>
              <a:gd name="connsiteY18" fmla="*/ 725000 h 2547450"/>
              <a:gd name="connsiteX19" fmla="*/ 1333500 w 6363048"/>
              <a:gd name="connsiteY19" fmla="*/ 680550 h 2547450"/>
              <a:gd name="connsiteX20" fmla="*/ 1352550 w 6363048"/>
              <a:gd name="connsiteY20" fmla="*/ 661500 h 2547450"/>
              <a:gd name="connsiteX21" fmla="*/ 1726815 w 6363048"/>
              <a:gd name="connsiteY21" fmla="*/ 421764 h 2547450"/>
              <a:gd name="connsiteX22" fmla="*/ 1917700 w 6363048"/>
              <a:gd name="connsiteY22" fmla="*/ 324950 h 2547450"/>
              <a:gd name="connsiteX23" fmla="*/ 1949450 w 6363048"/>
              <a:gd name="connsiteY23" fmla="*/ 312250 h 2547450"/>
              <a:gd name="connsiteX24" fmla="*/ 2044700 w 6363048"/>
              <a:gd name="connsiteY24" fmla="*/ 286850 h 2547450"/>
              <a:gd name="connsiteX25" fmla="*/ 2108200 w 6363048"/>
              <a:gd name="connsiteY25" fmla="*/ 280500 h 2547450"/>
              <a:gd name="connsiteX26" fmla="*/ 2152650 w 6363048"/>
              <a:gd name="connsiteY26" fmla="*/ 274150 h 2547450"/>
              <a:gd name="connsiteX27" fmla="*/ 2400300 w 6363048"/>
              <a:gd name="connsiteY27" fmla="*/ 261450 h 2547450"/>
              <a:gd name="connsiteX28" fmla="*/ 2419350 w 6363048"/>
              <a:gd name="connsiteY28" fmla="*/ 255100 h 2547450"/>
              <a:gd name="connsiteX29" fmla="*/ 2482850 w 6363048"/>
              <a:gd name="connsiteY29" fmla="*/ 248750 h 2547450"/>
              <a:gd name="connsiteX30" fmla="*/ 2540000 w 6363048"/>
              <a:gd name="connsiteY30" fmla="*/ 229700 h 2547450"/>
              <a:gd name="connsiteX31" fmla="*/ 2679700 w 6363048"/>
              <a:gd name="connsiteY31" fmla="*/ 217000 h 2547450"/>
              <a:gd name="connsiteX32" fmla="*/ 2781300 w 6363048"/>
              <a:gd name="connsiteY32" fmla="*/ 204300 h 2547450"/>
              <a:gd name="connsiteX33" fmla="*/ 2863850 w 6363048"/>
              <a:gd name="connsiteY33" fmla="*/ 197950 h 2547450"/>
              <a:gd name="connsiteX34" fmla="*/ 3187700 w 6363048"/>
              <a:gd name="connsiteY34" fmla="*/ 185250 h 2547450"/>
              <a:gd name="connsiteX35" fmla="*/ 3263900 w 6363048"/>
              <a:gd name="connsiteY35" fmla="*/ 172550 h 2547450"/>
              <a:gd name="connsiteX36" fmla="*/ 3498850 w 6363048"/>
              <a:gd name="connsiteY36" fmla="*/ 159850 h 2547450"/>
              <a:gd name="connsiteX37" fmla="*/ 3733800 w 6363048"/>
              <a:gd name="connsiteY37" fmla="*/ 140800 h 2547450"/>
              <a:gd name="connsiteX38" fmla="*/ 3803650 w 6363048"/>
              <a:gd name="connsiteY38" fmla="*/ 128100 h 2547450"/>
              <a:gd name="connsiteX39" fmla="*/ 4057650 w 6363048"/>
              <a:gd name="connsiteY39" fmla="*/ 121750 h 2547450"/>
              <a:gd name="connsiteX40" fmla="*/ 4387850 w 6363048"/>
              <a:gd name="connsiteY40" fmla="*/ 121750 h 2547450"/>
              <a:gd name="connsiteX41" fmla="*/ 4425950 w 6363048"/>
              <a:gd name="connsiteY41" fmla="*/ 128100 h 2547450"/>
              <a:gd name="connsiteX42" fmla="*/ 4514850 w 6363048"/>
              <a:gd name="connsiteY42" fmla="*/ 134450 h 2547450"/>
              <a:gd name="connsiteX43" fmla="*/ 4597400 w 6363048"/>
              <a:gd name="connsiteY43" fmla="*/ 147150 h 2547450"/>
              <a:gd name="connsiteX44" fmla="*/ 4648200 w 6363048"/>
              <a:gd name="connsiteY44" fmla="*/ 159850 h 2547450"/>
              <a:gd name="connsiteX45" fmla="*/ 4660900 w 6363048"/>
              <a:gd name="connsiteY45" fmla="*/ 178900 h 2547450"/>
              <a:gd name="connsiteX46" fmla="*/ 4679950 w 6363048"/>
              <a:gd name="connsiteY46" fmla="*/ 185250 h 2547450"/>
              <a:gd name="connsiteX47" fmla="*/ 4730750 w 6363048"/>
              <a:gd name="connsiteY47" fmla="*/ 204300 h 2547450"/>
              <a:gd name="connsiteX48" fmla="*/ 4749800 w 6363048"/>
              <a:gd name="connsiteY48" fmla="*/ 217000 h 2547450"/>
              <a:gd name="connsiteX49" fmla="*/ 4768850 w 6363048"/>
              <a:gd name="connsiteY49" fmla="*/ 223350 h 2547450"/>
              <a:gd name="connsiteX50" fmla="*/ 4826000 w 6363048"/>
              <a:gd name="connsiteY50" fmla="*/ 236050 h 2547450"/>
              <a:gd name="connsiteX51" fmla="*/ 5022850 w 6363048"/>
              <a:gd name="connsiteY51" fmla="*/ 229700 h 2547450"/>
              <a:gd name="connsiteX52" fmla="*/ 5181600 w 6363048"/>
              <a:gd name="connsiteY52" fmla="*/ 210650 h 2547450"/>
              <a:gd name="connsiteX53" fmla="*/ 5200650 w 6363048"/>
              <a:gd name="connsiteY53" fmla="*/ 197950 h 2547450"/>
              <a:gd name="connsiteX54" fmla="*/ 5327650 w 6363048"/>
              <a:gd name="connsiteY54" fmla="*/ 172550 h 2547450"/>
              <a:gd name="connsiteX55" fmla="*/ 5410200 w 6363048"/>
              <a:gd name="connsiteY55" fmla="*/ 153500 h 2547450"/>
              <a:gd name="connsiteX56" fmla="*/ 5473700 w 6363048"/>
              <a:gd name="connsiteY56" fmla="*/ 147150 h 2547450"/>
              <a:gd name="connsiteX57" fmla="*/ 5492750 w 6363048"/>
              <a:gd name="connsiteY57" fmla="*/ 140800 h 2547450"/>
              <a:gd name="connsiteX58" fmla="*/ 5626100 w 6363048"/>
              <a:gd name="connsiteY58" fmla="*/ 128100 h 2547450"/>
              <a:gd name="connsiteX59" fmla="*/ 5645150 w 6363048"/>
              <a:gd name="connsiteY59" fmla="*/ 115400 h 2547450"/>
              <a:gd name="connsiteX60" fmla="*/ 5670550 w 6363048"/>
              <a:gd name="connsiteY60" fmla="*/ 109050 h 2547450"/>
              <a:gd name="connsiteX61" fmla="*/ 5689600 w 6363048"/>
              <a:gd name="connsiteY61" fmla="*/ 102700 h 2547450"/>
              <a:gd name="connsiteX62" fmla="*/ 5880100 w 6363048"/>
              <a:gd name="connsiteY62" fmla="*/ 96350 h 2547450"/>
              <a:gd name="connsiteX63" fmla="*/ 5930900 w 6363048"/>
              <a:gd name="connsiteY63" fmla="*/ 83650 h 2547450"/>
              <a:gd name="connsiteX64" fmla="*/ 5949950 w 6363048"/>
              <a:gd name="connsiteY64" fmla="*/ 77300 h 2547450"/>
              <a:gd name="connsiteX65" fmla="*/ 5981700 w 6363048"/>
              <a:gd name="connsiteY65" fmla="*/ 70950 h 2547450"/>
              <a:gd name="connsiteX66" fmla="*/ 6057900 w 6363048"/>
              <a:gd name="connsiteY66" fmla="*/ 26500 h 2547450"/>
              <a:gd name="connsiteX67" fmla="*/ 6121400 w 6363048"/>
              <a:gd name="connsiteY67" fmla="*/ 20150 h 2547450"/>
              <a:gd name="connsiteX68" fmla="*/ 6140450 w 6363048"/>
              <a:gd name="connsiteY68" fmla="*/ 13800 h 2547450"/>
              <a:gd name="connsiteX69" fmla="*/ 6159500 w 6363048"/>
              <a:gd name="connsiteY69" fmla="*/ 1100 h 2547450"/>
              <a:gd name="connsiteX70" fmla="*/ 6178550 w 6363048"/>
              <a:gd name="connsiteY70" fmla="*/ 7450 h 2547450"/>
              <a:gd name="connsiteX71" fmla="*/ 6223000 w 6363048"/>
              <a:gd name="connsiteY71" fmla="*/ 13800 h 2547450"/>
              <a:gd name="connsiteX72" fmla="*/ 6242050 w 6363048"/>
              <a:gd name="connsiteY72" fmla="*/ 26500 h 2547450"/>
              <a:gd name="connsiteX73" fmla="*/ 6267450 w 6363048"/>
              <a:gd name="connsiteY73" fmla="*/ 83650 h 2547450"/>
              <a:gd name="connsiteX74" fmla="*/ 6286500 w 6363048"/>
              <a:gd name="connsiteY74" fmla="*/ 90000 h 2547450"/>
              <a:gd name="connsiteX75" fmla="*/ 6337300 w 6363048"/>
              <a:gd name="connsiteY75" fmla="*/ 102700 h 2547450"/>
              <a:gd name="connsiteX76" fmla="*/ 6350000 w 6363048"/>
              <a:gd name="connsiteY76" fmla="*/ 121750 h 2547450"/>
              <a:gd name="connsiteX77" fmla="*/ 6356350 w 6363048"/>
              <a:gd name="connsiteY77" fmla="*/ 153500 h 2547450"/>
              <a:gd name="connsiteX78" fmla="*/ 6362700 w 6363048"/>
              <a:gd name="connsiteY78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250950 w 6363048"/>
              <a:gd name="connsiteY16" fmla="*/ 731350 h 2547450"/>
              <a:gd name="connsiteX17" fmla="*/ 1289050 w 6363048"/>
              <a:gd name="connsiteY17" fmla="*/ 725000 h 2547450"/>
              <a:gd name="connsiteX18" fmla="*/ 1333500 w 6363048"/>
              <a:gd name="connsiteY18" fmla="*/ 680550 h 2547450"/>
              <a:gd name="connsiteX19" fmla="*/ 1352550 w 6363048"/>
              <a:gd name="connsiteY19" fmla="*/ 661500 h 2547450"/>
              <a:gd name="connsiteX20" fmla="*/ 1726815 w 6363048"/>
              <a:gd name="connsiteY20" fmla="*/ 421764 h 2547450"/>
              <a:gd name="connsiteX21" fmla="*/ 1917700 w 6363048"/>
              <a:gd name="connsiteY21" fmla="*/ 324950 h 2547450"/>
              <a:gd name="connsiteX22" fmla="*/ 1949450 w 6363048"/>
              <a:gd name="connsiteY22" fmla="*/ 312250 h 2547450"/>
              <a:gd name="connsiteX23" fmla="*/ 2044700 w 6363048"/>
              <a:gd name="connsiteY23" fmla="*/ 286850 h 2547450"/>
              <a:gd name="connsiteX24" fmla="*/ 2108200 w 6363048"/>
              <a:gd name="connsiteY24" fmla="*/ 280500 h 2547450"/>
              <a:gd name="connsiteX25" fmla="*/ 2152650 w 6363048"/>
              <a:gd name="connsiteY25" fmla="*/ 274150 h 2547450"/>
              <a:gd name="connsiteX26" fmla="*/ 2400300 w 6363048"/>
              <a:gd name="connsiteY26" fmla="*/ 261450 h 2547450"/>
              <a:gd name="connsiteX27" fmla="*/ 2419350 w 6363048"/>
              <a:gd name="connsiteY27" fmla="*/ 255100 h 2547450"/>
              <a:gd name="connsiteX28" fmla="*/ 2482850 w 6363048"/>
              <a:gd name="connsiteY28" fmla="*/ 248750 h 2547450"/>
              <a:gd name="connsiteX29" fmla="*/ 2540000 w 6363048"/>
              <a:gd name="connsiteY29" fmla="*/ 229700 h 2547450"/>
              <a:gd name="connsiteX30" fmla="*/ 2679700 w 6363048"/>
              <a:gd name="connsiteY30" fmla="*/ 217000 h 2547450"/>
              <a:gd name="connsiteX31" fmla="*/ 2781300 w 6363048"/>
              <a:gd name="connsiteY31" fmla="*/ 204300 h 2547450"/>
              <a:gd name="connsiteX32" fmla="*/ 2863850 w 6363048"/>
              <a:gd name="connsiteY32" fmla="*/ 197950 h 2547450"/>
              <a:gd name="connsiteX33" fmla="*/ 3187700 w 6363048"/>
              <a:gd name="connsiteY33" fmla="*/ 185250 h 2547450"/>
              <a:gd name="connsiteX34" fmla="*/ 3263900 w 6363048"/>
              <a:gd name="connsiteY34" fmla="*/ 172550 h 2547450"/>
              <a:gd name="connsiteX35" fmla="*/ 3498850 w 6363048"/>
              <a:gd name="connsiteY35" fmla="*/ 159850 h 2547450"/>
              <a:gd name="connsiteX36" fmla="*/ 3733800 w 6363048"/>
              <a:gd name="connsiteY36" fmla="*/ 140800 h 2547450"/>
              <a:gd name="connsiteX37" fmla="*/ 3803650 w 6363048"/>
              <a:gd name="connsiteY37" fmla="*/ 128100 h 2547450"/>
              <a:gd name="connsiteX38" fmla="*/ 4057650 w 6363048"/>
              <a:gd name="connsiteY38" fmla="*/ 121750 h 2547450"/>
              <a:gd name="connsiteX39" fmla="*/ 4387850 w 6363048"/>
              <a:gd name="connsiteY39" fmla="*/ 121750 h 2547450"/>
              <a:gd name="connsiteX40" fmla="*/ 4425950 w 6363048"/>
              <a:gd name="connsiteY40" fmla="*/ 128100 h 2547450"/>
              <a:gd name="connsiteX41" fmla="*/ 4514850 w 6363048"/>
              <a:gd name="connsiteY41" fmla="*/ 134450 h 2547450"/>
              <a:gd name="connsiteX42" fmla="*/ 4597400 w 6363048"/>
              <a:gd name="connsiteY42" fmla="*/ 147150 h 2547450"/>
              <a:gd name="connsiteX43" fmla="*/ 4648200 w 6363048"/>
              <a:gd name="connsiteY43" fmla="*/ 159850 h 2547450"/>
              <a:gd name="connsiteX44" fmla="*/ 4660900 w 6363048"/>
              <a:gd name="connsiteY44" fmla="*/ 178900 h 2547450"/>
              <a:gd name="connsiteX45" fmla="*/ 4679950 w 6363048"/>
              <a:gd name="connsiteY45" fmla="*/ 185250 h 2547450"/>
              <a:gd name="connsiteX46" fmla="*/ 4730750 w 6363048"/>
              <a:gd name="connsiteY46" fmla="*/ 204300 h 2547450"/>
              <a:gd name="connsiteX47" fmla="*/ 4749800 w 6363048"/>
              <a:gd name="connsiteY47" fmla="*/ 217000 h 2547450"/>
              <a:gd name="connsiteX48" fmla="*/ 4768850 w 6363048"/>
              <a:gd name="connsiteY48" fmla="*/ 223350 h 2547450"/>
              <a:gd name="connsiteX49" fmla="*/ 4826000 w 6363048"/>
              <a:gd name="connsiteY49" fmla="*/ 236050 h 2547450"/>
              <a:gd name="connsiteX50" fmla="*/ 5022850 w 6363048"/>
              <a:gd name="connsiteY50" fmla="*/ 229700 h 2547450"/>
              <a:gd name="connsiteX51" fmla="*/ 5181600 w 6363048"/>
              <a:gd name="connsiteY51" fmla="*/ 210650 h 2547450"/>
              <a:gd name="connsiteX52" fmla="*/ 5200650 w 6363048"/>
              <a:gd name="connsiteY52" fmla="*/ 197950 h 2547450"/>
              <a:gd name="connsiteX53" fmla="*/ 5327650 w 6363048"/>
              <a:gd name="connsiteY53" fmla="*/ 172550 h 2547450"/>
              <a:gd name="connsiteX54" fmla="*/ 5410200 w 6363048"/>
              <a:gd name="connsiteY54" fmla="*/ 153500 h 2547450"/>
              <a:gd name="connsiteX55" fmla="*/ 5473700 w 6363048"/>
              <a:gd name="connsiteY55" fmla="*/ 147150 h 2547450"/>
              <a:gd name="connsiteX56" fmla="*/ 5492750 w 6363048"/>
              <a:gd name="connsiteY56" fmla="*/ 140800 h 2547450"/>
              <a:gd name="connsiteX57" fmla="*/ 5626100 w 6363048"/>
              <a:gd name="connsiteY57" fmla="*/ 128100 h 2547450"/>
              <a:gd name="connsiteX58" fmla="*/ 5645150 w 6363048"/>
              <a:gd name="connsiteY58" fmla="*/ 115400 h 2547450"/>
              <a:gd name="connsiteX59" fmla="*/ 5670550 w 6363048"/>
              <a:gd name="connsiteY59" fmla="*/ 109050 h 2547450"/>
              <a:gd name="connsiteX60" fmla="*/ 5689600 w 6363048"/>
              <a:gd name="connsiteY60" fmla="*/ 102700 h 2547450"/>
              <a:gd name="connsiteX61" fmla="*/ 5880100 w 6363048"/>
              <a:gd name="connsiteY61" fmla="*/ 96350 h 2547450"/>
              <a:gd name="connsiteX62" fmla="*/ 5930900 w 6363048"/>
              <a:gd name="connsiteY62" fmla="*/ 83650 h 2547450"/>
              <a:gd name="connsiteX63" fmla="*/ 5949950 w 6363048"/>
              <a:gd name="connsiteY63" fmla="*/ 77300 h 2547450"/>
              <a:gd name="connsiteX64" fmla="*/ 5981700 w 6363048"/>
              <a:gd name="connsiteY64" fmla="*/ 70950 h 2547450"/>
              <a:gd name="connsiteX65" fmla="*/ 6057900 w 6363048"/>
              <a:gd name="connsiteY65" fmla="*/ 26500 h 2547450"/>
              <a:gd name="connsiteX66" fmla="*/ 6121400 w 6363048"/>
              <a:gd name="connsiteY66" fmla="*/ 20150 h 2547450"/>
              <a:gd name="connsiteX67" fmla="*/ 6140450 w 6363048"/>
              <a:gd name="connsiteY67" fmla="*/ 13800 h 2547450"/>
              <a:gd name="connsiteX68" fmla="*/ 6159500 w 6363048"/>
              <a:gd name="connsiteY68" fmla="*/ 1100 h 2547450"/>
              <a:gd name="connsiteX69" fmla="*/ 6178550 w 6363048"/>
              <a:gd name="connsiteY69" fmla="*/ 7450 h 2547450"/>
              <a:gd name="connsiteX70" fmla="*/ 6223000 w 6363048"/>
              <a:gd name="connsiteY70" fmla="*/ 13800 h 2547450"/>
              <a:gd name="connsiteX71" fmla="*/ 6242050 w 6363048"/>
              <a:gd name="connsiteY71" fmla="*/ 26500 h 2547450"/>
              <a:gd name="connsiteX72" fmla="*/ 6267450 w 6363048"/>
              <a:gd name="connsiteY72" fmla="*/ 83650 h 2547450"/>
              <a:gd name="connsiteX73" fmla="*/ 6286500 w 6363048"/>
              <a:gd name="connsiteY73" fmla="*/ 90000 h 2547450"/>
              <a:gd name="connsiteX74" fmla="*/ 6337300 w 6363048"/>
              <a:gd name="connsiteY74" fmla="*/ 102700 h 2547450"/>
              <a:gd name="connsiteX75" fmla="*/ 6350000 w 6363048"/>
              <a:gd name="connsiteY75" fmla="*/ 121750 h 2547450"/>
              <a:gd name="connsiteX76" fmla="*/ 6356350 w 6363048"/>
              <a:gd name="connsiteY76" fmla="*/ 153500 h 2547450"/>
              <a:gd name="connsiteX77" fmla="*/ 6362700 w 6363048"/>
              <a:gd name="connsiteY77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250950 w 6363048"/>
              <a:gd name="connsiteY16" fmla="*/ 731350 h 2547450"/>
              <a:gd name="connsiteX17" fmla="*/ 1333500 w 6363048"/>
              <a:gd name="connsiteY17" fmla="*/ 680550 h 2547450"/>
              <a:gd name="connsiteX18" fmla="*/ 1352550 w 6363048"/>
              <a:gd name="connsiteY18" fmla="*/ 661500 h 2547450"/>
              <a:gd name="connsiteX19" fmla="*/ 1726815 w 6363048"/>
              <a:gd name="connsiteY19" fmla="*/ 421764 h 2547450"/>
              <a:gd name="connsiteX20" fmla="*/ 1917700 w 6363048"/>
              <a:gd name="connsiteY20" fmla="*/ 324950 h 2547450"/>
              <a:gd name="connsiteX21" fmla="*/ 1949450 w 6363048"/>
              <a:gd name="connsiteY21" fmla="*/ 312250 h 2547450"/>
              <a:gd name="connsiteX22" fmla="*/ 2044700 w 6363048"/>
              <a:gd name="connsiteY22" fmla="*/ 286850 h 2547450"/>
              <a:gd name="connsiteX23" fmla="*/ 2108200 w 6363048"/>
              <a:gd name="connsiteY23" fmla="*/ 280500 h 2547450"/>
              <a:gd name="connsiteX24" fmla="*/ 2152650 w 6363048"/>
              <a:gd name="connsiteY24" fmla="*/ 274150 h 2547450"/>
              <a:gd name="connsiteX25" fmla="*/ 2400300 w 6363048"/>
              <a:gd name="connsiteY25" fmla="*/ 261450 h 2547450"/>
              <a:gd name="connsiteX26" fmla="*/ 2419350 w 6363048"/>
              <a:gd name="connsiteY26" fmla="*/ 255100 h 2547450"/>
              <a:gd name="connsiteX27" fmla="*/ 2482850 w 6363048"/>
              <a:gd name="connsiteY27" fmla="*/ 248750 h 2547450"/>
              <a:gd name="connsiteX28" fmla="*/ 2540000 w 6363048"/>
              <a:gd name="connsiteY28" fmla="*/ 229700 h 2547450"/>
              <a:gd name="connsiteX29" fmla="*/ 2679700 w 6363048"/>
              <a:gd name="connsiteY29" fmla="*/ 217000 h 2547450"/>
              <a:gd name="connsiteX30" fmla="*/ 2781300 w 6363048"/>
              <a:gd name="connsiteY30" fmla="*/ 204300 h 2547450"/>
              <a:gd name="connsiteX31" fmla="*/ 2863850 w 6363048"/>
              <a:gd name="connsiteY31" fmla="*/ 197950 h 2547450"/>
              <a:gd name="connsiteX32" fmla="*/ 3187700 w 6363048"/>
              <a:gd name="connsiteY32" fmla="*/ 185250 h 2547450"/>
              <a:gd name="connsiteX33" fmla="*/ 3263900 w 6363048"/>
              <a:gd name="connsiteY33" fmla="*/ 172550 h 2547450"/>
              <a:gd name="connsiteX34" fmla="*/ 3498850 w 6363048"/>
              <a:gd name="connsiteY34" fmla="*/ 159850 h 2547450"/>
              <a:gd name="connsiteX35" fmla="*/ 3733800 w 6363048"/>
              <a:gd name="connsiteY35" fmla="*/ 140800 h 2547450"/>
              <a:gd name="connsiteX36" fmla="*/ 3803650 w 6363048"/>
              <a:gd name="connsiteY36" fmla="*/ 128100 h 2547450"/>
              <a:gd name="connsiteX37" fmla="*/ 4057650 w 6363048"/>
              <a:gd name="connsiteY37" fmla="*/ 121750 h 2547450"/>
              <a:gd name="connsiteX38" fmla="*/ 4387850 w 6363048"/>
              <a:gd name="connsiteY38" fmla="*/ 121750 h 2547450"/>
              <a:gd name="connsiteX39" fmla="*/ 4425950 w 6363048"/>
              <a:gd name="connsiteY39" fmla="*/ 128100 h 2547450"/>
              <a:gd name="connsiteX40" fmla="*/ 4514850 w 6363048"/>
              <a:gd name="connsiteY40" fmla="*/ 134450 h 2547450"/>
              <a:gd name="connsiteX41" fmla="*/ 4597400 w 6363048"/>
              <a:gd name="connsiteY41" fmla="*/ 147150 h 2547450"/>
              <a:gd name="connsiteX42" fmla="*/ 4648200 w 6363048"/>
              <a:gd name="connsiteY42" fmla="*/ 159850 h 2547450"/>
              <a:gd name="connsiteX43" fmla="*/ 4660900 w 6363048"/>
              <a:gd name="connsiteY43" fmla="*/ 178900 h 2547450"/>
              <a:gd name="connsiteX44" fmla="*/ 4679950 w 6363048"/>
              <a:gd name="connsiteY44" fmla="*/ 185250 h 2547450"/>
              <a:gd name="connsiteX45" fmla="*/ 4730750 w 6363048"/>
              <a:gd name="connsiteY45" fmla="*/ 204300 h 2547450"/>
              <a:gd name="connsiteX46" fmla="*/ 4749800 w 6363048"/>
              <a:gd name="connsiteY46" fmla="*/ 217000 h 2547450"/>
              <a:gd name="connsiteX47" fmla="*/ 4768850 w 6363048"/>
              <a:gd name="connsiteY47" fmla="*/ 223350 h 2547450"/>
              <a:gd name="connsiteX48" fmla="*/ 4826000 w 6363048"/>
              <a:gd name="connsiteY48" fmla="*/ 236050 h 2547450"/>
              <a:gd name="connsiteX49" fmla="*/ 5022850 w 6363048"/>
              <a:gd name="connsiteY49" fmla="*/ 229700 h 2547450"/>
              <a:gd name="connsiteX50" fmla="*/ 5181600 w 6363048"/>
              <a:gd name="connsiteY50" fmla="*/ 210650 h 2547450"/>
              <a:gd name="connsiteX51" fmla="*/ 5200650 w 6363048"/>
              <a:gd name="connsiteY51" fmla="*/ 197950 h 2547450"/>
              <a:gd name="connsiteX52" fmla="*/ 5327650 w 6363048"/>
              <a:gd name="connsiteY52" fmla="*/ 172550 h 2547450"/>
              <a:gd name="connsiteX53" fmla="*/ 5410200 w 6363048"/>
              <a:gd name="connsiteY53" fmla="*/ 153500 h 2547450"/>
              <a:gd name="connsiteX54" fmla="*/ 5473700 w 6363048"/>
              <a:gd name="connsiteY54" fmla="*/ 147150 h 2547450"/>
              <a:gd name="connsiteX55" fmla="*/ 5492750 w 6363048"/>
              <a:gd name="connsiteY55" fmla="*/ 140800 h 2547450"/>
              <a:gd name="connsiteX56" fmla="*/ 5626100 w 6363048"/>
              <a:gd name="connsiteY56" fmla="*/ 128100 h 2547450"/>
              <a:gd name="connsiteX57" fmla="*/ 5645150 w 6363048"/>
              <a:gd name="connsiteY57" fmla="*/ 115400 h 2547450"/>
              <a:gd name="connsiteX58" fmla="*/ 5670550 w 6363048"/>
              <a:gd name="connsiteY58" fmla="*/ 109050 h 2547450"/>
              <a:gd name="connsiteX59" fmla="*/ 5689600 w 6363048"/>
              <a:gd name="connsiteY59" fmla="*/ 102700 h 2547450"/>
              <a:gd name="connsiteX60" fmla="*/ 5880100 w 6363048"/>
              <a:gd name="connsiteY60" fmla="*/ 96350 h 2547450"/>
              <a:gd name="connsiteX61" fmla="*/ 5930900 w 6363048"/>
              <a:gd name="connsiteY61" fmla="*/ 83650 h 2547450"/>
              <a:gd name="connsiteX62" fmla="*/ 5949950 w 6363048"/>
              <a:gd name="connsiteY62" fmla="*/ 77300 h 2547450"/>
              <a:gd name="connsiteX63" fmla="*/ 5981700 w 6363048"/>
              <a:gd name="connsiteY63" fmla="*/ 70950 h 2547450"/>
              <a:gd name="connsiteX64" fmla="*/ 6057900 w 6363048"/>
              <a:gd name="connsiteY64" fmla="*/ 26500 h 2547450"/>
              <a:gd name="connsiteX65" fmla="*/ 6121400 w 6363048"/>
              <a:gd name="connsiteY65" fmla="*/ 20150 h 2547450"/>
              <a:gd name="connsiteX66" fmla="*/ 6140450 w 6363048"/>
              <a:gd name="connsiteY66" fmla="*/ 13800 h 2547450"/>
              <a:gd name="connsiteX67" fmla="*/ 6159500 w 6363048"/>
              <a:gd name="connsiteY67" fmla="*/ 1100 h 2547450"/>
              <a:gd name="connsiteX68" fmla="*/ 6178550 w 6363048"/>
              <a:gd name="connsiteY68" fmla="*/ 7450 h 2547450"/>
              <a:gd name="connsiteX69" fmla="*/ 6223000 w 6363048"/>
              <a:gd name="connsiteY69" fmla="*/ 13800 h 2547450"/>
              <a:gd name="connsiteX70" fmla="*/ 6242050 w 6363048"/>
              <a:gd name="connsiteY70" fmla="*/ 26500 h 2547450"/>
              <a:gd name="connsiteX71" fmla="*/ 6267450 w 6363048"/>
              <a:gd name="connsiteY71" fmla="*/ 83650 h 2547450"/>
              <a:gd name="connsiteX72" fmla="*/ 6286500 w 6363048"/>
              <a:gd name="connsiteY72" fmla="*/ 90000 h 2547450"/>
              <a:gd name="connsiteX73" fmla="*/ 6337300 w 6363048"/>
              <a:gd name="connsiteY73" fmla="*/ 102700 h 2547450"/>
              <a:gd name="connsiteX74" fmla="*/ 6350000 w 6363048"/>
              <a:gd name="connsiteY74" fmla="*/ 121750 h 2547450"/>
              <a:gd name="connsiteX75" fmla="*/ 6356350 w 6363048"/>
              <a:gd name="connsiteY75" fmla="*/ 153500 h 2547450"/>
              <a:gd name="connsiteX76" fmla="*/ 6362700 w 6363048"/>
              <a:gd name="connsiteY76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200150 w 6363048"/>
              <a:gd name="connsiteY15" fmla="*/ 763100 h 2547450"/>
              <a:gd name="connsiteX16" fmla="*/ 1333500 w 6363048"/>
              <a:gd name="connsiteY16" fmla="*/ 680550 h 2547450"/>
              <a:gd name="connsiteX17" fmla="*/ 1352550 w 6363048"/>
              <a:gd name="connsiteY17" fmla="*/ 661500 h 2547450"/>
              <a:gd name="connsiteX18" fmla="*/ 1726815 w 6363048"/>
              <a:gd name="connsiteY18" fmla="*/ 421764 h 2547450"/>
              <a:gd name="connsiteX19" fmla="*/ 1917700 w 6363048"/>
              <a:gd name="connsiteY19" fmla="*/ 324950 h 2547450"/>
              <a:gd name="connsiteX20" fmla="*/ 1949450 w 6363048"/>
              <a:gd name="connsiteY20" fmla="*/ 312250 h 2547450"/>
              <a:gd name="connsiteX21" fmla="*/ 2044700 w 6363048"/>
              <a:gd name="connsiteY21" fmla="*/ 286850 h 2547450"/>
              <a:gd name="connsiteX22" fmla="*/ 2108200 w 6363048"/>
              <a:gd name="connsiteY22" fmla="*/ 280500 h 2547450"/>
              <a:gd name="connsiteX23" fmla="*/ 2152650 w 6363048"/>
              <a:gd name="connsiteY23" fmla="*/ 274150 h 2547450"/>
              <a:gd name="connsiteX24" fmla="*/ 2400300 w 6363048"/>
              <a:gd name="connsiteY24" fmla="*/ 261450 h 2547450"/>
              <a:gd name="connsiteX25" fmla="*/ 2419350 w 6363048"/>
              <a:gd name="connsiteY25" fmla="*/ 255100 h 2547450"/>
              <a:gd name="connsiteX26" fmla="*/ 2482850 w 6363048"/>
              <a:gd name="connsiteY26" fmla="*/ 248750 h 2547450"/>
              <a:gd name="connsiteX27" fmla="*/ 2540000 w 6363048"/>
              <a:gd name="connsiteY27" fmla="*/ 229700 h 2547450"/>
              <a:gd name="connsiteX28" fmla="*/ 2679700 w 6363048"/>
              <a:gd name="connsiteY28" fmla="*/ 217000 h 2547450"/>
              <a:gd name="connsiteX29" fmla="*/ 2781300 w 6363048"/>
              <a:gd name="connsiteY29" fmla="*/ 204300 h 2547450"/>
              <a:gd name="connsiteX30" fmla="*/ 2863850 w 6363048"/>
              <a:gd name="connsiteY30" fmla="*/ 197950 h 2547450"/>
              <a:gd name="connsiteX31" fmla="*/ 3187700 w 6363048"/>
              <a:gd name="connsiteY31" fmla="*/ 185250 h 2547450"/>
              <a:gd name="connsiteX32" fmla="*/ 3263900 w 6363048"/>
              <a:gd name="connsiteY32" fmla="*/ 172550 h 2547450"/>
              <a:gd name="connsiteX33" fmla="*/ 3498850 w 6363048"/>
              <a:gd name="connsiteY33" fmla="*/ 159850 h 2547450"/>
              <a:gd name="connsiteX34" fmla="*/ 3733800 w 6363048"/>
              <a:gd name="connsiteY34" fmla="*/ 140800 h 2547450"/>
              <a:gd name="connsiteX35" fmla="*/ 3803650 w 6363048"/>
              <a:gd name="connsiteY35" fmla="*/ 128100 h 2547450"/>
              <a:gd name="connsiteX36" fmla="*/ 4057650 w 6363048"/>
              <a:gd name="connsiteY36" fmla="*/ 121750 h 2547450"/>
              <a:gd name="connsiteX37" fmla="*/ 4387850 w 6363048"/>
              <a:gd name="connsiteY37" fmla="*/ 121750 h 2547450"/>
              <a:gd name="connsiteX38" fmla="*/ 4425950 w 6363048"/>
              <a:gd name="connsiteY38" fmla="*/ 128100 h 2547450"/>
              <a:gd name="connsiteX39" fmla="*/ 4514850 w 6363048"/>
              <a:gd name="connsiteY39" fmla="*/ 134450 h 2547450"/>
              <a:gd name="connsiteX40" fmla="*/ 4597400 w 6363048"/>
              <a:gd name="connsiteY40" fmla="*/ 147150 h 2547450"/>
              <a:gd name="connsiteX41" fmla="*/ 4648200 w 6363048"/>
              <a:gd name="connsiteY41" fmla="*/ 159850 h 2547450"/>
              <a:gd name="connsiteX42" fmla="*/ 4660900 w 6363048"/>
              <a:gd name="connsiteY42" fmla="*/ 178900 h 2547450"/>
              <a:gd name="connsiteX43" fmla="*/ 4679950 w 6363048"/>
              <a:gd name="connsiteY43" fmla="*/ 185250 h 2547450"/>
              <a:gd name="connsiteX44" fmla="*/ 4730750 w 6363048"/>
              <a:gd name="connsiteY44" fmla="*/ 204300 h 2547450"/>
              <a:gd name="connsiteX45" fmla="*/ 4749800 w 6363048"/>
              <a:gd name="connsiteY45" fmla="*/ 217000 h 2547450"/>
              <a:gd name="connsiteX46" fmla="*/ 4768850 w 6363048"/>
              <a:gd name="connsiteY46" fmla="*/ 223350 h 2547450"/>
              <a:gd name="connsiteX47" fmla="*/ 4826000 w 6363048"/>
              <a:gd name="connsiteY47" fmla="*/ 236050 h 2547450"/>
              <a:gd name="connsiteX48" fmla="*/ 5022850 w 6363048"/>
              <a:gd name="connsiteY48" fmla="*/ 229700 h 2547450"/>
              <a:gd name="connsiteX49" fmla="*/ 5181600 w 6363048"/>
              <a:gd name="connsiteY49" fmla="*/ 210650 h 2547450"/>
              <a:gd name="connsiteX50" fmla="*/ 5200650 w 6363048"/>
              <a:gd name="connsiteY50" fmla="*/ 197950 h 2547450"/>
              <a:gd name="connsiteX51" fmla="*/ 5327650 w 6363048"/>
              <a:gd name="connsiteY51" fmla="*/ 172550 h 2547450"/>
              <a:gd name="connsiteX52" fmla="*/ 5410200 w 6363048"/>
              <a:gd name="connsiteY52" fmla="*/ 153500 h 2547450"/>
              <a:gd name="connsiteX53" fmla="*/ 5473700 w 6363048"/>
              <a:gd name="connsiteY53" fmla="*/ 147150 h 2547450"/>
              <a:gd name="connsiteX54" fmla="*/ 5492750 w 6363048"/>
              <a:gd name="connsiteY54" fmla="*/ 140800 h 2547450"/>
              <a:gd name="connsiteX55" fmla="*/ 5626100 w 6363048"/>
              <a:gd name="connsiteY55" fmla="*/ 128100 h 2547450"/>
              <a:gd name="connsiteX56" fmla="*/ 5645150 w 6363048"/>
              <a:gd name="connsiteY56" fmla="*/ 115400 h 2547450"/>
              <a:gd name="connsiteX57" fmla="*/ 5670550 w 6363048"/>
              <a:gd name="connsiteY57" fmla="*/ 109050 h 2547450"/>
              <a:gd name="connsiteX58" fmla="*/ 5689600 w 6363048"/>
              <a:gd name="connsiteY58" fmla="*/ 102700 h 2547450"/>
              <a:gd name="connsiteX59" fmla="*/ 5880100 w 6363048"/>
              <a:gd name="connsiteY59" fmla="*/ 96350 h 2547450"/>
              <a:gd name="connsiteX60" fmla="*/ 5930900 w 6363048"/>
              <a:gd name="connsiteY60" fmla="*/ 83650 h 2547450"/>
              <a:gd name="connsiteX61" fmla="*/ 5949950 w 6363048"/>
              <a:gd name="connsiteY61" fmla="*/ 77300 h 2547450"/>
              <a:gd name="connsiteX62" fmla="*/ 5981700 w 6363048"/>
              <a:gd name="connsiteY62" fmla="*/ 70950 h 2547450"/>
              <a:gd name="connsiteX63" fmla="*/ 6057900 w 6363048"/>
              <a:gd name="connsiteY63" fmla="*/ 26500 h 2547450"/>
              <a:gd name="connsiteX64" fmla="*/ 6121400 w 6363048"/>
              <a:gd name="connsiteY64" fmla="*/ 20150 h 2547450"/>
              <a:gd name="connsiteX65" fmla="*/ 6140450 w 6363048"/>
              <a:gd name="connsiteY65" fmla="*/ 13800 h 2547450"/>
              <a:gd name="connsiteX66" fmla="*/ 6159500 w 6363048"/>
              <a:gd name="connsiteY66" fmla="*/ 1100 h 2547450"/>
              <a:gd name="connsiteX67" fmla="*/ 6178550 w 6363048"/>
              <a:gd name="connsiteY67" fmla="*/ 7450 h 2547450"/>
              <a:gd name="connsiteX68" fmla="*/ 6223000 w 6363048"/>
              <a:gd name="connsiteY68" fmla="*/ 13800 h 2547450"/>
              <a:gd name="connsiteX69" fmla="*/ 6242050 w 6363048"/>
              <a:gd name="connsiteY69" fmla="*/ 26500 h 2547450"/>
              <a:gd name="connsiteX70" fmla="*/ 6267450 w 6363048"/>
              <a:gd name="connsiteY70" fmla="*/ 83650 h 2547450"/>
              <a:gd name="connsiteX71" fmla="*/ 6286500 w 6363048"/>
              <a:gd name="connsiteY71" fmla="*/ 90000 h 2547450"/>
              <a:gd name="connsiteX72" fmla="*/ 6337300 w 6363048"/>
              <a:gd name="connsiteY72" fmla="*/ 102700 h 2547450"/>
              <a:gd name="connsiteX73" fmla="*/ 6350000 w 6363048"/>
              <a:gd name="connsiteY73" fmla="*/ 121750 h 2547450"/>
              <a:gd name="connsiteX74" fmla="*/ 6356350 w 6363048"/>
              <a:gd name="connsiteY74" fmla="*/ 153500 h 2547450"/>
              <a:gd name="connsiteX75" fmla="*/ 6362700 w 6363048"/>
              <a:gd name="connsiteY75" fmla="*/ 197950 h 2547450"/>
              <a:gd name="connsiteX0" fmla="*/ 0 w 6363048"/>
              <a:gd name="connsiteY0" fmla="*/ 2547450 h 2547450"/>
              <a:gd name="connsiteX1" fmla="*/ 50800 w 6363048"/>
              <a:gd name="connsiteY1" fmla="*/ 2198200 h 2547450"/>
              <a:gd name="connsiteX2" fmla="*/ 107950 w 6363048"/>
              <a:gd name="connsiteY2" fmla="*/ 1842600 h 2547450"/>
              <a:gd name="connsiteX3" fmla="*/ 114300 w 6363048"/>
              <a:gd name="connsiteY3" fmla="*/ 1817200 h 2547450"/>
              <a:gd name="connsiteX4" fmla="*/ 120650 w 6363048"/>
              <a:gd name="connsiteY4" fmla="*/ 1785450 h 2547450"/>
              <a:gd name="connsiteX5" fmla="*/ 127000 w 6363048"/>
              <a:gd name="connsiteY5" fmla="*/ 1766400 h 2547450"/>
              <a:gd name="connsiteX6" fmla="*/ 139700 w 6363048"/>
              <a:gd name="connsiteY6" fmla="*/ 1702900 h 2547450"/>
              <a:gd name="connsiteX7" fmla="*/ 158750 w 6363048"/>
              <a:gd name="connsiteY7" fmla="*/ 1645750 h 2547450"/>
              <a:gd name="connsiteX8" fmla="*/ 196850 w 6363048"/>
              <a:gd name="connsiteY8" fmla="*/ 1601300 h 2547450"/>
              <a:gd name="connsiteX9" fmla="*/ 215900 w 6363048"/>
              <a:gd name="connsiteY9" fmla="*/ 1569550 h 2547450"/>
              <a:gd name="connsiteX10" fmla="*/ 228600 w 6363048"/>
              <a:gd name="connsiteY10" fmla="*/ 1537800 h 2547450"/>
              <a:gd name="connsiteX11" fmla="*/ 273050 w 6363048"/>
              <a:gd name="connsiteY11" fmla="*/ 1493350 h 2547450"/>
              <a:gd name="connsiteX12" fmla="*/ 292100 w 6363048"/>
              <a:gd name="connsiteY12" fmla="*/ 1467950 h 2547450"/>
              <a:gd name="connsiteX13" fmla="*/ 311150 w 6363048"/>
              <a:gd name="connsiteY13" fmla="*/ 1423500 h 2547450"/>
              <a:gd name="connsiteX14" fmla="*/ 330200 w 6363048"/>
              <a:gd name="connsiteY14" fmla="*/ 1410800 h 2547450"/>
              <a:gd name="connsiteX15" fmla="*/ 1333500 w 6363048"/>
              <a:gd name="connsiteY15" fmla="*/ 680550 h 2547450"/>
              <a:gd name="connsiteX16" fmla="*/ 1352550 w 6363048"/>
              <a:gd name="connsiteY16" fmla="*/ 661500 h 2547450"/>
              <a:gd name="connsiteX17" fmla="*/ 1726815 w 6363048"/>
              <a:gd name="connsiteY17" fmla="*/ 421764 h 2547450"/>
              <a:gd name="connsiteX18" fmla="*/ 1917700 w 6363048"/>
              <a:gd name="connsiteY18" fmla="*/ 324950 h 2547450"/>
              <a:gd name="connsiteX19" fmla="*/ 1949450 w 6363048"/>
              <a:gd name="connsiteY19" fmla="*/ 312250 h 2547450"/>
              <a:gd name="connsiteX20" fmla="*/ 2044700 w 6363048"/>
              <a:gd name="connsiteY20" fmla="*/ 286850 h 2547450"/>
              <a:gd name="connsiteX21" fmla="*/ 2108200 w 6363048"/>
              <a:gd name="connsiteY21" fmla="*/ 280500 h 2547450"/>
              <a:gd name="connsiteX22" fmla="*/ 2152650 w 6363048"/>
              <a:gd name="connsiteY22" fmla="*/ 274150 h 2547450"/>
              <a:gd name="connsiteX23" fmla="*/ 2400300 w 6363048"/>
              <a:gd name="connsiteY23" fmla="*/ 261450 h 2547450"/>
              <a:gd name="connsiteX24" fmla="*/ 2419350 w 6363048"/>
              <a:gd name="connsiteY24" fmla="*/ 255100 h 2547450"/>
              <a:gd name="connsiteX25" fmla="*/ 2482850 w 6363048"/>
              <a:gd name="connsiteY25" fmla="*/ 248750 h 2547450"/>
              <a:gd name="connsiteX26" fmla="*/ 2540000 w 6363048"/>
              <a:gd name="connsiteY26" fmla="*/ 229700 h 2547450"/>
              <a:gd name="connsiteX27" fmla="*/ 2679700 w 6363048"/>
              <a:gd name="connsiteY27" fmla="*/ 217000 h 2547450"/>
              <a:gd name="connsiteX28" fmla="*/ 2781300 w 6363048"/>
              <a:gd name="connsiteY28" fmla="*/ 204300 h 2547450"/>
              <a:gd name="connsiteX29" fmla="*/ 2863850 w 6363048"/>
              <a:gd name="connsiteY29" fmla="*/ 197950 h 2547450"/>
              <a:gd name="connsiteX30" fmla="*/ 3187700 w 6363048"/>
              <a:gd name="connsiteY30" fmla="*/ 185250 h 2547450"/>
              <a:gd name="connsiteX31" fmla="*/ 3263900 w 6363048"/>
              <a:gd name="connsiteY31" fmla="*/ 172550 h 2547450"/>
              <a:gd name="connsiteX32" fmla="*/ 3498850 w 6363048"/>
              <a:gd name="connsiteY32" fmla="*/ 159850 h 2547450"/>
              <a:gd name="connsiteX33" fmla="*/ 3733800 w 6363048"/>
              <a:gd name="connsiteY33" fmla="*/ 140800 h 2547450"/>
              <a:gd name="connsiteX34" fmla="*/ 3803650 w 6363048"/>
              <a:gd name="connsiteY34" fmla="*/ 128100 h 2547450"/>
              <a:gd name="connsiteX35" fmla="*/ 4057650 w 6363048"/>
              <a:gd name="connsiteY35" fmla="*/ 121750 h 2547450"/>
              <a:gd name="connsiteX36" fmla="*/ 4387850 w 6363048"/>
              <a:gd name="connsiteY36" fmla="*/ 121750 h 2547450"/>
              <a:gd name="connsiteX37" fmla="*/ 4425950 w 6363048"/>
              <a:gd name="connsiteY37" fmla="*/ 128100 h 2547450"/>
              <a:gd name="connsiteX38" fmla="*/ 4514850 w 6363048"/>
              <a:gd name="connsiteY38" fmla="*/ 134450 h 2547450"/>
              <a:gd name="connsiteX39" fmla="*/ 4597400 w 6363048"/>
              <a:gd name="connsiteY39" fmla="*/ 147150 h 2547450"/>
              <a:gd name="connsiteX40" fmla="*/ 4648200 w 6363048"/>
              <a:gd name="connsiteY40" fmla="*/ 159850 h 2547450"/>
              <a:gd name="connsiteX41" fmla="*/ 4660900 w 6363048"/>
              <a:gd name="connsiteY41" fmla="*/ 178900 h 2547450"/>
              <a:gd name="connsiteX42" fmla="*/ 4679950 w 6363048"/>
              <a:gd name="connsiteY42" fmla="*/ 185250 h 2547450"/>
              <a:gd name="connsiteX43" fmla="*/ 4730750 w 6363048"/>
              <a:gd name="connsiteY43" fmla="*/ 204300 h 2547450"/>
              <a:gd name="connsiteX44" fmla="*/ 4749800 w 6363048"/>
              <a:gd name="connsiteY44" fmla="*/ 217000 h 2547450"/>
              <a:gd name="connsiteX45" fmla="*/ 4768850 w 6363048"/>
              <a:gd name="connsiteY45" fmla="*/ 223350 h 2547450"/>
              <a:gd name="connsiteX46" fmla="*/ 4826000 w 6363048"/>
              <a:gd name="connsiteY46" fmla="*/ 236050 h 2547450"/>
              <a:gd name="connsiteX47" fmla="*/ 5022850 w 6363048"/>
              <a:gd name="connsiteY47" fmla="*/ 229700 h 2547450"/>
              <a:gd name="connsiteX48" fmla="*/ 5181600 w 6363048"/>
              <a:gd name="connsiteY48" fmla="*/ 210650 h 2547450"/>
              <a:gd name="connsiteX49" fmla="*/ 5200650 w 6363048"/>
              <a:gd name="connsiteY49" fmla="*/ 197950 h 2547450"/>
              <a:gd name="connsiteX50" fmla="*/ 5327650 w 6363048"/>
              <a:gd name="connsiteY50" fmla="*/ 172550 h 2547450"/>
              <a:gd name="connsiteX51" fmla="*/ 5410200 w 6363048"/>
              <a:gd name="connsiteY51" fmla="*/ 153500 h 2547450"/>
              <a:gd name="connsiteX52" fmla="*/ 5473700 w 6363048"/>
              <a:gd name="connsiteY52" fmla="*/ 147150 h 2547450"/>
              <a:gd name="connsiteX53" fmla="*/ 5492750 w 6363048"/>
              <a:gd name="connsiteY53" fmla="*/ 140800 h 2547450"/>
              <a:gd name="connsiteX54" fmla="*/ 5626100 w 6363048"/>
              <a:gd name="connsiteY54" fmla="*/ 128100 h 2547450"/>
              <a:gd name="connsiteX55" fmla="*/ 5645150 w 6363048"/>
              <a:gd name="connsiteY55" fmla="*/ 115400 h 2547450"/>
              <a:gd name="connsiteX56" fmla="*/ 5670550 w 6363048"/>
              <a:gd name="connsiteY56" fmla="*/ 109050 h 2547450"/>
              <a:gd name="connsiteX57" fmla="*/ 5689600 w 6363048"/>
              <a:gd name="connsiteY57" fmla="*/ 102700 h 2547450"/>
              <a:gd name="connsiteX58" fmla="*/ 5880100 w 6363048"/>
              <a:gd name="connsiteY58" fmla="*/ 96350 h 2547450"/>
              <a:gd name="connsiteX59" fmla="*/ 5930900 w 6363048"/>
              <a:gd name="connsiteY59" fmla="*/ 83650 h 2547450"/>
              <a:gd name="connsiteX60" fmla="*/ 5949950 w 6363048"/>
              <a:gd name="connsiteY60" fmla="*/ 77300 h 2547450"/>
              <a:gd name="connsiteX61" fmla="*/ 5981700 w 6363048"/>
              <a:gd name="connsiteY61" fmla="*/ 70950 h 2547450"/>
              <a:gd name="connsiteX62" fmla="*/ 6057900 w 6363048"/>
              <a:gd name="connsiteY62" fmla="*/ 26500 h 2547450"/>
              <a:gd name="connsiteX63" fmla="*/ 6121400 w 6363048"/>
              <a:gd name="connsiteY63" fmla="*/ 20150 h 2547450"/>
              <a:gd name="connsiteX64" fmla="*/ 6140450 w 6363048"/>
              <a:gd name="connsiteY64" fmla="*/ 13800 h 2547450"/>
              <a:gd name="connsiteX65" fmla="*/ 6159500 w 6363048"/>
              <a:gd name="connsiteY65" fmla="*/ 1100 h 2547450"/>
              <a:gd name="connsiteX66" fmla="*/ 6178550 w 6363048"/>
              <a:gd name="connsiteY66" fmla="*/ 7450 h 2547450"/>
              <a:gd name="connsiteX67" fmla="*/ 6223000 w 6363048"/>
              <a:gd name="connsiteY67" fmla="*/ 13800 h 2547450"/>
              <a:gd name="connsiteX68" fmla="*/ 6242050 w 6363048"/>
              <a:gd name="connsiteY68" fmla="*/ 26500 h 2547450"/>
              <a:gd name="connsiteX69" fmla="*/ 6267450 w 6363048"/>
              <a:gd name="connsiteY69" fmla="*/ 83650 h 2547450"/>
              <a:gd name="connsiteX70" fmla="*/ 6286500 w 6363048"/>
              <a:gd name="connsiteY70" fmla="*/ 90000 h 2547450"/>
              <a:gd name="connsiteX71" fmla="*/ 6337300 w 6363048"/>
              <a:gd name="connsiteY71" fmla="*/ 102700 h 2547450"/>
              <a:gd name="connsiteX72" fmla="*/ 6350000 w 6363048"/>
              <a:gd name="connsiteY72" fmla="*/ 121750 h 2547450"/>
              <a:gd name="connsiteX73" fmla="*/ 6356350 w 6363048"/>
              <a:gd name="connsiteY73" fmla="*/ 153500 h 2547450"/>
              <a:gd name="connsiteX74" fmla="*/ 6362700 w 6363048"/>
              <a:gd name="connsiteY74" fmla="*/ 197950 h 2547450"/>
              <a:gd name="connsiteX0" fmla="*/ 0 w 6312248"/>
              <a:gd name="connsiteY0" fmla="*/ 2198200 h 2198200"/>
              <a:gd name="connsiteX1" fmla="*/ 57150 w 6312248"/>
              <a:gd name="connsiteY1" fmla="*/ 1842600 h 2198200"/>
              <a:gd name="connsiteX2" fmla="*/ 63500 w 6312248"/>
              <a:gd name="connsiteY2" fmla="*/ 1817200 h 2198200"/>
              <a:gd name="connsiteX3" fmla="*/ 69850 w 6312248"/>
              <a:gd name="connsiteY3" fmla="*/ 1785450 h 2198200"/>
              <a:gd name="connsiteX4" fmla="*/ 76200 w 6312248"/>
              <a:gd name="connsiteY4" fmla="*/ 1766400 h 2198200"/>
              <a:gd name="connsiteX5" fmla="*/ 88900 w 6312248"/>
              <a:gd name="connsiteY5" fmla="*/ 1702900 h 2198200"/>
              <a:gd name="connsiteX6" fmla="*/ 107950 w 6312248"/>
              <a:gd name="connsiteY6" fmla="*/ 1645750 h 2198200"/>
              <a:gd name="connsiteX7" fmla="*/ 146050 w 6312248"/>
              <a:gd name="connsiteY7" fmla="*/ 1601300 h 2198200"/>
              <a:gd name="connsiteX8" fmla="*/ 165100 w 6312248"/>
              <a:gd name="connsiteY8" fmla="*/ 1569550 h 2198200"/>
              <a:gd name="connsiteX9" fmla="*/ 177800 w 6312248"/>
              <a:gd name="connsiteY9" fmla="*/ 1537800 h 2198200"/>
              <a:gd name="connsiteX10" fmla="*/ 222250 w 6312248"/>
              <a:gd name="connsiteY10" fmla="*/ 1493350 h 2198200"/>
              <a:gd name="connsiteX11" fmla="*/ 241300 w 6312248"/>
              <a:gd name="connsiteY11" fmla="*/ 1467950 h 2198200"/>
              <a:gd name="connsiteX12" fmla="*/ 260350 w 6312248"/>
              <a:gd name="connsiteY12" fmla="*/ 1423500 h 2198200"/>
              <a:gd name="connsiteX13" fmla="*/ 279400 w 6312248"/>
              <a:gd name="connsiteY13" fmla="*/ 1410800 h 2198200"/>
              <a:gd name="connsiteX14" fmla="*/ 1282700 w 6312248"/>
              <a:gd name="connsiteY14" fmla="*/ 680550 h 2198200"/>
              <a:gd name="connsiteX15" fmla="*/ 1301750 w 6312248"/>
              <a:gd name="connsiteY15" fmla="*/ 661500 h 2198200"/>
              <a:gd name="connsiteX16" fmla="*/ 1676015 w 6312248"/>
              <a:gd name="connsiteY16" fmla="*/ 421764 h 2198200"/>
              <a:gd name="connsiteX17" fmla="*/ 1866900 w 6312248"/>
              <a:gd name="connsiteY17" fmla="*/ 324950 h 2198200"/>
              <a:gd name="connsiteX18" fmla="*/ 1898650 w 6312248"/>
              <a:gd name="connsiteY18" fmla="*/ 312250 h 2198200"/>
              <a:gd name="connsiteX19" fmla="*/ 1993900 w 6312248"/>
              <a:gd name="connsiteY19" fmla="*/ 286850 h 2198200"/>
              <a:gd name="connsiteX20" fmla="*/ 2057400 w 6312248"/>
              <a:gd name="connsiteY20" fmla="*/ 280500 h 2198200"/>
              <a:gd name="connsiteX21" fmla="*/ 2101850 w 6312248"/>
              <a:gd name="connsiteY21" fmla="*/ 274150 h 2198200"/>
              <a:gd name="connsiteX22" fmla="*/ 2349500 w 6312248"/>
              <a:gd name="connsiteY22" fmla="*/ 261450 h 2198200"/>
              <a:gd name="connsiteX23" fmla="*/ 2368550 w 6312248"/>
              <a:gd name="connsiteY23" fmla="*/ 255100 h 2198200"/>
              <a:gd name="connsiteX24" fmla="*/ 2432050 w 6312248"/>
              <a:gd name="connsiteY24" fmla="*/ 248750 h 2198200"/>
              <a:gd name="connsiteX25" fmla="*/ 2489200 w 6312248"/>
              <a:gd name="connsiteY25" fmla="*/ 229700 h 2198200"/>
              <a:gd name="connsiteX26" fmla="*/ 2628900 w 6312248"/>
              <a:gd name="connsiteY26" fmla="*/ 217000 h 2198200"/>
              <a:gd name="connsiteX27" fmla="*/ 2730500 w 6312248"/>
              <a:gd name="connsiteY27" fmla="*/ 204300 h 2198200"/>
              <a:gd name="connsiteX28" fmla="*/ 2813050 w 6312248"/>
              <a:gd name="connsiteY28" fmla="*/ 197950 h 2198200"/>
              <a:gd name="connsiteX29" fmla="*/ 3136900 w 6312248"/>
              <a:gd name="connsiteY29" fmla="*/ 185250 h 2198200"/>
              <a:gd name="connsiteX30" fmla="*/ 3213100 w 6312248"/>
              <a:gd name="connsiteY30" fmla="*/ 172550 h 2198200"/>
              <a:gd name="connsiteX31" fmla="*/ 3448050 w 6312248"/>
              <a:gd name="connsiteY31" fmla="*/ 159850 h 2198200"/>
              <a:gd name="connsiteX32" fmla="*/ 3683000 w 6312248"/>
              <a:gd name="connsiteY32" fmla="*/ 140800 h 2198200"/>
              <a:gd name="connsiteX33" fmla="*/ 3752850 w 6312248"/>
              <a:gd name="connsiteY33" fmla="*/ 128100 h 2198200"/>
              <a:gd name="connsiteX34" fmla="*/ 4006850 w 6312248"/>
              <a:gd name="connsiteY34" fmla="*/ 121750 h 2198200"/>
              <a:gd name="connsiteX35" fmla="*/ 4337050 w 6312248"/>
              <a:gd name="connsiteY35" fmla="*/ 121750 h 2198200"/>
              <a:gd name="connsiteX36" fmla="*/ 4375150 w 6312248"/>
              <a:gd name="connsiteY36" fmla="*/ 128100 h 2198200"/>
              <a:gd name="connsiteX37" fmla="*/ 4464050 w 6312248"/>
              <a:gd name="connsiteY37" fmla="*/ 134450 h 2198200"/>
              <a:gd name="connsiteX38" fmla="*/ 4546600 w 6312248"/>
              <a:gd name="connsiteY38" fmla="*/ 147150 h 2198200"/>
              <a:gd name="connsiteX39" fmla="*/ 4597400 w 6312248"/>
              <a:gd name="connsiteY39" fmla="*/ 159850 h 2198200"/>
              <a:gd name="connsiteX40" fmla="*/ 4610100 w 6312248"/>
              <a:gd name="connsiteY40" fmla="*/ 178900 h 2198200"/>
              <a:gd name="connsiteX41" fmla="*/ 4629150 w 6312248"/>
              <a:gd name="connsiteY41" fmla="*/ 185250 h 2198200"/>
              <a:gd name="connsiteX42" fmla="*/ 4679950 w 6312248"/>
              <a:gd name="connsiteY42" fmla="*/ 204300 h 2198200"/>
              <a:gd name="connsiteX43" fmla="*/ 4699000 w 6312248"/>
              <a:gd name="connsiteY43" fmla="*/ 217000 h 2198200"/>
              <a:gd name="connsiteX44" fmla="*/ 4718050 w 6312248"/>
              <a:gd name="connsiteY44" fmla="*/ 223350 h 2198200"/>
              <a:gd name="connsiteX45" fmla="*/ 4775200 w 6312248"/>
              <a:gd name="connsiteY45" fmla="*/ 236050 h 2198200"/>
              <a:gd name="connsiteX46" fmla="*/ 4972050 w 6312248"/>
              <a:gd name="connsiteY46" fmla="*/ 229700 h 2198200"/>
              <a:gd name="connsiteX47" fmla="*/ 5130800 w 6312248"/>
              <a:gd name="connsiteY47" fmla="*/ 210650 h 2198200"/>
              <a:gd name="connsiteX48" fmla="*/ 5149850 w 6312248"/>
              <a:gd name="connsiteY48" fmla="*/ 197950 h 2198200"/>
              <a:gd name="connsiteX49" fmla="*/ 5276850 w 6312248"/>
              <a:gd name="connsiteY49" fmla="*/ 172550 h 2198200"/>
              <a:gd name="connsiteX50" fmla="*/ 5359400 w 6312248"/>
              <a:gd name="connsiteY50" fmla="*/ 153500 h 2198200"/>
              <a:gd name="connsiteX51" fmla="*/ 5422900 w 6312248"/>
              <a:gd name="connsiteY51" fmla="*/ 147150 h 2198200"/>
              <a:gd name="connsiteX52" fmla="*/ 5441950 w 6312248"/>
              <a:gd name="connsiteY52" fmla="*/ 140800 h 2198200"/>
              <a:gd name="connsiteX53" fmla="*/ 5575300 w 6312248"/>
              <a:gd name="connsiteY53" fmla="*/ 128100 h 2198200"/>
              <a:gd name="connsiteX54" fmla="*/ 5594350 w 6312248"/>
              <a:gd name="connsiteY54" fmla="*/ 115400 h 2198200"/>
              <a:gd name="connsiteX55" fmla="*/ 5619750 w 6312248"/>
              <a:gd name="connsiteY55" fmla="*/ 109050 h 2198200"/>
              <a:gd name="connsiteX56" fmla="*/ 5638800 w 6312248"/>
              <a:gd name="connsiteY56" fmla="*/ 102700 h 2198200"/>
              <a:gd name="connsiteX57" fmla="*/ 5829300 w 6312248"/>
              <a:gd name="connsiteY57" fmla="*/ 96350 h 2198200"/>
              <a:gd name="connsiteX58" fmla="*/ 5880100 w 6312248"/>
              <a:gd name="connsiteY58" fmla="*/ 83650 h 2198200"/>
              <a:gd name="connsiteX59" fmla="*/ 5899150 w 6312248"/>
              <a:gd name="connsiteY59" fmla="*/ 77300 h 2198200"/>
              <a:gd name="connsiteX60" fmla="*/ 5930900 w 6312248"/>
              <a:gd name="connsiteY60" fmla="*/ 70950 h 2198200"/>
              <a:gd name="connsiteX61" fmla="*/ 6007100 w 6312248"/>
              <a:gd name="connsiteY61" fmla="*/ 26500 h 2198200"/>
              <a:gd name="connsiteX62" fmla="*/ 6070600 w 6312248"/>
              <a:gd name="connsiteY62" fmla="*/ 20150 h 2198200"/>
              <a:gd name="connsiteX63" fmla="*/ 6089650 w 6312248"/>
              <a:gd name="connsiteY63" fmla="*/ 13800 h 2198200"/>
              <a:gd name="connsiteX64" fmla="*/ 6108700 w 6312248"/>
              <a:gd name="connsiteY64" fmla="*/ 1100 h 2198200"/>
              <a:gd name="connsiteX65" fmla="*/ 6127750 w 6312248"/>
              <a:gd name="connsiteY65" fmla="*/ 7450 h 2198200"/>
              <a:gd name="connsiteX66" fmla="*/ 6172200 w 6312248"/>
              <a:gd name="connsiteY66" fmla="*/ 13800 h 2198200"/>
              <a:gd name="connsiteX67" fmla="*/ 6191250 w 6312248"/>
              <a:gd name="connsiteY67" fmla="*/ 26500 h 2198200"/>
              <a:gd name="connsiteX68" fmla="*/ 6216650 w 6312248"/>
              <a:gd name="connsiteY68" fmla="*/ 83650 h 2198200"/>
              <a:gd name="connsiteX69" fmla="*/ 6235700 w 6312248"/>
              <a:gd name="connsiteY69" fmla="*/ 90000 h 2198200"/>
              <a:gd name="connsiteX70" fmla="*/ 6286500 w 6312248"/>
              <a:gd name="connsiteY70" fmla="*/ 102700 h 2198200"/>
              <a:gd name="connsiteX71" fmla="*/ 6299200 w 6312248"/>
              <a:gd name="connsiteY71" fmla="*/ 121750 h 2198200"/>
              <a:gd name="connsiteX72" fmla="*/ 6305550 w 6312248"/>
              <a:gd name="connsiteY72" fmla="*/ 153500 h 2198200"/>
              <a:gd name="connsiteX73" fmla="*/ 6311900 w 6312248"/>
              <a:gd name="connsiteY73" fmla="*/ 197950 h 2198200"/>
              <a:gd name="connsiteX0" fmla="*/ 0 w 6255098"/>
              <a:gd name="connsiteY0" fmla="*/ 1842600 h 1842600"/>
              <a:gd name="connsiteX1" fmla="*/ 6350 w 6255098"/>
              <a:gd name="connsiteY1" fmla="*/ 1817200 h 1842600"/>
              <a:gd name="connsiteX2" fmla="*/ 12700 w 6255098"/>
              <a:gd name="connsiteY2" fmla="*/ 1785450 h 1842600"/>
              <a:gd name="connsiteX3" fmla="*/ 19050 w 6255098"/>
              <a:gd name="connsiteY3" fmla="*/ 1766400 h 1842600"/>
              <a:gd name="connsiteX4" fmla="*/ 31750 w 6255098"/>
              <a:gd name="connsiteY4" fmla="*/ 1702900 h 1842600"/>
              <a:gd name="connsiteX5" fmla="*/ 50800 w 6255098"/>
              <a:gd name="connsiteY5" fmla="*/ 1645750 h 1842600"/>
              <a:gd name="connsiteX6" fmla="*/ 88900 w 6255098"/>
              <a:gd name="connsiteY6" fmla="*/ 1601300 h 1842600"/>
              <a:gd name="connsiteX7" fmla="*/ 107950 w 6255098"/>
              <a:gd name="connsiteY7" fmla="*/ 1569550 h 1842600"/>
              <a:gd name="connsiteX8" fmla="*/ 120650 w 6255098"/>
              <a:gd name="connsiteY8" fmla="*/ 1537800 h 1842600"/>
              <a:gd name="connsiteX9" fmla="*/ 165100 w 6255098"/>
              <a:gd name="connsiteY9" fmla="*/ 1493350 h 1842600"/>
              <a:gd name="connsiteX10" fmla="*/ 184150 w 6255098"/>
              <a:gd name="connsiteY10" fmla="*/ 1467950 h 1842600"/>
              <a:gd name="connsiteX11" fmla="*/ 203200 w 6255098"/>
              <a:gd name="connsiteY11" fmla="*/ 1423500 h 1842600"/>
              <a:gd name="connsiteX12" fmla="*/ 222250 w 6255098"/>
              <a:gd name="connsiteY12" fmla="*/ 1410800 h 1842600"/>
              <a:gd name="connsiteX13" fmla="*/ 1225550 w 6255098"/>
              <a:gd name="connsiteY13" fmla="*/ 680550 h 1842600"/>
              <a:gd name="connsiteX14" fmla="*/ 1244600 w 6255098"/>
              <a:gd name="connsiteY14" fmla="*/ 661500 h 1842600"/>
              <a:gd name="connsiteX15" fmla="*/ 1618865 w 6255098"/>
              <a:gd name="connsiteY15" fmla="*/ 421764 h 1842600"/>
              <a:gd name="connsiteX16" fmla="*/ 1809750 w 6255098"/>
              <a:gd name="connsiteY16" fmla="*/ 324950 h 1842600"/>
              <a:gd name="connsiteX17" fmla="*/ 1841500 w 6255098"/>
              <a:gd name="connsiteY17" fmla="*/ 312250 h 1842600"/>
              <a:gd name="connsiteX18" fmla="*/ 1936750 w 6255098"/>
              <a:gd name="connsiteY18" fmla="*/ 286850 h 1842600"/>
              <a:gd name="connsiteX19" fmla="*/ 2000250 w 6255098"/>
              <a:gd name="connsiteY19" fmla="*/ 280500 h 1842600"/>
              <a:gd name="connsiteX20" fmla="*/ 2044700 w 6255098"/>
              <a:gd name="connsiteY20" fmla="*/ 274150 h 1842600"/>
              <a:gd name="connsiteX21" fmla="*/ 2292350 w 6255098"/>
              <a:gd name="connsiteY21" fmla="*/ 261450 h 1842600"/>
              <a:gd name="connsiteX22" fmla="*/ 2311400 w 6255098"/>
              <a:gd name="connsiteY22" fmla="*/ 255100 h 1842600"/>
              <a:gd name="connsiteX23" fmla="*/ 2374900 w 6255098"/>
              <a:gd name="connsiteY23" fmla="*/ 248750 h 1842600"/>
              <a:gd name="connsiteX24" fmla="*/ 2432050 w 6255098"/>
              <a:gd name="connsiteY24" fmla="*/ 229700 h 1842600"/>
              <a:gd name="connsiteX25" fmla="*/ 2571750 w 6255098"/>
              <a:gd name="connsiteY25" fmla="*/ 217000 h 1842600"/>
              <a:gd name="connsiteX26" fmla="*/ 2673350 w 6255098"/>
              <a:gd name="connsiteY26" fmla="*/ 204300 h 1842600"/>
              <a:gd name="connsiteX27" fmla="*/ 2755900 w 6255098"/>
              <a:gd name="connsiteY27" fmla="*/ 197950 h 1842600"/>
              <a:gd name="connsiteX28" fmla="*/ 3079750 w 6255098"/>
              <a:gd name="connsiteY28" fmla="*/ 185250 h 1842600"/>
              <a:gd name="connsiteX29" fmla="*/ 3155950 w 6255098"/>
              <a:gd name="connsiteY29" fmla="*/ 172550 h 1842600"/>
              <a:gd name="connsiteX30" fmla="*/ 3390900 w 6255098"/>
              <a:gd name="connsiteY30" fmla="*/ 159850 h 1842600"/>
              <a:gd name="connsiteX31" fmla="*/ 3625850 w 6255098"/>
              <a:gd name="connsiteY31" fmla="*/ 140800 h 1842600"/>
              <a:gd name="connsiteX32" fmla="*/ 3695700 w 6255098"/>
              <a:gd name="connsiteY32" fmla="*/ 128100 h 1842600"/>
              <a:gd name="connsiteX33" fmla="*/ 3949700 w 6255098"/>
              <a:gd name="connsiteY33" fmla="*/ 121750 h 1842600"/>
              <a:gd name="connsiteX34" fmla="*/ 4279900 w 6255098"/>
              <a:gd name="connsiteY34" fmla="*/ 121750 h 1842600"/>
              <a:gd name="connsiteX35" fmla="*/ 4318000 w 6255098"/>
              <a:gd name="connsiteY35" fmla="*/ 128100 h 1842600"/>
              <a:gd name="connsiteX36" fmla="*/ 4406900 w 6255098"/>
              <a:gd name="connsiteY36" fmla="*/ 134450 h 1842600"/>
              <a:gd name="connsiteX37" fmla="*/ 4489450 w 6255098"/>
              <a:gd name="connsiteY37" fmla="*/ 147150 h 1842600"/>
              <a:gd name="connsiteX38" fmla="*/ 4540250 w 6255098"/>
              <a:gd name="connsiteY38" fmla="*/ 159850 h 1842600"/>
              <a:gd name="connsiteX39" fmla="*/ 4552950 w 6255098"/>
              <a:gd name="connsiteY39" fmla="*/ 178900 h 1842600"/>
              <a:gd name="connsiteX40" fmla="*/ 4572000 w 6255098"/>
              <a:gd name="connsiteY40" fmla="*/ 185250 h 1842600"/>
              <a:gd name="connsiteX41" fmla="*/ 4622800 w 6255098"/>
              <a:gd name="connsiteY41" fmla="*/ 204300 h 1842600"/>
              <a:gd name="connsiteX42" fmla="*/ 4641850 w 6255098"/>
              <a:gd name="connsiteY42" fmla="*/ 217000 h 1842600"/>
              <a:gd name="connsiteX43" fmla="*/ 4660900 w 6255098"/>
              <a:gd name="connsiteY43" fmla="*/ 223350 h 1842600"/>
              <a:gd name="connsiteX44" fmla="*/ 4718050 w 6255098"/>
              <a:gd name="connsiteY44" fmla="*/ 236050 h 1842600"/>
              <a:gd name="connsiteX45" fmla="*/ 4914900 w 6255098"/>
              <a:gd name="connsiteY45" fmla="*/ 229700 h 1842600"/>
              <a:gd name="connsiteX46" fmla="*/ 5073650 w 6255098"/>
              <a:gd name="connsiteY46" fmla="*/ 210650 h 1842600"/>
              <a:gd name="connsiteX47" fmla="*/ 5092700 w 6255098"/>
              <a:gd name="connsiteY47" fmla="*/ 197950 h 1842600"/>
              <a:gd name="connsiteX48" fmla="*/ 5219700 w 6255098"/>
              <a:gd name="connsiteY48" fmla="*/ 172550 h 1842600"/>
              <a:gd name="connsiteX49" fmla="*/ 5302250 w 6255098"/>
              <a:gd name="connsiteY49" fmla="*/ 153500 h 1842600"/>
              <a:gd name="connsiteX50" fmla="*/ 5365750 w 6255098"/>
              <a:gd name="connsiteY50" fmla="*/ 147150 h 1842600"/>
              <a:gd name="connsiteX51" fmla="*/ 5384800 w 6255098"/>
              <a:gd name="connsiteY51" fmla="*/ 140800 h 1842600"/>
              <a:gd name="connsiteX52" fmla="*/ 5518150 w 6255098"/>
              <a:gd name="connsiteY52" fmla="*/ 128100 h 1842600"/>
              <a:gd name="connsiteX53" fmla="*/ 5537200 w 6255098"/>
              <a:gd name="connsiteY53" fmla="*/ 115400 h 1842600"/>
              <a:gd name="connsiteX54" fmla="*/ 5562600 w 6255098"/>
              <a:gd name="connsiteY54" fmla="*/ 109050 h 1842600"/>
              <a:gd name="connsiteX55" fmla="*/ 5581650 w 6255098"/>
              <a:gd name="connsiteY55" fmla="*/ 102700 h 1842600"/>
              <a:gd name="connsiteX56" fmla="*/ 5772150 w 6255098"/>
              <a:gd name="connsiteY56" fmla="*/ 96350 h 1842600"/>
              <a:gd name="connsiteX57" fmla="*/ 5822950 w 6255098"/>
              <a:gd name="connsiteY57" fmla="*/ 83650 h 1842600"/>
              <a:gd name="connsiteX58" fmla="*/ 5842000 w 6255098"/>
              <a:gd name="connsiteY58" fmla="*/ 77300 h 1842600"/>
              <a:gd name="connsiteX59" fmla="*/ 5873750 w 6255098"/>
              <a:gd name="connsiteY59" fmla="*/ 70950 h 1842600"/>
              <a:gd name="connsiteX60" fmla="*/ 5949950 w 6255098"/>
              <a:gd name="connsiteY60" fmla="*/ 26500 h 1842600"/>
              <a:gd name="connsiteX61" fmla="*/ 6013450 w 6255098"/>
              <a:gd name="connsiteY61" fmla="*/ 20150 h 1842600"/>
              <a:gd name="connsiteX62" fmla="*/ 6032500 w 6255098"/>
              <a:gd name="connsiteY62" fmla="*/ 13800 h 1842600"/>
              <a:gd name="connsiteX63" fmla="*/ 6051550 w 6255098"/>
              <a:gd name="connsiteY63" fmla="*/ 1100 h 1842600"/>
              <a:gd name="connsiteX64" fmla="*/ 6070600 w 6255098"/>
              <a:gd name="connsiteY64" fmla="*/ 7450 h 1842600"/>
              <a:gd name="connsiteX65" fmla="*/ 6115050 w 6255098"/>
              <a:gd name="connsiteY65" fmla="*/ 13800 h 1842600"/>
              <a:gd name="connsiteX66" fmla="*/ 6134100 w 6255098"/>
              <a:gd name="connsiteY66" fmla="*/ 26500 h 1842600"/>
              <a:gd name="connsiteX67" fmla="*/ 6159500 w 6255098"/>
              <a:gd name="connsiteY67" fmla="*/ 83650 h 1842600"/>
              <a:gd name="connsiteX68" fmla="*/ 6178550 w 6255098"/>
              <a:gd name="connsiteY68" fmla="*/ 90000 h 1842600"/>
              <a:gd name="connsiteX69" fmla="*/ 6229350 w 6255098"/>
              <a:gd name="connsiteY69" fmla="*/ 102700 h 1842600"/>
              <a:gd name="connsiteX70" fmla="*/ 6242050 w 6255098"/>
              <a:gd name="connsiteY70" fmla="*/ 121750 h 1842600"/>
              <a:gd name="connsiteX71" fmla="*/ 6248400 w 6255098"/>
              <a:gd name="connsiteY71" fmla="*/ 153500 h 1842600"/>
              <a:gd name="connsiteX72" fmla="*/ 6254750 w 6255098"/>
              <a:gd name="connsiteY72" fmla="*/ 197950 h 1842600"/>
              <a:gd name="connsiteX0" fmla="*/ 0 w 6255098"/>
              <a:gd name="connsiteY0" fmla="*/ 1842600 h 1842600"/>
              <a:gd name="connsiteX1" fmla="*/ 12700 w 6255098"/>
              <a:gd name="connsiteY1" fmla="*/ 1785450 h 1842600"/>
              <a:gd name="connsiteX2" fmla="*/ 19050 w 6255098"/>
              <a:gd name="connsiteY2" fmla="*/ 1766400 h 1842600"/>
              <a:gd name="connsiteX3" fmla="*/ 31750 w 6255098"/>
              <a:gd name="connsiteY3" fmla="*/ 1702900 h 1842600"/>
              <a:gd name="connsiteX4" fmla="*/ 50800 w 6255098"/>
              <a:gd name="connsiteY4" fmla="*/ 1645750 h 1842600"/>
              <a:gd name="connsiteX5" fmla="*/ 88900 w 6255098"/>
              <a:gd name="connsiteY5" fmla="*/ 1601300 h 1842600"/>
              <a:gd name="connsiteX6" fmla="*/ 107950 w 6255098"/>
              <a:gd name="connsiteY6" fmla="*/ 1569550 h 1842600"/>
              <a:gd name="connsiteX7" fmla="*/ 120650 w 6255098"/>
              <a:gd name="connsiteY7" fmla="*/ 1537800 h 1842600"/>
              <a:gd name="connsiteX8" fmla="*/ 165100 w 6255098"/>
              <a:gd name="connsiteY8" fmla="*/ 1493350 h 1842600"/>
              <a:gd name="connsiteX9" fmla="*/ 184150 w 6255098"/>
              <a:gd name="connsiteY9" fmla="*/ 1467950 h 1842600"/>
              <a:gd name="connsiteX10" fmla="*/ 203200 w 6255098"/>
              <a:gd name="connsiteY10" fmla="*/ 1423500 h 1842600"/>
              <a:gd name="connsiteX11" fmla="*/ 222250 w 6255098"/>
              <a:gd name="connsiteY11" fmla="*/ 1410800 h 1842600"/>
              <a:gd name="connsiteX12" fmla="*/ 1225550 w 6255098"/>
              <a:gd name="connsiteY12" fmla="*/ 680550 h 1842600"/>
              <a:gd name="connsiteX13" fmla="*/ 1244600 w 6255098"/>
              <a:gd name="connsiteY13" fmla="*/ 661500 h 1842600"/>
              <a:gd name="connsiteX14" fmla="*/ 1618865 w 6255098"/>
              <a:gd name="connsiteY14" fmla="*/ 421764 h 1842600"/>
              <a:gd name="connsiteX15" fmla="*/ 1809750 w 6255098"/>
              <a:gd name="connsiteY15" fmla="*/ 324950 h 1842600"/>
              <a:gd name="connsiteX16" fmla="*/ 1841500 w 6255098"/>
              <a:gd name="connsiteY16" fmla="*/ 312250 h 1842600"/>
              <a:gd name="connsiteX17" fmla="*/ 1936750 w 6255098"/>
              <a:gd name="connsiteY17" fmla="*/ 286850 h 1842600"/>
              <a:gd name="connsiteX18" fmla="*/ 2000250 w 6255098"/>
              <a:gd name="connsiteY18" fmla="*/ 280500 h 1842600"/>
              <a:gd name="connsiteX19" fmla="*/ 2044700 w 6255098"/>
              <a:gd name="connsiteY19" fmla="*/ 274150 h 1842600"/>
              <a:gd name="connsiteX20" fmla="*/ 2292350 w 6255098"/>
              <a:gd name="connsiteY20" fmla="*/ 261450 h 1842600"/>
              <a:gd name="connsiteX21" fmla="*/ 2311400 w 6255098"/>
              <a:gd name="connsiteY21" fmla="*/ 255100 h 1842600"/>
              <a:gd name="connsiteX22" fmla="*/ 2374900 w 6255098"/>
              <a:gd name="connsiteY22" fmla="*/ 248750 h 1842600"/>
              <a:gd name="connsiteX23" fmla="*/ 2432050 w 6255098"/>
              <a:gd name="connsiteY23" fmla="*/ 229700 h 1842600"/>
              <a:gd name="connsiteX24" fmla="*/ 2571750 w 6255098"/>
              <a:gd name="connsiteY24" fmla="*/ 217000 h 1842600"/>
              <a:gd name="connsiteX25" fmla="*/ 2673350 w 6255098"/>
              <a:gd name="connsiteY25" fmla="*/ 204300 h 1842600"/>
              <a:gd name="connsiteX26" fmla="*/ 2755900 w 6255098"/>
              <a:gd name="connsiteY26" fmla="*/ 197950 h 1842600"/>
              <a:gd name="connsiteX27" fmla="*/ 3079750 w 6255098"/>
              <a:gd name="connsiteY27" fmla="*/ 185250 h 1842600"/>
              <a:gd name="connsiteX28" fmla="*/ 3155950 w 6255098"/>
              <a:gd name="connsiteY28" fmla="*/ 172550 h 1842600"/>
              <a:gd name="connsiteX29" fmla="*/ 3390900 w 6255098"/>
              <a:gd name="connsiteY29" fmla="*/ 159850 h 1842600"/>
              <a:gd name="connsiteX30" fmla="*/ 3625850 w 6255098"/>
              <a:gd name="connsiteY30" fmla="*/ 140800 h 1842600"/>
              <a:gd name="connsiteX31" fmla="*/ 3695700 w 6255098"/>
              <a:gd name="connsiteY31" fmla="*/ 128100 h 1842600"/>
              <a:gd name="connsiteX32" fmla="*/ 3949700 w 6255098"/>
              <a:gd name="connsiteY32" fmla="*/ 121750 h 1842600"/>
              <a:gd name="connsiteX33" fmla="*/ 4279900 w 6255098"/>
              <a:gd name="connsiteY33" fmla="*/ 121750 h 1842600"/>
              <a:gd name="connsiteX34" fmla="*/ 4318000 w 6255098"/>
              <a:gd name="connsiteY34" fmla="*/ 128100 h 1842600"/>
              <a:gd name="connsiteX35" fmla="*/ 4406900 w 6255098"/>
              <a:gd name="connsiteY35" fmla="*/ 134450 h 1842600"/>
              <a:gd name="connsiteX36" fmla="*/ 4489450 w 6255098"/>
              <a:gd name="connsiteY36" fmla="*/ 147150 h 1842600"/>
              <a:gd name="connsiteX37" fmla="*/ 4540250 w 6255098"/>
              <a:gd name="connsiteY37" fmla="*/ 159850 h 1842600"/>
              <a:gd name="connsiteX38" fmla="*/ 4552950 w 6255098"/>
              <a:gd name="connsiteY38" fmla="*/ 178900 h 1842600"/>
              <a:gd name="connsiteX39" fmla="*/ 4572000 w 6255098"/>
              <a:gd name="connsiteY39" fmla="*/ 185250 h 1842600"/>
              <a:gd name="connsiteX40" fmla="*/ 4622800 w 6255098"/>
              <a:gd name="connsiteY40" fmla="*/ 204300 h 1842600"/>
              <a:gd name="connsiteX41" fmla="*/ 4641850 w 6255098"/>
              <a:gd name="connsiteY41" fmla="*/ 217000 h 1842600"/>
              <a:gd name="connsiteX42" fmla="*/ 4660900 w 6255098"/>
              <a:gd name="connsiteY42" fmla="*/ 223350 h 1842600"/>
              <a:gd name="connsiteX43" fmla="*/ 4718050 w 6255098"/>
              <a:gd name="connsiteY43" fmla="*/ 236050 h 1842600"/>
              <a:gd name="connsiteX44" fmla="*/ 4914900 w 6255098"/>
              <a:gd name="connsiteY44" fmla="*/ 229700 h 1842600"/>
              <a:gd name="connsiteX45" fmla="*/ 5073650 w 6255098"/>
              <a:gd name="connsiteY45" fmla="*/ 210650 h 1842600"/>
              <a:gd name="connsiteX46" fmla="*/ 5092700 w 6255098"/>
              <a:gd name="connsiteY46" fmla="*/ 197950 h 1842600"/>
              <a:gd name="connsiteX47" fmla="*/ 5219700 w 6255098"/>
              <a:gd name="connsiteY47" fmla="*/ 172550 h 1842600"/>
              <a:gd name="connsiteX48" fmla="*/ 5302250 w 6255098"/>
              <a:gd name="connsiteY48" fmla="*/ 153500 h 1842600"/>
              <a:gd name="connsiteX49" fmla="*/ 5365750 w 6255098"/>
              <a:gd name="connsiteY49" fmla="*/ 147150 h 1842600"/>
              <a:gd name="connsiteX50" fmla="*/ 5384800 w 6255098"/>
              <a:gd name="connsiteY50" fmla="*/ 140800 h 1842600"/>
              <a:gd name="connsiteX51" fmla="*/ 5518150 w 6255098"/>
              <a:gd name="connsiteY51" fmla="*/ 128100 h 1842600"/>
              <a:gd name="connsiteX52" fmla="*/ 5537200 w 6255098"/>
              <a:gd name="connsiteY52" fmla="*/ 115400 h 1842600"/>
              <a:gd name="connsiteX53" fmla="*/ 5562600 w 6255098"/>
              <a:gd name="connsiteY53" fmla="*/ 109050 h 1842600"/>
              <a:gd name="connsiteX54" fmla="*/ 5581650 w 6255098"/>
              <a:gd name="connsiteY54" fmla="*/ 102700 h 1842600"/>
              <a:gd name="connsiteX55" fmla="*/ 5772150 w 6255098"/>
              <a:gd name="connsiteY55" fmla="*/ 96350 h 1842600"/>
              <a:gd name="connsiteX56" fmla="*/ 5822950 w 6255098"/>
              <a:gd name="connsiteY56" fmla="*/ 83650 h 1842600"/>
              <a:gd name="connsiteX57" fmla="*/ 5842000 w 6255098"/>
              <a:gd name="connsiteY57" fmla="*/ 77300 h 1842600"/>
              <a:gd name="connsiteX58" fmla="*/ 5873750 w 6255098"/>
              <a:gd name="connsiteY58" fmla="*/ 70950 h 1842600"/>
              <a:gd name="connsiteX59" fmla="*/ 5949950 w 6255098"/>
              <a:gd name="connsiteY59" fmla="*/ 26500 h 1842600"/>
              <a:gd name="connsiteX60" fmla="*/ 6013450 w 6255098"/>
              <a:gd name="connsiteY60" fmla="*/ 20150 h 1842600"/>
              <a:gd name="connsiteX61" fmla="*/ 6032500 w 6255098"/>
              <a:gd name="connsiteY61" fmla="*/ 13800 h 1842600"/>
              <a:gd name="connsiteX62" fmla="*/ 6051550 w 6255098"/>
              <a:gd name="connsiteY62" fmla="*/ 1100 h 1842600"/>
              <a:gd name="connsiteX63" fmla="*/ 6070600 w 6255098"/>
              <a:gd name="connsiteY63" fmla="*/ 7450 h 1842600"/>
              <a:gd name="connsiteX64" fmla="*/ 6115050 w 6255098"/>
              <a:gd name="connsiteY64" fmla="*/ 13800 h 1842600"/>
              <a:gd name="connsiteX65" fmla="*/ 6134100 w 6255098"/>
              <a:gd name="connsiteY65" fmla="*/ 26500 h 1842600"/>
              <a:gd name="connsiteX66" fmla="*/ 6159500 w 6255098"/>
              <a:gd name="connsiteY66" fmla="*/ 83650 h 1842600"/>
              <a:gd name="connsiteX67" fmla="*/ 6178550 w 6255098"/>
              <a:gd name="connsiteY67" fmla="*/ 90000 h 1842600"/>
              <a:gd name="connsiteX68" fmla="*/ 6229350 w 6255098"/>
              <a:gd name="connsiteY68" fmla="*/ 102700 h 1842600"/>
              <a:gd name="connsiteX69" fmla="*/ 6242050 w 6255098"/>
              <a:gd name="connsiteY69" fmla="*/ 121750 h 1842600"/>
              <a:gd name="connsiteX70" fmla="*/ 6248400 w 6255098"/>
              <a:gd name="connsiteY70" fmla="*/ 153500 h 1842600"/>
              <a:gd name="connsiteX71" fmla="*/ 6254750 w 6255098"/>
              <a:gd name="connsiteY71" fmla="*/ 197950 h 1842600"/>
              <a:gd name="connsiteX0" fmla="*/ 0 w 6242398"/>
              <a:gd name="connsiteY0" fmla="*/ 1785450 h 1785450"/>
              <a:gd name="connsiteX1" fmla="*/ 6350 w 6242398"/>
              <a:gd name="connsiteY1" fmla="*/ 1766400 h 1785450"/>
              <a:gd name="connsiteX2" fmla="*/ 19050 w 6242398"/>
              <a:gd name="connsiteY2" fmla="*/ 1702900 h 1785450"/>
              <a:gd name="connsiteX3" fmla="*/ 38100 w 6242398"/>
              <a:gd name="connsiteY3" fmla="*/ 1645750 h 1785450"/>
              <a:gd name="connsiteX4" fmla="*/ 76200 w 6242398"/>
              <a:gd name="connsiteY4" fmla="*/ 1601300 h 1785450"/>
              <a:gd name="connsiteX5" fmla="*/ 95250 w 6242398"/>
              <a:gd name="connsiteY5" fmla="*/ 1569550 h 1785450"/>
              <a:gd name="connsiteX6" fmla="*/ 107950 w 6242398"/>
              <a:gd name="connsiteY6" fmla="*/ 1537800 h 1785450"/>
              <a:gd name="connsiteX7" fmla="*/ 152400 w 6242398"/>
              <a:gd name="connsiteY7" fmla="*/ 1493350 h 1785450"/>
              <a:gd name="connsiteX8" fmla="*/ 171450 w 6242398"/>
              <a:gd name="connsiteY8" fmla="*/ 1467950 h 1785450"/>
              <a:gd name="connsiteX9" fmla="*/ 190500 w 6242398"/>
              <a:gd name="connsiteY9" fmla="*/ 1423500 h 1785450"/>
              <a:gd name="connsiteX10" fmla="*/ 209550 w 6242398"/>
              <a:gd name="connsiteY10" fmla="*/ 1410800 h 1785450"/>
              <a:gd name="connsiteX11" fmla="*/ 1212850 w 6242398"/>
              <a:gd name="connsiteY11" fmla="*/ 680550 h 1785450"/>
              <a:gd name="connsiteX12" fmla="*/ 1231900 w 6242398"/>
              <a:gd name="connsiteY12" fmla="*/ 661500 h 1785450"/>
              <a:gd name="connsiteX13" fmla="*/ 1606165 w 6242398"/>
              <a:gd name="connsiteY13" fmla="*/ 421764 h 1785450"/>
              <a:gd name="connsiteX14" fmla="*/ 1797050 w 6242398"/>
              <a:gd name="connsiteY14" fmla="*/ 324950 h 1785450"/>
              <a:gd name="connsiteX15" fmla="*/ 1828800 w 6242398"/>
              <a:gd name="connsiteY15" fmla="*/ 312250 h 1785450"/>
              <a:gd name="connsiteX16" fmla="*/ 1924050 w 6242398"/>
              <a:gd name="connsiteY16" fmla="*/ 286850 h 1785450"/>
              <a:gd name="connsiteX17" fmla="*/ 1987550 w 6242398"/>
              <a:gd name="connsiteY17" fmla="*/ 280500 h 1785450"/>
              <a:gd name="connsiteX18" fmla="*/ 2032000 w 6242398"/>
              <a:gd name="connsiteY18" fmla="*/ 274150 h 1785450"/>
              <a:gd name="connsiteX19" fmla="*/ 2279650 w 6242398"/>
              <a:gd name="connsiteY19" fmla="*/ 261450 h 1785450"/>
              <a:gd name="connsiteX20" fmla="*/ 2298700 w 6242398"/>
              <a:gd name="connsiteY20" fmla="*/ 255100 h 1785450"/>
              <a:gd name="connsiteX21" fmla="*/ 2362200 w 6242398"/>
              <a:gd name="connsiteY21" fmla="*/ 248750 h 1785450"/>
              <a:gd name="connsiteX22" fmla="*/ 2419350 w 6242398"/>
              <a:gd name="connsiteY22" fmla="*/ 229700 h 1785450"/>
              <a:gd name="connsiteX23" fmla="*/ 2559050 w 6242398"/>
              <a:gd name="connsiteY23" fmla="*/ 217000 h 1785450"/>
              <a:gd name="connsiteX24" fmla="*/ 2660650 w 6242398"/>
              <a:gd name="connsiteY24" fmla="*/ 204300 h 1785450"/>
              <a:gd name="connsiteX25" fmla="*/ 2743200 w 6242398"/>
              <a:gd name="connsiteY25" fmla="*/ 197950 h 1785450"/>
              <a:gd name="connsiteX26" fmla="*/ 3067050 w 6242398"/>
              <a:gd name="connsiteY26" fmla="*/ 185250 h 1785450"/>
              <a:gd name="connsiteX27" fmla="*/ 3143250 w 6242398"/>
              <a:gd name="connsiteY27" fmla="*/ 172550 h 1785450"/>
              <a:gd name="connsiteX28" fmla="*/ 3378200 w 6242398"/>
              <a:gd name="connsiteY28" fmla="*/ 159850 h 1785450"/>
              <a:gd name="connsiteX29" fmla="*/ 3613150 w 6242398"/>
              <a:gd name="connsiteY29" fmla="*/ 140800 h 1785450"/>
              <a:gd name="connsiteX30" fmla="*/ 3683000 w 6242398"/>
              <a:gd name="connsiteY30" fmla="*/ 128100 h 1785450"/>
              <a:gd name="connsiteX31" fmla="*/ 3937000 w 6242398"/>
              <a:gd name="connsiteY31" fmla="*/ 121750 h 1785450"/>
              <a:gd name="connsiteX32" fmla="*/ 4267200 w 6242398"/>
              <a:gd name="connsiteY32" fmla="*/ 121750 h 1785450"/>
              <a:gd name="connsiteX33" fmla="*/ 4305300 w 6242398"/>
              <a:gd name="connsiteY33" fmla="*/ 128100 h 1785450"/>
              <a:gd name="connsiteX34" fmla="*/ 4394200 w 6242398"/>
              <a:gd name="connsiteY34" fmla="*/ 134450 h 1785450"/>
              <a:gd name="connsiteX35" fmla="*/ 4476750 w 6242398"/>
              <a:gd name="connsiteY35" fmla="*/ 147150 h 1785450"/>
              <a:gd name="connsiteX36" fmla="*/ 4527550 w 6242398"/>
              <a:gd name="connsiteY36" fmla="*/ 159850 h 1785450"/>
              <a:gd name="connsiteX37" fmla="*/ 4540250 w 6242398"/>
              <a:gd name="connsiteY37" fmla="*/ 178900 h 1785450"/>
              <a:gd name="connsiteX38" fmla="*/ 4559300 w 6242398"/>
              <a:gd name="connsiteY38" fmla="*/ 185250 h 1785450"/>
              <a:gd name="connsiteX39" fmla="*/ 4610100 w 6242398"/>
              <a:gd name="connsiteY39" fmla="*/ 204300 h 1785450"/>
              <a:gd name="connsiteX40" fmla="*/ 4629150 w 6242398"/>
              <a:gd name="connsiteY40" fmla="*/ 217000 h 1785450"/>
              <a:gd name="connsiteX41" fmla="*/ 4648200 w 6242398"/>
              <a:gd name="connsiteY41" fmla="*/ 223350 h 1785450"/>
              <a:gd name="connsiteX42" fmla="*/ 4705350 w 6242398"/>
              <a:gd name="connsiteY42" fmla="*/ 236050 h 1785450"/>
              <a:gd name="connsiteX43" fmla="*/ 4902200 w 6242398"/>
              <a:gd name="connsiteY43" fmla="*/ 229700 h 1785450"/>
              <a:gd name="connsiteX44" fmla="*/ 5060950 w 6242398"/>
              <a:gd name="connsiteY44" fmla="*/ 210650 h 1785450"/>
              <a:gd name="connsiteX45" fmla="*/ 5080000 w 6242398"/>
              <a:gd name="connsiteY45" fmla="*/ 197950 h 1785450"/>
              <a:gd name="connsiteX46" fmla="*/ 5207000 w 6242398"/>
              <a:gd name="connsiteY46" fmla="*/ 172550 h 1785450"/>
              <a:gd name="connsiteX47" fmla="*/ 5289550 w 6242398"/>
              <a:gd name="connsiteY47" fmla="*/ 153500 h 1785450"/>
              <a:gd name="connsiteX48" fmla="*/ 5353050 w 6242398"/>
              <a:gd name="connsiteY48" fmla="*/ 147150 h 1785450"/>
              <a:gd name="connsiteX49" fmla="*/ 5372100 w 6242398"/>
              <a:gd name="connsiteY49" fmla="*/ 140800 h 1785450"/>
              <a:gd name="connsiteX50" fmla="*/ 5505450 w 6242398"/>
              <a:gd name="connsiteY50" fmla="*/ 128100 h 1785450"/>
              <a:gd name="connsiteX51" fmla="*/ 5524500 w 6242398"/>
              <a:gd name="connsiteY51" fmla="*/ 115400 h 1785450"/>
              <a:gd name="connsiteX52" fmla="*/ 5549900 w 6242398"/>
              <a:gd name="connsiteY52" fmla="*/ 109050 h 1785450"/>
              <a:gd name="connsiteX53" fmla="*/ 5568950 w 6242398"/>
              <a:gd name="connsiteY53" fmla="*/ 102700 h 1785450"/>
              <a:gd name="connsiteX54" fmla="*/ 5759450 w 6242398"/>
              <a:gd name="connsiteY54" fmla="*/ 96350 h 1785450"/>
              <a:gd name="connsiteX55" fmla="*/ 5810250 w 6242398"/>
              <a:gd name="connsiteY55" fmla="*/ 83650 h 1785450"/>
              <a:gd name="connsiteX56" fmla="*/ 5829300 w 6242398"/>
              <a:gd name="connsiteY56" fmla="*/ 77300 h 1785450"/>
              <a:gd name="connsiteX57" fmla="*/ 5861050 w 6242398"/>
              <a:gd name="connsiteY57" fmla="*/ 70950 h 1785450"/>
              <a:gd name="connsiteX58" fmla="*/ 5937250 w 6242398"/>
              <a:gd name="connsiteY58" fmla="*/ 26500 h 1785450"/>
              <a:gd name="connsiteX59" fmla="*/ 6000750 w 6242398"/>
              <a:gd name="connsiteY59" fmla="*/ 20150 h 1785450"/>
              <a:gd name="connsiteX60" fmla="*/ 6019800 w 6242398"/>
              <a:gd name="connsiteY60" fmla="*/ 13800 h 1785450"/>
              <a:gd name="connsiteX61" fmla="*/ 6038850 w 6242398"/>
              <a:gd name="connsiteY61" fmla="*/ 1100 h 1785450"/>
              <a:gd name="connsiteX62" fmla="*/ 6057900 w 6242398"/>
              <a:gd name="connsiteY62" fmla="*/ 7450 h 1785450"/>
              <a:gd name="connsiteX63" fmla="*/ 6102350 w 6242398"/>
              <a:gd name="connsiteY63" fmla="*/ 13800 h 1785450"/>
              <a:gd name="connsiteX64" fmla="*/ 6121400 w 6242398"/>
              <a:gd name="connsiteY64" fmla="*/ 26500 h 1785450"/>
              <a:gd name="connsiteX65" fmla="*/ 6146800 w 6242398"/>
              <a:gd name="connsiteY65" fmla="*/ 83650 h 1785450"/>
              <a:gd name="connsiteX66" fmla="*/ 6165850 w 6242398"/>
              <a:gd name="connsiteY66" fmla="*/ 90000 h 1785450"/>
              <a:gd name="connsiteX67" fmla="*/ 6216650 w 6242398"/>
              <a:gd name="connsiteY67" fmla="*/ 102700 h 1785450"/>
              <a:gd name="connsiteX68" fmla="*/ 6229350 w 6242398"/>
              <a:gd name="connsiteY68" fmla="*/ 121750 h 1785450"/>
              <a:gd name="connsiteX69" fmla="*/ 6235700 w 6242398"/>
              <a:gd name="connsiteY69" fmla="*/ 153500 h 1785450"/>
              <a:gd name="connsiteX70" fmla="*/ 6242050 w 6242398"/>
              <a:gd name="connsiteY70" fmla="*/ 197950 h 1785450"/>
              <a:gd name="connsiteX0" fmla="*/ 0 w 6242398"/>
              <a:gd name="connsiteY0" fmla="*/ 1785450 h 1785450"/>
              <a:gd name="connsiteX1" fmla="*/ 19050 w 6242398"/>
              <a:gd name="connsiteY1" fmla="*/ 1702900 h 1785450"/>
              <a:gd name="connsiteX2" fmla="*/ 38100 w 6242398"/>
              <a:gd name="connsiteY2" fmla="*/ 1645750 h 1785450"/>
              <a:gd name="connsiteX3" fmla="*/ 76200 w 6242398"/>
              <a:gd name="connsiteY3" fmla="*/ 1601300 h 1785450"/>
              <a:gd name="connsiteX4" fmla="*/ 95250 w 6242398"/>
              <a:gd name="connsiteY4" fmla="*/ 1569550 h 1785450"/>
              <a:gd name="connsiteX5" fmla="*/ 107950 w 6242398"/>
              <a:gd name="connsiteY5" fmla="*/ 1537800 h 1785450"/>
              <a:gd name="connsiteX6" fmla="*/ 152400 w 6242398"/>
              <a:gd name="connsiteY6" fmla="*/ 1493350 h 1785450"/>
              <a:gd name="connsiteX7" fmla="*/ 171450 w 6242398"/>
              <a:gd name="connsiteY7" fmla="*/ 1467950 h 1785450"/>
              <a:gd name="connsiteX8" fmla="*/ 190500 w 6242398"/>
              <a:gd name="connsiteY8" fmla="*/ 1423500 h 1785450"/>
              <a:gd name="connsiteX9" fmla="*/ 209550 w 6242398"/>
              <a:gd name="connsiteY9" fmla="*/ 1410800 h 1785450"/>
              <a:gd name="connsiteX10" fmla="*/ 1212850 w 6242398"/>
              <a:gd name="connsiteY10" fmla="*/ 680550 h 1785450"/>
              <a:gd name="connsiteX11" fmla="*/ 1231900 w 6242398"/>
              <a:gd name="connsiteY11" fmla="*/ 661500 h 1785450"/>
              <a:gd name="connsiteX12" fmla="*/ 1606165 w 6242398"/>
              <a:gd name="connsiteY12" fmla="*/ 421764 h 1785450"/>
              <a:gd name="connsiteX13" fmla="*/ 1797050 w 6242398"/>
              <a:gd name="connsiteY13" fmla="*/ 324950 h 1785450"/>
              <a:gd name="connsiteX14" fmla="*/ 1828800 w 6242398"/>
              <a:gd name="connsiteY14" fmla="*/ 312250 h 1785450"/>
              <a:gd name="connsiteX15" fmla="*/ 1924050 w 6242398"/>
              <a:gd name="connsiteY15" fmla="*/ 286850 h 1785450"/>
              <a:gd name="connsiteX16" fmla="*/ 1987550 w 6242398"/>
              <a:gd name="connsiteY16" fmla="*/ 280500 h 1785450"/>
              <a:gd name="connsiteX17" fmla="*/ 2032000 w 6242398"/>
              <a:gd name="connsiteY17" fmla="*/ 274150 h 1785450"/>
              <a:gd name="connsiteX18" fmla="*/ 2279650 w 6242398"/>
              <a:gd name="connsiteY18" fmla="*/ 261450 h 1785450"/>
              <a:gd name="connsiteX19" fmla="*/ 2298700 w 6242398"/>
              <a:gd name="connsiteY19" fmla="*/ 255100 h 1785450"/>
              <a:gd name="connsiteX20" fmla="*/ 2362200 w 6242398"/>
              <a:gd name="connsiteY20" fmla="*/ 248750 h 1785450"/>
              <a:gd name="connsiteX21" fmla="*/ 2419350 w 6242398"/>
              <a:gd name="connsiteY21" fmla="*/ 229700 h 1785450"/>
              <a:gd name="connsiteX22" fmla="*/ 2559050 w 6242398"/>
              <a:gd name="connsiteY22" fmla="*/ 217000 h 1785450"/>
              <a:gd name="connsiteX23" fmla="*/ 2660650 w 6242398"/>
              <a:gd name="connsiteY23" fmla="*/ 204300 h 1785450"/>
              <a:gd name="connsiteX24" fmla="*/ 2743200 w 6242398"/>
              <a:gd name="connsiteY24" fmla="*/ 197950 h 1785450"/>
              <a:gd name="connsiteX25" fmla="*/ 3067050 w 6242398"/>
              <a:gd name="connsiteY25" fmla="*/ 185250 h 1785450"/>
              <a:gd name="connsiteX26" fmla="*/ 3143250 w 6242398"/>
              <a:gd name="connsiteY26" fmla="*/ 172550 h 1785450"/>
              <a:gd name="connsiteX27" fmla="*/ 3378200 w 6242398"/>
              <a:gd name="connsiteY27" fmla="*/ 159850 h 1785450"/>
              <a:gd name="connsiteX28" fmla="*/ 3613150 w 6242398"/>
              <a:gd name="connsiteY28" fmla="*/ 140800 h 1785450"/>
              <a:gd name="connsiteX29" fmla="*/ 3683000 w 6242398"/>
              <a:gd name="connsiteY29" fmla="*/ 128100 h 1785450"/>
              <a:gd name="connsiteX30" fmla="*/ 3937000 w 6242398"/>
              <a:gd name="connsiteY30" fmla="*/ 121750 h 1785450"/>
              <a:gd name="connsiteX31" fmla="*/ 4267200 w 6242398"/>
              <a:gd name="connsiteY31" fmla="*/ 121750 h 1785450"/>
              <a:gd name="connsiteX32" fmla="*/ 4305300 w 6242398"/>
              <a:gd name="connsiteY32" fmla="*/ 128100 h 1785450"/>
              <a:gd name="connsiteX33" fmla="*/ 4394200 w 6242398"/>
              <a:gd name="connsiteY33" fmla="*/ 134450 h 1785450"/>
              <a:gd name="connsiteX34" fmla="*/ 4476750 w 6242398"/>
              <a:gd name="connsiteY34" fmla="*/ 147150 h 1785450"/>
              <a:gd name="connsiteX35" fmla="*/ 4527550 w 6242398"/>
              <a:gd name="connsiteY35" fmla="*/ 159850 h 1785450"/>
              <a:gd name="connsiteX36" fmla="*/ 4540250 w 6242398"/>
              <a:gd name="connsiteY36" fmla="*/ 178900 h 1785450"/>
              <a:gd name="connsiteX37" fmla="*/ 4559300 w 6242398"/>
              <a:gd name="connsiteY37" fmla="*/ 185250 h 1785450"/>
              <a:gd name="connsiteX38" fmla="*/ 4610100 w 6242398"/>
              <a:gd name="connsiteY38" fmla="*/ 204300 h 1785450"/>
              <a:gd name="connsiteX39" fmla="*/ 4629150 w 6242398"/>
              <a:gd name="connsiteY39" fmla="*/ 217000 h 1785450"/>
              <a:gd name="connsiteX40" fmla="*/ 4648200 w 6242398"/>
              <a:gd name="connsiteY40" fmla="*/ 223350 h 1785450"/>
              <a:gd name="connsiteX41" fmla="*/ 4705350 w 6242398"/>
              <a:gd name="connsiteY41" fmla="*/ 236050 h 1785450"/>
              <a:gd name="connsiteX42" fmla="*/ 4902200 w 6242398"/>
              <a:gd name="connsiteY42" fmla="*/ 229700 h 1785450"/>
              <a:gd name="connsiteX43" fmla="*/ 5060950 w 6242398"/>
              <a:gd name="connsiteY43" fmla="*/ 210650 h 1785450"/>
              <a:gd name="connsiteX44" fmla="*/ 5080000 w 6242398"/>
              <a:gd name="connsiteY44" fmla="*/ 197950 h 1785450"/>
              <a:gd name="connsiteX45" fmla="*/ 5207000 w 6242398"/>
              <a:gd name="connsiteY45" fmla="*/ 172550 h 1785450"/>
              <a:gd name="connsiteX46" fmla="*/ 5289550 w 6242398"/>
              <a:gd name="connsiteY46" fmla="*/ 153500 h 1785450"/>
              <a:gd name="connsiteX47" fmla="*/ 5353050 w 6242398"/>
              <a:gd name="connsiteY47" fmla="*/ 147150 h 1785450"/>
              <a:gd name="connsiteX48" fmla="*/ 5372100 w 6242398"/>
              <a:gd name="connsiteY48" fmla="*/ 140800 h 1785450"/>
              <a:gd name="connsiteX49" fmla="*/ 5505450 w 6242398"/>
              <a:gd name="connsiteY49" fmla="*/ 128100 h 1785450"/>
              <a:gd name="connsiteX50" fmla="*/ 5524500 w 6242398"/>
              <a:gd name="connsiteY50" fmla="*/ 115400 h 1785450"/>
              <a:gd name="connsiteX51" fmla="*/ 5549900 w 6242398"/>
              <a:gd name="connsiteY51" fmla="*/ 109050 h 1785450"/>
              <a:gd name="connsiteX52" fmla="*/ 5568950 w 6242398"/>
              <a:gd name="connsiteY52" fmla="*/ 102700 h 1785450"/>
              <a:gd name="connsiteX53" fmla="*/ 5759450 w 6242398"/>
              <a:gd name="connsiteY53" fmla="*/ 96350 h 1785450"/>
              <a:gd name="connsiteX54" fmla="*/ 5810250 w 6242398"/>
              <a:gd name="connsiteY54" fmla="*/ 83650 h 1785450"/>
              <a:gd name="connsiteX55" fmla="*/ 5829300 w 6242398"/>
              <a:gd name="connsiteY55" fmla="*/ 77300 h 1785450"/>
              <a:gd name="connsiteX56" fmla="*/ 5861050 w 6242398"/>
              <a:gd name="connsiteY56" fmla="*/ 70950 h 1785450"/>
              <a:gd name="connsiteX57" fmla="*/ 5937250 w 6242398"/>
              <a:gd name="connsiteY57" fmla="*/ 26500 h 1785450"/>
              <a:gd name="connsiteX58" fmla="*/ 6000750 w 6242398"/>
              <a:gd name="connsiteY58" fmla="*/ 20150 h 1785450"/>
              <a:gd name="connsiteX59" fmla="*/ 6019800 w 6242398"/>
              <a:gd name="connsiteY59" fmla="*/ 13800 h 1785450"/>
              <a:gd name="connsiteX60" fmla="*/ 6038850 w 6242398"/>
              <a:gd name="connsiteY60" fmla="*/ 1100 h 1785450"/>
              <a:gd name="connsiteX61" fmla="*/ 6057900 w 6242398"/>
              <a:gd name="connsiteY61" fmla="*/ 7450 h 1785450"/>
              <a:gd name="connsiteX62" fmla="*/ 6102350 w 6242398"/>
              <a:gd name="connsiteY62" fmla="*/ 13800 h 1785450"/>
              <a:gd name="connsiteX63" fmla="*/ 6121400 w 6242398"/>
              <a:gd name="connsiteY63" fmla="*/ 26500 h 1785450"/>
              <a:gd name="connsiteX64" fmla="*/ 6146800 w 6242398"/>
              <a:gd name="connsiteY64" fmla="*/ 83650 h 1785450"/>
              <a:gd name="connsiteX65" fmla="*/ 6165850 w 6242398"/>
              <a:gd name="connsiteY65" fmla="*/ 90000 h 1785450"/>
              <a:gd name="connsiteX66" fmla="*/ 6216650 w 6242398"/>
              <a:gd name="connsiteY66" fmla="*/ 102700 h 1785450"/>
              <a:gd name="connsiteX67" fmla="*/ 6229350 w 6242398"/>
              <a:gd name="connsiteY67" fmla="*/ 121750 h 1785450"/>
              <a:gd name="connsiteX68" fmla="*/ 6235700 w 6242398"/>
              <a:gd name="connsiteY68" fmla="*/ 153500 h 1785450"/>
              <a:gd name="connsiteX69" fmla="*/ 6242050 w 6242398"/>
              <a:gd name="connsiteY69" fmla="*/ 197950 h 1785450"/>
              <a:gd name="connsiteX0" fmla="*/ 0 w 6242398"/>
              <a:gd name="connsiteY0" fmla="*/ 1785450 h 1785450"/>
              <a:gd name="connsiteX1" fmla="*/ 38100 w 6242398"/>
              <a:gd name="connsiteY1" fmla="*/ 1645750 h 1785450"/>
              <a:gd name="connsiteX2" fmla="*/ 76200 w 6242398"/>
              <a:gd name="connsiteY2" fmla="*/ 1601300 h 1785450"/>
              <a:gd name="connsiteX3" fmla="*/ 95250 w 6242398"/>
              <a:gd name="connsiteY3" fmla="*/ 1569550 h 1785450"/>
              <a:gd name="connsiteX4" fmla="*/ 107950 w 6242398"/>
              <a:gd name="connsiteY4" fmla="*/ 1537800 h 1785450"/>
              <a:gd name="connsiteX5" fmla="*/ 152400 w 6242398"/>
              <a:gd name="connsiteY5" fmla="*/ 1493350 h 1785450"/>
              <a:gd name="connsiteX6" fmla="*/ 171450 w 6242398"/>
              <a:gd name="connsiteY6" fmla="*/ 1467950 h 1785450"/>
              <a:gd name="connsiteX7" fmla="*/ 190500 w 6242398"/>
              <a:gd name="connsiteY7" fmla="*/ 1423500 h 1785450"/>
              <a:gd name="connsiteX8" fmla="*/ 209550 w 6242398"/>
              <a:gd name="connsiteY8" fmla="*/ 1410800 h 1785450"/>
              <a:gd name="connsiteX9" fmla="*/ 1212850 w 6242398"/>
              <a:gd name="connsiteY9" fmla="*/ 680550 h 1785450"/>
              <a:gd name="connsiteX10" fmla="*/ 1231900 w 6242398"/>
              <a:gd name="connsiteY10" fmla="*/ 661500 h 1785450"/>
              <a:gd name="connsiteX11" fmla="*/ 1606165 w 6242398"/>
              <a:gd name="connsiteY11" fmla="*/ 421764 h 1785450"/>
              <a:gd name="connsiteX12" fmla="*/ 1797050 w 6242398"/>
              <a:gd name="connsiteY12" fmla="*/ 324950 h 1785450"/>
              <a:gd name="connsiteX13" fmla="*/ 1828800 w 6242398"/>
              <a:gd name="connsiteY13" fmla="*/ 312250 h 1785450"/>
              <a:gd name="connsiteX14" fmla="*/ 1924050 w 6242398"/>
              <a:gd name="connsiteY14" fmla="*/ 286850 h 1785450"/>
              <a:gd name="connsiteX15" fmla="*/ 1987550 w 6242398"/>
              <a:gd name="connsiteY15" fmla="*/ 280500 h 1785450"/>
              <a:gd name="connsiteX16" fmla="*/ 2032000 w 6242398"/>
              <a:gd name="connsiteY16" fmla="*/ 274150 h 1785450"/>
              <a:gd name="connsiteX17" fmla="*/ 2279650 w 6242398"/>
              <a:gd name="connsiteY17" fmla="*/ 261450 h 1785450"/>
              <a:gd name="connsiteX18" fmla="*/ 2298700 w 6242398"/>
              <a:gd name="connsiteY18" fmla="*/ 255100 h 1785450"/>
              <a:gd name="connsiteX19" fmla="*/ 2362200 w 6242398"/>
              <a:gd name="connsiteY19" fmla="*/ 248750 h 1785450"/>
              <a:gd name="connsiteX20" fmla="*/ 2419350 w 6242398"/>
              <a:gd name="connsiteY20" fmla="*/ 229700 h 1785450"/>
              <a:gd name="connsiteX21" fmla="*/ 2559050 w 6242398"/>
              <a:gd name="connsiteY21" fmla="*/ 217000 h 1785450"/>
              <a:gd name="connsiteX22" fmla="*/ 2660650 w 6242398"/>
              <a:gd name="connsiteY22" fmla="*/ 204300 h 1785450"/>
              <a:gd name="connsiteX23" fmla="*/ 2743200 w 6242398"/>
              <a:gd name="connsiteY23" fmla="*/ 197950 h 1785450"/>
              <a:gd name="connsiteX24" fmla="*/ 3067050 w 6242398"/>
              <a:gd name="connsiteY24" fmla="*/ 185250 h 1785450"/>
              <a:gd name="connsiteX25" fmla="*/ 3143250 w 6242398"/>
              <a:gd name="connsiteY25" fmla="*/ 172550 h 1785450"/>
              <a:gd name="connsiteX26" fmla="*/ 3378200 w 6242398"/>
              <a:gd name="connsiteY26" fmla="*/ 159850 h 1785450"/>
              <a:gd name="connsiteX27" fmla="*/ 3613150 w 6242398"/>
              <a:gd name="connsiteY27" fmla="*/ 140800 h 1785450"/>
              <a:gd name="connsiteX28" fmla="*/ 3683000 w 6242398"/>
              <a:gd name="connsiteY28" fmla="*/ 128100 h 1785450"/>
              <a:gd name="connsiteX29" fmla="*/ 3937000 w 6242398"/>
              <a:gd name="connsiteY29" fmla="*/ 121750 h 1785450"/>
              <a:gd name="connsiteX30" fmla="*/ 4267200 w 6242398"/>
              <a:gd name="connsiteY30" fmla="*/ 121750 h 1785450"/>
              <a:gd name="connsiteX31" fmla="*/ 4305300 w 6242398"/>
              <a:gd name="connsiteY31" fmla="*/ 128100 h 1785450"/>
              <a:gd name="connsiteX32" fmla="*/ 4394200 w 6242398"/>
              <a:gd name="connsiteY32" fmla="*/ 134450 h 1785450"/>
              <a:gd name="connsiteX33" fmla="*/ 4476750 w 6242398"/>
              <a:gd name="connsiteY33" fmla="*/ 147150 h 1785450"/>
              <a:gd name="connsiteX34" fmla="*/ 4527550 w 6242398"/>
              <a:gd name="connsiteY34" fmla="*/ 159850 h 1785450"/>
              <a:gd name="connsiteX35" fmla="*/ 4540250 w 6242398"/>
              <a:gd name="connsiteY35" fmla="*/ 178900 h 1785450"/>
              <a:gd name="connsiteX36" fmla="*/ 4559300 w 6242398"/>
              <a:gd name="connsiteY36" fmla="*/ 185250 h 1785450"/>
              <a:gd name="connsiteX37" fmla="*/ 4610100 w 6242398"/>
              <a:gd name="connsiteY37" fmla="*/ 204300 h 1785450"/>
              <a:gd name="connsiteX38" fmla="*/ 4629150 w 6242398"/>
              <a:gd name="connsiteY38" fmla="*/ 217000 h 1785450"/>
              <a:gd name="connsiteX39" fmla="*/ 4648200 w 6242398"/>
              <a:gd name="connsiteY39" fmla="*/ 223350 h 1785450"/>
              <a:gd name="connsiteX40" fmla="*/ 4705350 w 6242398"/>
              <a:gd name="connsiteY40" fmla="*/ 236050 h 1785450"/>
              <a:gd name="connsiteX41" fmla="*/ 4902200 w 6242398"/>
              <a:gd name="connsiteY41" fmla="*/ 229700 h 1785450"/>
              <a:gd name="connsiteX42" fmla="*/ 5060950 w 6242398"/>
              <a:gd name="connsiteY42" fmla="*/ 210650 h 1785450"/>
              <a:gd name="connsiteX43" fmla="*/ 5080000 w 6242398"/>
              <a:gd name="connsiteY43" fmla="*/ 197950 h 1785450"/>
              <a:gd name="connsiteX44" fmla="*/ 5207000 w 6242398"/>
              <a:gd name="connsiteY44" fmla="*/ 172550 h 1785450"/>
              <a:gd name="connsiteX45" fmla="*/ 5289550 w 6242398"/>
              <a:gd name="connsiteY45" fmla="*/ 153500 h 1785450"/>
              <a:gd name="connsiteX46" fmla="*/ 5353050 w 6242398"/>
              <a:gd name="connsiteY46" fmla="*/ 147150 h 1785450"/>
              <a:gd name="connsiteX47" fmla="*/ 5372100 w 6242398"/>
              <a:gd name="connsiteY47" fmla="*/ 140800 h 1785450"/>
              <a:gd name="connsiteX48" fmla="*/ 5505450 w 6242398"/>
              <a:gd name="connsiteY48" fmla="*/ 128100 h 1785450"/>
              <a:gd name="connsiteX49" fmla="*/ 5524500 w 6242398"/>
              <a:gd name="connsiteY49" fmla="*/ 115400 h 1785450"/>
              <a:gd name="connsiteX50" fmla="*/ 5549900 w 6242398"/>
              <a:gd name="connsiteY50" fmla="*/ 109050 h 1785450"/>
              <a:gd name="connsiteX51" fmla="*/ 5568950 w 6242398"/>
              <a:gd name="connsiteY51" fmla="*/ 102700 h 1785450"/>
              <a:gd name="connsiteX52" fmla="*/ 5759450 w 6242398"/>
              <a:gd name="connsiteY52" fmla="*/ 96350 h 1785450"/>
              <a:gd name="connsiteX53" fmla="*/ 5810250 w 6242398"/>
              <a:gd name="connsiteY53" fmla="*/ 83650 h 1785450"/>
              <a:gd name="connsiteX54" fmla="*/ 5829300 w 6242398"/>
              <a:gd name="connsiteY54" fmla="*/ 77300 h 1785450"/>
              <a:gd name="connsiteX55" fmla="*/ 5861050 w 6242398"/>
              <a:gd name="connsiteY55" fmla="*/ 70950 h 1785450"/>
              <a:gd name="connsiteX56" fmla="*/ 5937250 w 6242398"/>
              <a:gd name="connsiteY56" fmla="*/ 26500 h 1785450"/>
              <a:gd name="connsiteX57" fmla="*/ 6000750 w 6242398"/>
              <a:gd name="connsiteY57" fmla="*/ 20150 h 1785450"/>
              <a:gd name="connsiteX58" fmla="*/ 6019800 w 6242398"/>
              <a:gd name="connsiteY58" fmla="*/ 13800 h 1785450"/>
              <a:gd name="connsiteX59" fmla="*/ 6038850 w 6242398"/>
              <a:gd name="connsiteY59" fmla="*/ 1100 h 1785450"/>
              <a:gd name="connsiteX60" fmla="*/ 6057900 w 6242398"/>
              <a:gd name="connsiteY60" fmla="*/ 7450 h 1785450"/>
              <a:gd name="connsiteX61" fmla="*/ 6102350 w 6242398"/>
              <a:gd name="connsiteY61" fmla="*/ 13800 h 1785450"/>
              <a:gd name="connsiteX62" fmla="*/ 6121400 w 6242398"/>
              <a:gd name="connsiteY62" fmla="*/ 26500 h 1785450"/>
              <a:gd name="connsiteX63" fmla="*/ 6146800 w 6242398"/>
              <a:gd name="connsiteY63" fmla="*/ 83650 h 1785450"/>
              <a:gd name="connsiteX64" fmla="*/ 6165850 w 6242398"/>
              <a:gd name="connsiteY64" fmla="*/ 90000 h 1785450"/>
              <a:gd name="connsiteX65" fmla="*/ 6216650 w 6242398"/>
              <a:gd name="connsiteY65" fmla="*/ 102700 h 1785450"/>
              <a:gd name="connsiteX66" fmla="*/ 6229350 w 6242398"/>
              <a:gd name="connsiteY66" fmla="*/ 121750 h 1785450"/>
              <a:gd name="connsiteX67" fmla="*/ 6235700 w 6242398"/>
              <a:gd name="connsiteY67" fmla="*/ 153500 h 1785450"/>
              <a:gd name="connsiteX68" fmla="*/ 6242050 w 6242398"/>
              <a:gd name="connsiteY68" fmla="*/ 197950 h 1785450"/>
              <a:gd name="connsiteX0" fmla="*/ 0 w 6242398"/>
              <a:gd name="connsiteY0" fmla="*/ 1785450 h 1785450"/>
              <a:gd name="connsiteX1" fmla="*/ 76200 w 6242398"/>
              <a:gd name="connsiteY1" fmla="*/ 1601300 h 1785450"/>
              <a:gd name="connsiteX2" fmla="*/ 95250 w 6242398"/>
              <a:gd name="connsiteY2" fmla="*/ 1569550 h 1785450"/>
              <a:gd name="connsiteX3" fmla="*/ 107950 w 6242398"/>
              <a:gd name="connsiteY3" fmla="*/ 1537800 h 1785450"/>
              <a:gd name="connsiteX4" fmla="*/ 152400 w 6242398"/>
              <a:gd name="connsiteY4" fmla="*/ 1493350 h 1785450"/>
              <a:gd name="connsiteX5" fmla="*/ 171450 w 6242398"/>
              <a:gd name="connsiteY5" fmla="*/ 1467950 h 1785450"/>
              <a:gd name="connsiteX6" fmla="*/ 190500 w 6242398"/>
              <a:gd name="connsiteY6" fmla="*/ 1423500 h 1785450"/>
              <a:gd name="connsiteX7" fmla="*/ 209550 w 6242398"/>
              <a:gd name="connsiteY7" fmla="*/ 1410800 h 1785450"/>
              <a:gd name="connsiteX8" fmla="*/ 1212850 w 6242398"/>
              <a:gd name="connsiteY8" fmla="*/ 680550 h 1785450"/>
              <a:gd name="connsiteX9" fmla="*/ 1231900 w 6242398"/>
              <a:gd name="connsiteY9" fmla="*/ 661500 h 1785450"/>
              <a:gd name="connsiteX10" fmla="*/ 1606165 w 6242398"/>
              <a:gd name="connsiteY10" fmla="*/ 421764 h 1785450"/>
              <a:gd name="connsiteX11" fmla="*/ 1797050 w 6242398"/>
              <a:gd name="connsiteY11" fmla="*/ 324950 h 1785450"/>
              <a:gd name="connsiteX12" fmla="*/ 1828800 w 6242398"/>
              <a:gd name="connsiteY12" fmla="*/ 312250 h 1785450"/>
              <a:gd name="connsiteX13" fmla="*/ 1924050 w 6242398"/>
              <a:gd name="connsiteY13" fmla="*/ 286850 h 1785450"/>
              <a:gd name="connsiteX14" fmla="*/ 1987550 w 6242398"/>
              <a:gd name="connsiteY14" fmla="*/ 280500 h 1785450"/>
              <a:gd name="connsiteX15" fmla="*/ 2032000 w 6242398"/>
              <a:gd name="connsiteY15" fmla="*/ 274150 h 1785450"/>
              <a:gd name="connsiteX16" fmla="*/ 2279650 w 6242398"/>
              <a:gd name="connsiteY16" fmla="*/ 261450 h 1785450"/>
              <a:gd name="connsiteX17" fmla="*/ 2298700 w 6242398"/>
              <a:gd name="connsiteY17" fmla="*/ 255100 h 1785450"/>
              <a:gd name="connsiteX18" fmla="*/ 2362200 w 6242398"/>
              <a:gd name="connsiteY18" fmla="*/ 248750 h 1785450"/>
              <a:gd name="connsiteX19" fmla="*/ 2419350 w 6242398"/>
              <a:gd name="connsiteY19" fmla="*/ 229700 h 1785450"/>
              <a:gd name="connsiteX20" fmla="*/ 2559050 w 6242398"/>
              <a:gd name="connsiteY20" fmla="*/ 217000 h 1785450"/>
              <a:gd name="connsiteX21" fmla="*/ 2660650 w 6242398"/>
              <a:gd name="connsiteY21" fmla="*/ 204300 h 1785450"/>
              <a:gd name="connsiteX22" fmla="*/ 2743200 w 6242398"/>
              <a:gd name="connsiteY22" fmla="*/ 197950 h 1785450"/>
              <a:gd name="connsiteX23" fmla="*/ 3067050 w 6242398"/>
              <a:gd name="connsiteY23" fmla="*/ 185250 h 1785450"/>
              <a:gd name="connsiteX24" fmla="*/ 3143250 w 6242398"/>
              <a:gd name="connsiteY24" fmla="*/ 172550 h 1785450"/>
              <a:gd name="connsiteX25" fmla="*/ 3378200 w 6242398"/>
              <a:gd name="connsiteY25" fmla="*/ 159850 h 1785450"/>
              <a:gd name="connsiteX26" fmla="*/ 3613150 w 6242398"/>
              <a:gd name="connsiteY26" fmla="*/ 140800 h 1785450"/>
              <a:gd name="connsiteX27" fmla="*/ 3683000 w 6242398"/>
              <a:gd name="connsiteY27" fmla="*/ 128100 h 1785450"/>
              <a:gd name="connsiteX28" fmla="*/ 3937000 w 6242398"/>
              <a:gd name="connsiteY28" fmla="*/ 121750 h 1785450"/>
              <a:gd name="connsiteX29" fmla="*/ 4267200 w 6242398"/>
              <a:gd name="connsiteY29" fmla="*/ 121750 h 1785450"/>
              <a:gd name="connsiteX30" fmla="*/ 4305300 w 6242398"/>
              <a:gd name="connsiteY30" fmla="*/ 128100 h 1785450"/>
              <a:gd name="connsiteX31" fmla="*/ 4394200 w 6242398"/>
              <a:gd name="connsiteY31" fmla="*/ 134450 h 1785450"/>
              <a:gd name="connsiteX32" fmla="*/ 4476750 w 6242398"/>
              <a:gd name="connsiteY32" fmla="*/ 147150 h 1785450"/>
              <a:gd name="connsiteX33" fmla="*/ 4527550 w 6242398"/>
              <a:gd name="connsiteY33" fmla="*/ 159850 h 1785450"/>
              <a:gd name="connsiteX34" fmla="*/ 4540250 w 6242398"/>
              <a:gd name="connsiteY34" fmla="*/ 178900 h 1785450"/>
              <a:gd name="connsiteX35" fmla="*/ 4559300 w 6242398"/>
              <a:gd name="connsiteY35" fmla="*/ 185250 h 1785450"/>
              <a:gd name="connsiteX36" fmla="*/ 4610100 w 6242398"/>
              <a:gd name="connsiteY36" fmla="*/ 204300 h 1785450"/>
              <a:gd name="connsiteX37" fmla="*/ 4629150 w 6242398"/>
              <a:gd name="connsiteY37" fmla="*/ 217000 h 1785450"/>
              <a:gd name="connsiteX38" fmla="*/ 4648200 w 6242398"/>
              <a:gd name="connsiteY38" fmla="*/ 223350 h 1785450"/>
              <a:gd name="connsiteX39" fmla="*/ 4705350 w 6242398"/>
              <a:gd name="connsiteY39" fmla="*/ 236050 h 1785450"/>
              <a:gd name="connsiteX40" fmla="*/ 4902200 w 6242398"/>
              <a:gd name="connsiteY40" fmla="*/ 229700 h 1785450"/>
              <a:gd name="connsiteX41" fmla="*/ 5060950 w 6242398"/>
              <a:gd name="connsiteY41" fmla="*/ 210650 h 1785450"/>
              <a:gd name="connsiteX42" fmla="*/ 5080000 w 6242398"/>
              <a:gd name="connsiteY42" fmla="*/ 197950 h 1785450"/>
              <a:gd name="connsiteX43" fmla="*/ 5207000 w 6242398"/>
              <a:gd name="connsiteY43" fmla="*/ 172550 h 1785450"/>
              <a:gd name="connsiteX44" fmla="*/ 5289550 w 6242398"/>
              <a:gd name="connsiteY44" fmla="*/ 153500 h 1785450"/>
              <a:gd name="connsiteX45" fmla="*/ 5353050 w 6242398"/>
              <a:gd name="connsiteY45" fmla="*/ 147150 h 1785450"/>
              <a:gd name="connsiteX46" fmla="*/ 5372100 w 6242398"/>
              <a:gd name="connsiteY46" fmla="*/ 140800 h 1785450"/>
              <a:gd name="connsiteX47" fmla="*/ 5505450 w 6242398"/>
              <a:gd name="connsiteY47" fmla="*/ 128100 h 1785450"/>
              <a:gd name="connsiteX48" fmla="*/ 5524500 w 6242398"/>
              <a:gd name="connsiteY48" fmla="*/ 115400 h 1785450"/>
              <a:gd name="connsiteX49" fmla="*/ 5549900 w 6242398"/>
              <a:gd name="connsiteY49" fmla="*/ 109050 h 1785450"/>
              <a:gd name="connsiteX50" fmla="*/ 5568950 w 6242398"/>
              <a:gd name="connsiteY50" fmla="*/ 102700 h 1785450"/>
              <a:gd name="connsiteX51" fmla="*/ 5759450 w 6242398"/>
              <a:gd name="connsiteY51" fmla="*/ 96350 h 1785450"/>
              <a:gd name="connsiteX52" fmla="*/ 5810250 w 6242398"/>
              <a:gd name="connsiteY52" fmla="*/ 83650 h 1785450"/>
              <a:gd name="connsiteX53" fmla="*/ 5829300 w 6242398"/>
              <a:gd name="connsiteY53" fmla="*/ 77300 h 1785450"/>
              <a:gd name="connsiteX54" fmla="*/ 5861050 w 6242398"/>
              <a:gd name="connsiteY54" fmla="*/ 70950 h 1785450"/>
              <a:gd name="connsiteX55" fmla="*/ 5937250 w 6242398"/>
              <a:gd name="connsiteY55" fmla="*/ 26500 h 1785450"/>
              <a:gd name="connsiteX56" fmla="*/ 6000750 w 6242398"/>
              <a:gd name="connsiteY56" fmla="*/ 20150 h 1785450"/>
              <a:gd name="connsiteX57" fmla="*/ 6019800 w 6242398"/>
              <a:gd name="connsiteY57" fmla="*/ 13800 h 1785450"/>
              <a:gd name="connsiteX58" fmla="*/ 6038850 w 6242398"/>
              <a:gd name="connsiteY58" fmla="*/ 1100 h 1785450"/>
              <a:gd name="connsiteX59" fmla="*/ 6057900 w 6242398"/>
              <a:gd name="connsiteY59" fmla="*/ 7450 h 1785450"/>
              <a:gd name="connsiteX60" fmla="*/ 6102350 w 6242398"/>
              <a:gd name="connsiteY60" fmla="*/ 13800 h 1785450"/>
              <a:gd name="connsiteX61" fmla="*/ 6121400 w 6242398"/>
              <a:gd name="connsiteY61" fmla="*/ 26500 h 1785450"/>
              <a:gd name="connsiteX62" fmla="*/ 6146800 w 6242398"/>
              <a:gd name="connsiteY62" fmla="*/ 83650 h 1785450"/>
              <a:gd name="connsiteX63" fmla="*/ 6165850 w 6242398"/>
              <a:gd name="connsiteY63" fmla="*/ 90000 h 1785450"/>
              <a:gd name="connsiteX64" fmla="*/ 6216650 w 6242398"/>
              <a:gd name="connsiteY64" fmla="*/ 102700 h 1785450"/>
              <a:gd name="connsiteX65" fmla="*/ 6229350 w 6242398"/>
              <a:gd name="connsiteY65" fmla="*/ 121750 h 1785450"/>
              <a:gd name="connsiteX66" fmla="*/ 6235700 w 6242398"/>
              <a:gd name="connsiteY66" fmla="*/ 153500 h 1785450"/>
              <a:gd name="connsiteX67" fmla="*/ 6242050 w 6242398"/>
              <a:gd name="connsiteY67" fmla="*/ 197950 h 1785450"/>
              <a:gd name="connsiteX0" fmla="*/ 0 w 6242398"/>
              <a:gd name="connsiteY0" fmla="*/ 1785450 h 1785450"/>
              <a:gd name="connsiteX1" fmla="*/ 76200 w 6242398"/>
              <a:gd name="connsiteY1" fmla="*/ 1601300 h 1785450"/>
              <a:gd name="connsiteX2" fmla="*/ 107950 w 6242398"/>
              <a:gd name="connsiteY2" fmla="*/ 1537800 h 1785450"/>
              <a:gd name="connsiteX3" fmla="*/ 152400 w 6242398"/>
              <a:gd name="connsiteY3" fmla="*/ 1493350 h 1785450"/>
              <a:gd name="connsiteX4" fmla="*/ 171450 w 6242398"/>
              <a:gd name="connsiteY4" fmla="*/ 1467950 h 1785450"/>
              <a:gd name="connsiteX5" fmla="*/ 190500 w 6242398"/>
              <a:gd name="connsiteY5" fmla="*/ 1423500 h 1785450"/>
              <a:gd name="connsiteX6" fmla="*/ 209550 w 6242398"/>
              <a:gd name="connsiteY6" fmla="*/ 1410800 h 1785450"/>
              <a:gd name="connsiteX7" fmla="*/ 1212850 w 6242398"/>
              <a:gd name="connsiteY7" fmla="*/ 680550 h 1785450"/>
              <a:gd name="connsiteX8" fmla="*/ 1231900 w 6242398"/>
              <a:gd name="connsiteY8" fmla="*/ 661500 h 1785450"/>
              <a:gd name="connsiteX9" fmla="*/ 1606165 w 6242398"/>
              <a:gd name="connsiteY9" fmla="*/ 421764 h 1785450"/>
              <a:gd name="connsiteX10" fmla="*/ 1797050 w 6242398"/>
              <a:gd name="connsiteY10" fmla="*/ 324950 h 1785450"/>
              <a:gd name="connsiteX11" fmla="*/ 1828800 w 6242398"/>
              <a:gd name="connsiteY11" fmla="*/ 312250 h 1785450"/>
              <a:gd name="connsiteX12" fmla="*/ 1924050 w 6242398"/>
              <a:gd name="connsiteY12" fmla="*/ 286850 h 1785450"/>
              <a:gd name="connsiteX13" fmla="*/ 1987550 w 6242398"/>
              <a:gd name="connsiteY13" fmla="*/ 280500 h 1785450"/>
              <a:gd name="connsiteX14" fmla="*/ 2032000 w 6242398"/>
              <a:gd name="connsiteY14" fmla="*/ 274150 h 1785450"/>
              <a:gd name="connsiteX15" fmla="*/ 2279650 w 6242398"/>
              <a:gd name="connsiteY15" fmla="*/ 261450 h 1785450"/>
              <a:gd name="connsiteX16" fmla="*/ 2298700 w 6242398"/>
              <a:gd name="connsiteY16" fmla="*/ 255100 h 1785450"/>
              <a:gd name="connsiteX17" fmla="*/ 2362200 w 6242398"/>
              <a:gd name="connsiteY17" fmla="*/ 248750 h 1785450"/>
              <a:gd name="connsiteX18" fmla="*/ 2419350 w 6242398"/>
              <a:gd name="connsiteY18" fmla="*/ 229700 h 1785450"/>
              <a:gd name="connsiteX19" fmla="*/ 2559050 w 6242398"/>
              <a:gd name="connsiteY19" fmla="*/ 217000 h 1785450"/>
              <a:gd name="connsiteX20" fmla="*/ 2660650 w 6242398"/>
              <a:gd name="connsiteY20" fmla="*/ 204300 h 1785450"/>
              <a:gd name="connsiteX21" fmla="*/ 2743200 w 6242398"/>
              <a:gd name="connsiteY21" fmla="*/ 197950 h 1785450"/>
              <a:gd name="connsiteX22" fmla="*/ 3067050 w 6242398"/>
              <a:gd name="connsiteY22" fmla="*/ 185250 h 1785450"/>
              <a:gd name="connsiteX23" fmla="*/ 3143250 w 6242398"/>
              <a:gd name="connsiteY23" fmla="*/ 172550 h 1785450"/>
              <a:gd name="connsiteX24" fmla="*/ 3378200 w 6242398"/>
              <a:gd name="connsiteY24" fmla="*/ 159850 h 1785450"/>
              <a:gd name="connsiteX25" fmla="*/ 3613150 w 6242398"/>
              <a:gd name="connsiteY25" fmla="*/ 140800 h 1785450"/>
              <a:gd name="connsiteX26" fmla="*/ 3683000 w 6242398"/>
              <a:gd name="connsiteY26" fmla="*/ 128100 h 1785450"/>
              <a:gd name="connsiteX27" fmla="*/ 3937000 w 6242398"/>
              <a:gd name="connsiteY27" fmla="*/ 121750 h 1785450"/>
              <a:gd name="connsiteX28" fmla="*/ 4267200 w 6242398"/>
              <a:gd name="connsiteY28" fmla="*/ 121750 h 1785450"/>
              <a:gd name="connsiteX29" fmla="*/ 4305300 w 6242398"/>
              <a:gd name="connsiteY29" fmla="*/ 128100 h 1785450"/>
              <a:gd name="connsiteX30" fmla="*/ 4394200 w 6242398"/>
              <a:gd name="connsiteY30" fmla="*/ 134450 h 1785450"/>
              <a:gd name="connsiteX31" fmla="*/ 4476750 w 6242398"/>
              <a:gd name="connsiteY31" fmla="*/ 147150 h 1785450"/>
              <a:gd name="connsiteX32" fmla="*/ 4527550 w 6242398"/>
              <a:gd name="connsiteY32" fmla="*/ 159850 h 1785450"/>
              <a:gd name="connsiteX33" fmla="*/ 4540250 w 6242398"/>
              <a:gd name="connsiteY33" fmla="*/ 178900 h 1785450"/>
              <a:gd name="connsiteX34" fmla="*/ 4559300 w 6242398"/>
              <a:gd name="connsiteY34" fmla="*/ 185250 h 1785450"/>
              <a:gd name="connsiteX35" fmla="*/ 4610100 w 6242398"/>
              <a:gd name="connsiteY35" fmla="*/ 204300 h 1785450"/>
              <a:gd name="connsiteX36" fmla="*/ 4629150 w 6242398"/>
              <a:gd name="connsiteY36" fmla="*/ 217000 h 1785450"/>
              <a:gd name="connsiteX37" fmla="*/ 4648200 w 6242398"/>
              <a:gd name="connsiteY37" fmla="*/ 223350 h 1785450"/>
              <a:gd name="connsiteX38" fmla="*/ 4705350 w 6242398"/>
              <a:gd name="connsiteY38" fmla="*/ 236050 h 1785450"/>
              <a:gd name="connsiteX39" fmla="*/ 4902200 w 6242398"/>
              <a:gd name="connsiteY39" fmla="*/ 229700 h 1785450"/>
              <a:gd name="connsiteX40" fmla="*/ 5060950 w 6242398"/>
              <a:gd name="connsiteY40" fmla="*/ 210650 h 1785450"/>
              <a:gd name="connsiteX41" fmla="*/ 5080000 w 6242398"/>
              <a:gd name="connsiteY41" fmla="*/ 197950 h 1785450"/>
              <a:gd name="connsiteX42" fmla="*/ 5207000 w 6242398"/>
              <a:gd name="connsiteY42" fmla="*/ 172550 h 1785450"/>
              <a:gd name="connsiteX43" fmla="*/ 5289550 w 6242398"/>
              <a:gd name="connsiteY43" fmla="*/ 153500 h 1785450"/>
              <a:gd name="connsiteX44" fmla="*/ 5353050 w 6242398"/>
              <a:gd name="connsiteY44" fmla="*/ 147150 h 1785450"/>
              <a:gd name="connsiteX45" fmla="*/ 5372100 w 6242398"/>
              <a:gd name="connsiteY45" fmla="*/ 140800 h 1785450"/>
              <a:gd name="connsiteX46" fmla="*/ 5505450 w 6242398"/>
              <a:gd name="connsiteY46" fmla="*/ 128100 h 1785450"/>
              <a:gd name="connsiteX47" fmla="*/ 5524500 w 6242398"/>
              <a:gd name="connsiteY47" fmla="*/ 115400 h 1785450"/>
              <a:gd name="connsiteX48" fmla="*/ 5549900 w 6242398"/>
              <a:gd name="connsiteY48" fmla="*/ 109050 h 1785450"/>
              <a:gd name="connsiteX49" fmla="*/ 5568950 w 6242398"/>
              <a:gd name="connsiteY49" fmla="*/ 102700 h 1785450"/>
              <a:gd name="connsiteX50" fmla="*/ 5759450 w 6242398"/>
              <a:gd name="connsiteY50" fmla="*/ 96350 h 1785450"/>
              <a:gd name="connsiteX51" fmla="*/ 5810250 w 6242398"/>
              <a:gd name="connsiteY51" fmla="*/ 83650 h 1785450"/>
              <a:gd name="connsiteX52" fmla="*/ 5829300 w 6242398"/>
              <a:gd name="connsiteY52" fmla="*/ 77300 h 1785450"/>
              <a:gd name="connsiteX53" fmla="*/ 5861050 w 6242398"/>
              <a:gd name="connsiteY53" fmla="*/ 70950 h 1785450"/>
              <a:gd name="connsiteX54" fmla="*/ 5937250 w 6242398"/>
              <a:gd name="connsiteY54" fmla="*/ 26500 h 1785450"/>
              <a:gd name="connsiteX55" fmla="*/ 6000750 w 6242398"/>
              <a:gd name="connsiteY55" fmla="*/ 20150 h 1785450"/>
              <a:gd name="connsiteX56" fmla="*/ 6019800 w 6242398"/>
              <a:gd name="connsiteY56" fmla="*/ 13800 h 1785450"/>
              <a:gd name="connsiteX57" fmla="*/ 6038850 w 6242398"/>
              <a:gd name="connsiteY57" fmla="*/ 1100 h 1785450"/>
              <a:gd name="connsiteX58" fmla="*/ 6057900 w 6242398"/>
              <a:gd name="connsiteY58" fmla="*/ 7450 h 1785450"/>
              <a:gd name="connsiteX59" fmla="*/ 6102350 w 6242398"/>
              <a:gd name="connsiteY59" fmla="*/ 13800 h 1785450"/>
              <a:gd name="connsiteX60" fmla="*/ 6121400 w 6242398"/>
              <a:gd name="connsiteY60" fmla="*/ 26500 h 1785450"/>
              <a:gd name="connsiteX61" fmla="*/ 6146800 w 6242398"/>
              <a:gd name="connsiteY61" fmla="*/ 83650 h 1785450"/>
              <a:gd name="connsiteX62" fmla="*/ 6165850 w 6242398"/>
              <a:gd name="connsiteY62" fmla="*/ 90000 h 1785450"/>
              <a:gd name="connsiteX63" fmla="*/ 6216650 w 6242398"/>
              <a:gd name="connsiteY63" fmla="*/ 102700 h 1785450"/>
              <a:gd name="connsiteX64" fmla="*/ 6229350 w 6242398"/>
              <a:gd name="connsiteY64" fmla="*/ 121750 h 1785450"/>
              <a:gd name="connsiteX65" fmla="*/ 6235700 w 6242398"/>
              <a:gd name="connsiteY65" fmla="*/ 153500 h 1785450"/>
              <a:gd name="connsiteX66" fmla="*/ 6242050 w 6242398"/>
              <a:gd name="connsiteY66" fmla="*/ 197950 h 1785450"/>
              <a:gd name="connsiteX0" fmla="*/ 0 w 6242398"/>
              <a:gd name="connsiteY0" fmla="*/ 1785450 h 1785450"/>
              <a:gd name="connsiteX1" fmla="*/ 76200 w 6242398"/>
              <a:gd name="connsiteY1" fmla="*/ 1601300 h 1785450"/>
              <a:gd name="connsiteX2" fmla="*/ 152400 w 6242398"/>
              <a:gd name="connsiteY2" fmla="*/ 1493350 h 1785450"/>
              <a:gd name="connsiteX3" fmla="*/ 171450 w 6242398"/>
              <a:gd name="connsiteY3" fmla="*/ 1467950 h 1785450"/>
              <a:gd name="connsiteX4" fmla="*/ 190500 w 6242398"/>
              <a:gd name="connsiteY4" fmla="*/ 1423500 h 1785450"/>
              <a:gd name="connsiteX5" fmla="*/ 209550 w 6242398"/>
              <a:gd name="connsiteY5" fmla="*/ 1410800 h 1785450"/>
              <a:gd name="connsiteX6" fmla="*/ 1212850 w 6242398"/>
              <a:gd name="connsiteY6" fmla="*/ 680550 h 1785450"/>
              <a:gd name="connsiteX7" fmla="*/ 1231900 w 6242398"/>
              <a:gd name="connsiteY7" fmla="*/ 661500 h 1785450"/>
              <a:gd name="connsiteX8" fmla="*/ 1606165 w 6242398"/>
              <a:gd name="connsiteY8" fmla="*/ 421764 h 1785450"/>
              <a:gd name="connsiteX9" fmla="*/ 1797050 w 6242398"/>
              <a:gd name="connsiteY9" fmla="*/ 324950 h 1785450"/>
              <a:gd name="connsiteX10" fmla="*/ 1828800 w 6242398"/>
              <a:gd name="connsiteY10" fmla="*/ 312250 h 1785450"/>
              <a:gd name="connsiteX11" fmla="*/ 1924050 w 6242398"/>
              <a:gd name="connsiteY11" fmla="*/ 286850 h 1785450"/>
              <a:gd name="connsiteX12" fmla="*/ 1987550 w 6242398"/>
              <a:gd name="connsiteY12" fmla="*/ 280500 h 1785450"/>
              <a:gd name="connsiteX13" fmla="*/ 2032000 w 6242398"/>
              <a:gd name="connsiteY13" fmla="*/ 274150 h 1785450"/>
              <a:gd name="connsiteX14" fmla="*/ 2279650 w 6242398"/>
              <a:gd name="connsiteY14" fmla="*/ 261450 h 1785450"/>
              <a:gd name="connsiteX15" fmla="*/ 2298700 w 6242398"/>
              <a:gd name="connsiteY15" fmla="*/ 255100 h 1785450"/>
              <a:gd name="connsiteX16" fmla="*/ 2362200 w 6242398"/>
              <a:gd name="connsiteY16" fmla="*/ 248750 h 1785450"/>
              <a:gd name="connsiteX17" fmla="*/ 2419350 w 6242398"/>
              <a:gd name="connsiteY17" fmla="*/ 229700 h 1785450"/>
              <a:gd name="connsiteX18" fmla="*/ 2559050 w 6242398"/>
              <a:gd name="connsiteY18" fmla="*/ 217000 h 1785450"/>
              <a:gd name="connsiteX19" fmla="*/ 2660650 w 6242398"/>
              <a:gd name="connsiteY19" fmla="*/ 204300 h 1785450"/>
              <a:gd name="connsiteX20" fmla="*/ 2743200 w 6242398"/>
              <a:gd name="connsiteY20" fmla="*/ 197950 h 1785450"/>
              <a:gd name="connsiteX21" fmla="*/ 3067050 w 6242398"/>
              <a:gd name="connsiteY21" fmla="*/ 185250 h 1785450"/>
              <a:gd name="connsiteX22" fmla="*/ 3143250 w 6242398"/>
              <a:gd name="connsiteY22" fmla="*/ 172550 h 1785450"/>
              <a:gd name="connsiteX23" fmla="*/ 3378200 w 6242398"/>
              <a:gd name="connsiteY23" fmla="*/ 159850 h 1785450"/>
              <a:gd name="connsiteX24" fmla="*/ 3613150 w 6242398"/>
              <a:gd name="connsiteY24" fmla="*/ 140800 h 1785450"/>
              <a:gd name="connsiteX25" fmla="*/ 3683000 w 6242398"/>
              <a:gd name="connsiteY25" fmla="*/ 128100 h 1785450"/>
              <a:gd name="connsiteX26" fmla="*/ 3937000 w 6242398"/>
              <a:gd name="connsiteY26" fmla="*/ 121750 h 1785450"/>
              <a:gd name="connsiteX27" fmla="*/ 4267200 w 6242398"/>
              <a:gd name="connsiteY27" fmla="*/ 121750 h 1785450"/>
              <a:gd name="connsiteX28" fmla="*/ 4305300 w 6242398"/>
              <a:gd name="connsiteY28" fmla="*/ 128100 h 1785450"/>
              <a:gd name="connsiteX29" fmla="*/ 4394200 w 6242398"/>
              <a:gd name="connsiteY29" fmla="*/ 134450 h 1785450"/>
              <a:gd name="connsiteX30" fmla="*/ 4476750 w 6242398"/>
              <a:gd name="connsiteY30" fmla="*/ 147150 h 1785450"/>
              <a:gd name="connsiteX31" fmla="*/ 4527550 w 6242398"/>
              <a:gd name="connsiteY31" fmla="*/ 159850 h 1785450"/>
              <a:gd name="connsiteX32" fmla="*/ 4540250 w 6242398"/>
              <a:gd name="connsiteY32" fmla="*/ 178900 h 1785450"/>
              <a:gd name="connsiteX33" fmla="*/ 4559300 w 6242398"/>
              <a:gd name="connsiteY33" fmla="*/ 185250 h 1785450"/>
              <a:gd name="connsiteX34" fmla="*/ 4610100 w 6242398"/>
              <a:gd name="connsiteY34" fmla="*/ 204300 h 1785450"/>
              <a:gd name="connsiteX35" fmla="*/ 4629150 w 6242398"/>
              <a:gd name="connsiteY35" fmla="*/ 217000 h 1785450"/>
              <a:gd name="connsiteX36" fmla="*/ 4648200 w 6242398"/>
              <a:gd name="connsiteY36" fmla="*/ 223350 h 1785450"/>
              <a:gd name="connsiteX37" fmla="*/ 4705350 w 6242398"/>
              <a:gd name="connsiteY37" fmla="*/ 236050 h 1785450"/>
              <a:gd name="connsiteX38" fmla="*/ 4902200 w 6242398"/>
              <a:gd name="connsiteY38" fmla="*/ 229700 h 1785450"/>
              <a:gd name="connsiteX39" fmla="*/ 5060950 w 6242398"/>
              <a:gd name="connsiteY39" fmla="*/ 210650 h 1785450"/>
              <a:gd name="connsiteX40" fmla="*/ 5080000 w 6242398"/>
              <a:gd name="connsiteY40" fmla="*/ 197950 h 1785450"/>
              <a:gd name="connsiteX41" fmla="*/ 5207000 w 6242398"/>
              <a:gd name="connsiteY41" fmla="*/ 172550 h 1785450"/>
              <a:gd name="connsiteX42" fmla="*/ 5289550 w 6242398"/>
              <a:gd name="connsiteY42" fmla="*/ 153500 h 1785450"/>
              <a:gd name="connsiteX43" fmla="*/ 5353050 w 6242398"/>
              <a:gd name="connsiteY43" fmla="*/ 147150 h 1785450"/>
              <a:gd name="connsiteX44" fmla="*/ 5372100 w 6242398"/>
              <a:gd name="connsiteY44" fmla="*/ 140800 h 1785450"/>
              <a:gd name="connsiteX45" fmla="*/ 5505450 w 6242398"/>
              <a:gd name="connsiteY45" fmla="*/ 128100 h 1785450"/>
              <a:gd name="connsiteX46" fmla="*/ 5524500 w 6242398"/>
              <a:gd name="connsiteY46" fmla="*/ 115400 h 1785450"/>
              <a:gd name="connsiteX47" fmla="*/ 5549900 w 6242398"/>
              <a:gd name="connsiteY47" fmla="*/ 109050 h 1785450"/>
              <a:gd name="connsiteX48" fmla="*/ 5568950 w 6242398"/>
              <a:gd name="connsiteY48" fmla="*/ 102700 h 1785450"/>
              <a:gd name="connsiteX49" fmla="*/ 5759450 w 6242398"/>
              <a:gd name="connsiteY49" fmla="*/ 96350 h 1785450"/>
              <a:gd name="connsiteX50" fmla="*/ 5810250 w 6242398"/>
              <a:gd name="connsiteY50" fmla="*/ 83650 h 1785450"/>
              <a:gd name="connsiteX51" fmla="*/ 5829300 w 6242398"/>
              <a:gd name="connsiteY51" fmla="*/ 77300 h 1785450"/>
              <a:gd name="connsiteX52" fmla="*/ 5861050 w 6242398"/>
              <a:gd name="connsiteY52" fmla="*/ 70950 h 1785450"/>
              <a:gd name="connsiteX53" fmla="*/ 5937250 w 6242398"/>
              <a:gd name="connsiteY53" fmla="*/ 26500 h 1785450"/>
              <a:gd name="connsiteX54" fmla="*/ 6000750 w 6242398"/>
              <a:gd name="connsiteY54" fmla="*/ 20150 h 1785450"/>
              <a:gd name="connsiteX55" fmla="*/ 6019800 w 6242398"/>
              <a:gd name="connsiteY55" fmla="*/ 13800 h 1785450"/>
              <a:gd name="connsiteX56" fmla="*/ 6038850 w 6242398"/>
              <a:gd name="connsiteY56" fmla="*/ 1100 h 1785450"/>
              <a:gd name="connsiteX57" fmla="*/ 6057900 w 6242398"/>
              <a:gd name="connsiteY57" fmla="*/ 7450 h 1785450"/>
              <a:gd name="connsiteX58" fmla="*/ 6102350 w 6242398"/>
              <a:gd name="connsiteY58" fmla="*/ 13800 h 1785450"/>
              <a:gd name="connsiteX59" fmla="*/ 6121400 w 6242398"/>
              <a:gd name="connsiteY59" fmla="*/ 26500 h 1785450"/>
              <a:gd name="connsiteX60" fmla="*/ 6146800 w 6242398"/>
              <a:gd name="connsiteY60" fmla="*/ 83650 h 1785450"/>
              <a:gd name="connsiteX61" fmla="*/ 6165850 w 6242398"/>
              <a:gd name="connsiteY61" fmla="*/ 90000 h 1785450"/>
              <a:gd name="connsiteX62" fmla="*/ 6216650 w 6242398"/>
              <a:gd name="connsiteY62" fmla="*/ 102700 h 1785450"/>
              <a:gd name="connsiteX63" fmla="*/ 6229350 w 6242398"/>
              <a:gd name="connsiteY63" fmla="*/ 121750 h 1785450"/>
              <a:gd name="connsiteX64" fmla="*/ 6235700 w 6242398"/>
              <a:gd name="connsiteY64" fmla="*/ 153500 h 1785450"/>
              <a:gd name="connsiteX65" fmla="*/ 6242050 w 6242398"/>
              <a:gd name="connsiteY65" fmla="*/ 197950 h 1785450"/>
              <a:gd name="connsiteX0" fmla="*/ 0 w 6242398"/>
              <a:gd name="connsiteY0" fmla="*/ 1785450 h 1785450"/>
              <a:gd name="connsiteX1" fmla="*/ 152400 w 6242398"/>
              <a:gd name="connsiteY1" fmla="*/ 1493350 h 1785450"/>
              <a:gd name="connsiteX2" fmla="*/ 171450 w 6242398"/>
              <a:gd name="connsiteY2" fmla="*/ 1467950 h 1785450"/>
              <a:gd name="connsiteX3" fmla="*/ 190500 w 6242398"/>
              <a:gd name="connsiteY3" fmla="*/ 1423500 h 1785450"/>
              <a:gd name="connsiteX4" fmla="*/ 209550 w 6242398"/>
              <a:gd name="connsiteY4" fmla="*/ 1410800 h 1785450"/>
              <a:gd name="connsiteX5" fmla="*/ 1212850 w 6242398"/>
              <a:gd name="connsiteY5" fmla="*/ 680550 h 1785450"/>
              <a:gd name="connsiteX6" fmla="*/ 1231900 w 6242398"/>
              <a:gd name="connsiteY6" fmla="*/ 661500 h 1785450"/>
              <a:gd name="connsiteX7" fmla="*/ 1606165 w 6242398"/>
              <a:gd name="connsiteY7" fmla="*/ 421764 h 1785450"/>
              <a:gd name="connsiteX8" fmla="*/ 1797050 w 6242398"/>
              <a:gd name="connsiteY8" fmla="*/ 324950 h 1785450"/>
              <a:gd name="connsiteX9" fmla="*/ 1828800 w 6242398"/>
              <a:gd name="connsiteY9" fmla="*/ 312250 h 1785450"/>
              <a:gd name="connsiteX10" fmla="*/ 1924050 w 6242398"/>
              <a:gd name="connsiteY10" fmla="*/ 286850 h 1785450"/>
              <a:gd name="connsiteX11" fmla="*/ 1987550 w 6242398"/>
              <a:gd name="connsiteY11" fmla="*/ 280500 h 1785450"/>
              <a:gd name="connsiteX12" fmla="*/ 2032000 w 6242398"/>
              <a:gd name="connsiteY12" fmla="*/ 274150 h 1785450"/>
              <a:gd name="connsiteX13" fmla="*/ 2279650 w 6242398"/>
              <a:gd name="connsiteY13" fmla="*/ 261450 h 1785450"/>
              <a:gd name="connsiteX14" fmla="*/ 2298700 w 6242398"/>
              <a:gd name="connsiteY14" fmla="*/ 255100 h 1785450"/>
              <a:gd name="connsiteX15" fmla="*/ 2362200 w 6242398"/>
              <a:gd name="connsiteY15" fmla="*/ 248750 h 1785450"/>
              <a:gd name="connsiteX16" fmla="*/ 2419350 w 6242398"/>
              <a:gd name="connsiteY16" fmla="*/ 229700 h 1785450"/>
              <a:gd name="connsiteX17" fmla="*/ 2559050 w 6242398"/>
              <a:gd name="connsiteY17" fmla="*/ 217000 h 1785450"/>
              <a:gd name="connsiteX18" fmla="*/ 2660650 w 6242398"/>
              <a:gd name="connsiteY18" fmla="*/ 204300 h 1785450"/>
              <a:gd name="connsiteX19" fmla="*/ 2743200 w 6242398"/>
              <a:gd name="connsiteY19" fmla="*/ 197950 h 1785450"/>
              <a:gd name="connsiteX20" fmla="*/ 3067050 w 6242398"/>
              <a:gd name="connsiteY20" fmla="*/ 185250 h 1785450"/>
              <a:gd name="connsiteX21" fmla="*/ 3143250 w 6242398"/>
              <a:gd name="connsiteY21" fmla="*/ 172550 h 1785450"/>
              <a:gd name="connsiteX22" fmla="*/ 3378200 w 6242398"/>
              <a:gd name="connsiteY22" fmla="*/ 159850 h 1785450"/>
              <a:gd name="connsiteX23" fmla="*/ 3613150 w 6242398"/>
              <a:gd name="connsiteY23" fmla="*/ 140800 h 1785450"/>
              <a:gd name="connsiteX24" fmla="*/ 3683000 w 6242398"/>
              <a:gd name="connsiteY24" fmla="*/ 128100 h 1785450"/>
              <a:gd name="connsiteX25" fmla="*/ 3937000 w 6242398"/>
              <a:gd name="connsiteY25" fmla="*/ 121750 h 1785450"/>
              <a:gd name="connsiteX26" fmla="*/ 4267200 w 6242398"/>
              <a:gd name="connsiteY26" fmla="*/ 121750 h 1785450"/>
              <a:gd name="connsiteX27" fmla="*/ 4305300 w 6242398"/>
              <a:gd name="connsiteY27" fmla="*/ 128100 h 1785450"/>
              <a:gd name="connsiteX28" fmla="*/ 4394200 w 6242398"/>
              <a:gd name="connsiteY28" fmla="*/ 134450 h 1785450"/>
              <a:gd name="connsiteX29" fmla="*/ 4476750 w 6242398"/>
              <a:gd name="connsiteY29" fmla="*/ 147150 h 1785450"/>
              <a:gd name="connsiteX30" fmla="*/ 4527550 w 6242398"/>
              <a:gd name="connsiteY30" fmla="*/ 159850 h 1785450"/>
              <a:gd name="connsiteX31" fmla="*/ 4540250 w 6242398"/>
              <a:gd name="connsiteY31" fmla="*/ 178900 h 1785450"/>
              <a:gd name="connsiteX32" fmla="*/ 4559300 w 6242398"/>
              <a:gd name="connsiteY32" fmla="*/ 185250 h 1785450"/>
              <a:gd name="connsiteX33" fmla="*/ 4610100 w 6242398"/>
              <a:gd name="connsiteY33" fmla="*/ 204300 h 1785450"/>
              <a:gd name="connsiteX34" fmla="*/ 4629150 w 6242398"/>
              <a:gd name="connsiteY34" fmla="*/ 217000 h 1785450"/>
              <a:gd name="connsiteX35" fmla="*/ 4648200 w 6242398"/>
              <a:gd name="connsiteY35" fmla="*/ 223350 h 1785450"/>
              <a:gd name="connsiteX36" fmla="*/ 4705350 w 6242398"/>
              <a:gd name="connsiteY36" fmla="*/ 236050 h 1785450"/>
              <a:gd name="connsiteX37" fmla="*/ 4902200 w 6242398"/>
              <a:gd name="connsiteY37" fmla="*/ 229700 h 1785450"/>
              <a:gd name="connsiteX38" fmla="*/ 5060950 w 6242398"/>
              <a:gd name="connsiteY38" fmla="*/ 210650 h 1785450"/>
              <a:gd name="connsiteX39" fmla="*/ 5080000 w 6242398"/>
              <a:gd name="connsiteY39" fmla="*/ 197950 h 1785450"/>
              <a:gd name="connsiteX40" fmla="*/ 5207000 w 6242398"/>
              <a:gd name="connsiteY40" fmla="*/ 172550 h 1785450"/>
              <a:gd name="connsiteX41" fmla="*/ 5289550 w 6242398"/>
              <a:gd name="connsiteY41" fmla="*/ 153500 h 1785450"/>
              <a:gd name="connsiteX42" fmla="*/ 5353050 w 6242398"/>
              <a:gd name="connsiteY42" fmla="*/ 147150 h 1785450"/>
              <a:gd name="connsiteX43" fmla="*/ 5372100 w 6242398"/>
              <a:gd name="connsiteY43" fmla="*/ 140800 h 1785450"/>
              <a:gd name="connsiteX44" fmla="*/ 5505450 w 6242398"/>
              <a:gd name="connsiteY44" fmla="*/ 128100 h 1785450"/>
              <a:gd name="connsiteX45" fmla="*/ 5524500 w 6242398"/>
              <a:gd name="connsiteY45" fmla="*/ 115400 h 1785450"/>
              <a:gd name="connsiteX46" fmla="*/ 5549900 w 6242398"/>
              <a:gd name="connsiteY46" fmla="*/ 109050 h 1785450"/>
              <a:gd name="connsiteX47" fmla="*/ 5568950 w 6242398"/>
              <a:gd name="connsiteY47" fmla="*/ 102700 h 1785450"/>
              <a:gd name="connsiteX48" fmla="*/ 5759450 w 6242398"/>
              <a:gd name="connsiteY48" fmla="*/ 96350 h 1785450"/>
              <a:gd name="connsiteX49" fmla="*/ 5810250 w 6242398"/>
              <a:gd name="connsiteY49" fmla="*/ 83650 h 1785450"/>
              <a:gd name="connsiteX50" fmla="*/ 5829300 w 6242398"/>
              <a:gd name="connsiteY50" fmla="*/ 77300 h 1785450"/>
              <a:gd name="connsiteX51" fmla="*/ 5861050 w 6242398"/>
              <a:gd name="connsiteY51" fmla="*/ 70950 h 1785450"/>
              <a:gd name="connsiteX52" fmla="*/ 5937250 w 6242398"/>
              <a:gd name="connsiteY52" fmla="*/ 26500 h 1785450"/>
              <a:gd name="connsiteX53" fmla="*/ 6000750 w 6242398"/>
              <a:gd name="connsiteY53" fmla="*/ 20150 h 1785450"/>
              <a:gd name="connsiteX54" fmla="*/ 6019800 w 6242398"/>
              <a:gd name="connsiteY54" fmla="*/ 13800 h 1785450"/>
              <a:gd name="connsiteX55" fmla="*/ 6038850 w 6242398"/>
              <a:gd name="connsiteY55" fmla="*/ 1100 h 1785450"/>
              <a:gd name="connsiteX56" fmla="*/ 6057900 w 6242398"/>
              <a:gd name="connsiteY56" fmla="*/ 7450 h 1785450"/>
              <a:gd name="connsiteX57" fmla="*/ 6102350 w 6242398"/>
              <a:gd name="connsiteY57" fmla="*/ 13800 h 1785450"/>
              <a:gd name="connsiteX58" fmla="*/ 6121400 w 6242398"/>
              <a:gd name="connsiteY58" fmla="*/ 26500 h 1785450"/>
              <a:gd name="connsiteX59" fmla="*/ 6146800 w 6242398"/>
              <a:gd name="connsiteY59" fmla="*/ 83650 h 1785450"/>
              <a:gd name="connsiteX60" fmla="*/ 6165850 w 6242398"/>
              <a:gd name="connsiteY60" fmla="*/ 90000 h 1785450"/>
              <a:gd name="connsiteX61" fmla="*/ 6216650 w 6242398"/>
              <a:gd name="connsiteY61" fmla="*/ 102700 h 1785450"/>
              <a:gd name="connsiteX62" fmla="*/ 6229350 w 6242398"/>
              <a:gd name="connsiteY62" fmla="*/ 121750 h 1785450"/>
              <a:gd name="connsiteX63" fmla="*/ 6235700 w 6242398"/>
              <a:gd name="connsiteY63" fmla="*/ 153500 h 1785450"/>
              <a:gd name="connsiteX64" fmla="*/ 6242050 w 6242398"/>
              <a:gd name="connsiteY64" fmla="*/ 197950 h 1785450"/>
              <a:gd name="connsiteX0" fmla="*/ 0 w 6089998"/>
              <a:gd name="connsiteY0" fmla="*/ 1493350 h 1493350"/>
              <a:gd name="connsiteX1" fmla="*/ 19050 w 6089998"/>
              <a:gd name="connsiteY1" fmla="*/ 1467950 h 1493350"/>
              <a:gd name="connsiteX2" fmla="*/ 38100 w 6089998"/>
              <a:gd name="connsiteY2" fmla="*/ 1423500 h 1493350"/>
              <a:gd name="connsiteX3" fmla="*/ 57150 w 6089998"/>
              <a:gd name="connsiteY3" fmla="*/ 1410800 h 1493350"/>
              <a:gd name="connsiteX4" fmla="*/ 1060450 w 6089998"/>
              <a:gd name="connsiteY4" fmla="*/ 680550 h 1493350"/>
              <a:gd name="connsiteX5" fmla="*/ 1079500 w 6089998"/>
              <a:gd name="connsiteY5" fmla="*/ 661500 h 1493350"/>
              <a:gd name="connsiteX6" fmla="*/ 1453765 w 6089998"/>
              <a:gd name="connsiteY6" fmla="*/ 421764 h 1493350"/>
              <a:gd name="connsiteX7" fmla="*/ 1644650 w 6089998"/>
              <a:gd name="connsiteY7" fmla="*/ 324950 h 1493350"/>
              <a:gd name="connsiteX8" fmla="*/ 1676400 w 6089998"/>
              <a:gd name="connsiteY8" fmla="*/ 312250 h 1493350"/>
              <a:gd name="connsiteX9" fmla="*/ 1771650 w 6089998"/>
              <a:gd name="connsiteY9" fmla="*/ 286850 h 1493350"/>
              <a:gd name="connsiteX10" fmla="*/ 1835150 w 6089998"/>
              <a:gd name="connsiteY10" fmla="*/ 280500 h 1493350"/>
              <a:gd name="connsiteX11" fmla="*/ 1879600 w 6089998"/>
              <a:gd name="connsiteY11" fmla="*/ 274150 h 1493350"/>
              <a:gd name="connsiteX12" fmla="*/ 2127250 w 6089998"/>
              <a:gd name="connsiteY12" fmla="*/ 261450 h 1493350"/>
              <a:gd name="connsiteX13" fmla="*/ 2146300 w 6089998"/>
              <a:gd name="connsiteY13" fmla="*/ 255100 h 1493350"/>
              <a:gd name="connsiteX14" fmla="*/ 2209800 w 6089998"/>
              <a:gd name="connsiteY14" fmla="*/ 248750 h 1493350"/>
              <a:gd name="connsiteX15" fmla="*/ 2266950 w 6089998"/>
              <a:gd name="connsiteY15" fmla="*/ 229700 h 1493350"/>
              <a:gd name="connsiteX16" fmla="*/ 2406650 w 6089998"/>
              <a:gd name="connsiteY16" fmla="*/ 217000 h 1493350"/>
              <a:gd name="connsiteX17" fmla="*/ 2508250 w 6089998"/>
              <a:gd name="connsiteY17" fmla="*/ 204300 h 1493350"/>
              <a:gd name="connsiteX18" fmla="*/ 2590800 w 6089998"/>
              <a:gd name="connsiteY18" fmla="*/ 197950 h 1493350"/>
              <a:gd name="connsiteX19" fmla="*/ 2914650 w 6089998"/>
              <a:gd name="connsiteY19" fmla="*/ 185250 h 1493350"/>
              <a:gd name="connsiteX20" fmla="*/ 2990850 w 6089998"/>
              <a:gd name="connsiteY20" fmla="*/ 172550 h 1493350"/>
              <a:gd name="connsiteX21" fmla="*/ 3225800 w 6089998"/>
              <a:gd name="connsiteY21" fmla="*/ 159850 h 1493350"/>
              <a:gd name="connsiteX22" fmla="*/ 3460750 w 6089998"/>
              <a:gd name="connsiteY22" fmla="*/ 140800 h 1493350"/>
              <a:gd name="connsiteX23" fmla="*/ 3530600 w 6089998"/>
              <a:gd name="connsiteY23" fmla="*/ 128100 h 1493350"/>
              <a:gd name="connsiteX24" fmla="*/ 3784600 w 6089998"/>
              <a:gd name="connsiteY24" fmla="*/ 121750 h 1493350"/>
              <a:gd name="connsiteX25" fmla="*/ 4114800 w 6089998"/>
              <a:gd name="connsiteY25" fmla="*/ 121750 h 1493350"/>
              <a:gd name="connsiteX26" fmla="*/ 4152900 w 6089998"/>
              <a:gd name="connsiteY26" fmla="*/ 128100 h 1493350"/>
              <a:gd name="connsiteX27" fmla="*/ 4241800 w 6089998"/>
              <a:gd name="connsiteY27" fmla="*/ 134450 h 1493350"/>
              <a:gd name="connsiteX28" fmla="*/ 4324350 w 6089998"/>
              <a:gd name="connsiteY28" fmla="*/ 147150 h 1493350"/>
              <a:gd name="connsiteX29" fmla="*/ 4375150 w 6089998"/>
              <a:gd name="connsiteY29" fmla="*/ 159850 h 1493350"/>
              <a:gd name="connsiteX30" fmla="*/ 4387850 w 6089998"/>
              <a:gd name="connsiteY30" fmla="*/ 178900 h 1493350"/>
              <a:gd name="connsiteX31" fmla="*/ 4406900 w 6089998"/>
              <a:gd name="connsiteY31" fmla="*/ 185250 h 1493350"/>
              <a:gd name="connsiteX32" fmla="*/ 4457700 w 6089998"/>
              <a:gd name="connsiteY32" fmla="*/ 204300 h 1493350"/>
              <a:gd name="connsiteX33" fmla="*/ 4476750 w 6089998"/>
              <a:gd name="connsiteY33" fmla="*/ 217000 h 1493350"/>
              <a:gd name="connsiteX34" fmla="*/ 4495800 w 6089998"/>
              <a:gd name="connsiteY34" fmla="*/ 223350 h 1493350"/>
              <a:gd name="connsiteX35" fmla="*/ 4552950 w 6089998"/>
              <a:gd name="connsiteY35" fmla="*/ 236050 h 1493350"/>
              <a:gd name="connsiteX36" fmla="*/ 4749800 w 6089998"/>
              <a:gd name="connsiteY36" fmla="*/ 229700 h 1493350"/>
              <a:gd name="connsiteX37" fmla="*/ 4908550 w 6089998"/>
              <a:gd name="connsiteY37" fmla="*/ 210650 h 1493350"/>
              <a:gd name="connsiteX38" fmla="*/ 4927600 w 6089998"/>
              <a:gd name="connsiteY38" fmla="*/ 197950 h 1493350"/>
              <a:gd name="connsiteX39" fmla="*/ 5054600 w 6089998"/>
              <a:gd name="connsiteY39" fmla="*/ 172550 h 1493350"/>
              <a:gd name="connsiteX40" fmla="*/ 5137150 w 6089998"/>
              <a:gd name="connsiteY40" fmla="*/ 153500 h 1493350"/>
              <a:gd name="connsiteX41" fmla="*/ 5200650 w 6089998"/>
              <a:gd name="connsiteY41" fmla="*/ 147150 h 1493350"/>
              <a:gd name="connsiteX42" fmla="*/ 5219700 w 6089998"/>
              <a:gd name="connsiteY42" fmla="*/ 140800 h 1493350"/>
              <a:gd name="connsiteX43" fmla="*/ 5353050 w 6089998"/>
              <a:gd name="connsiteY43" fmla="*/ 128100 h 1493350"/>
              <a:gd name="connsiteX44" fmla="*/ 5372100 w 6089998"/>
              <a:gd name="connsiteY44" fmla="*/ 115400 h 1493350"/>
              <a:gd name="connsiteX45" fmla="*/ 5397500 w 6089998"/>
              <a:gd name="connsiteY45" fmla="*/ 109050 h 1493350"/>
              <a:gd name="connsiteX46" fmla="*/ 5416550 w 6089998"/>
              <a:gd name="connsiteY46" fmla="*/ 102700 h 1493350"/>
              <a:gd name="connsiteX47" fmla="*/ 5607050 w 6089998"/>
              <a:gd name="connsiteY47" fmla="*/ 96350 h 1493350"/>
              <a:gd name="connsiteX48" fmla="*/ 5657850 w 6089998"/>
              <a:gd name="connsiteY48" fmla="*/ 83650 h 1493350"/>
              <a:gd name="connsiteX49" fmla="*/ 5676900 w 6089998"/>
              <a:gd name="connsiteY49" fmla="*/ 77300 h 1493350"/>
              <a:gd name="connsiteX50" fmla="*/ 5708650 w 6089998"/>
              <a:gd name="connsiteY50" fmla="*/ 70950 h 1493350"/>
              <a:gd name="connsiteX51" fmla="*/ 5784850 w 6089998"/>
              <a:gd name="connsiteY51" fmla="*/ 26500 h 1493350"/>
              <a:gd name="connsiteX52" fmla="*/ 5848350 w 6089998"/>
              <a:gd name="connsiteY52" fmla="*/ 20150 h 1493350"/>
              <a:gd name="connsiteX53" fmla="*/ 5867400 w 6089998"/>
              <a:gd name="connsiteY53" fmla="*/ 13800 h 1493350"/>
              <a:gd name="connsiteX54" fmla="*/ 5886450 w 6089998"/>
              <a:gd name="connsiteY54" fmla="*/ 1100 h 1493350"/>
              <a:gd name="connsiteX55" fmla="*/ 5905500 w 6089998"/>
              <a:gd name="connsiteY55" fmla="*/ 7450 h 1493350"/>
              <a:gd name="connsiteX56" fmla="*/ 5949950 w 6089998"/>
              <a:gd name="connsiteY56" fmla="*/ 13800 h 1493350"/>
              <a:gd name="connsiteX57" fmla="*/ 5969000 w 6089998"/>
              <a:gd name="connsiteY57" fmla="*/ 26500 h 1493350"/>
              <a:gd name="connsiteX58" fmla="*/ 5994400 w 6089998"/>
              <a:gd name="connsiteY58" fmla="*/ 83650 h 1493350"/>
              <a:gd name="connsiteX59" fmla="*/ 6013450 w 6089998"/>
              <a:gd name="connsiteY59" fmla="*/ 90000 h 1493350"/>
              <a:gd name="connsiteX60" fmla="*/ 6064250 w 6089998"/>
              <a:gd name="connsiteY60" fmla="*/ 102700 h 1493350"/>
              <a:gd name="connsiteX61" fmla="*/ 6076950 w 6089998"/>
              <a:gd name="connsiteY61" fmla="*/ 121750 h 1493350"/>
              <a:gd name="connsiteX62" fmla="*/ 6083300 w 6089998"/>
              <a:gd name="connsiteY62" fmla="*/ 153500 h 1493350"/>
              <a:gd name="connsiteX63" fmla="*/ 6089650 w 6089998"/>
              <a:gd name="connsiteY63" fmla="*/ 197950 h 1493350"/>
              <a:gd name="connsiteX0" fmla="*/ 0 w 6089998"/>
              <a:gd name="connsiteY0" fmla="*/ 1493350 h 1493350"/>
              <a:gd name="connsiteX1" fmla="*/ 38100 w 6089998"/>
              <a:gd name="connsiteY1" fmla="*/ 1423500 h 1493350"/>
              <a:gd name="connsiteX2" fmla="*/ 57150 w 6089998"/>
              <a:gd name="connsiteY2" fmla="*/ 1410800 h 1493350"/>
              <a:gd name="connsiteX3" fmla="*/ 1060450 w 6089998"/>
              <a:gd name="connsiteY3" fmla="*/ 680550 h 1493350"/>
              <a:gd name="connsiteX4" fmla="*/ 1079500 w 6089998"/>
              <a:gd name="connsiteY4" fmla="*/ 661500 h 1493350"/>
              <a:gd name="connsiteX5" fmla="*/ 1453765 w 6089998"/>
              <a:gd name="connsiteY5" fmla="*/ 421764 h 1493350"/>
              <a:gd name="connsiteX6" fmla="*/ 1644650 w 6089998"/>
              <a:gd name="connsiteY6" fmla="*/ 324950 h 1493350"/>
              <a:gd name="connsiteX7" fmla="*/ 1676400 w 6089998"/>
              <a:gd name="connsiteY7" fmla="*/ 312250 h 1493350"/>
              <a:gd name="connsiteX8" fmla="*/ 1771650 w 6089998"/>
              <a:gd name="connsiteY8" fmla="*/ 286850 h 1493350"/>
              <a:gd name="connsiteX9" fmla="*/ 1835150 w 6089998"/>
              <a:gd name="connsiteY9" fmla="*/ 280500 h 1493350"/>
              <a:gd name="connsiteX10" fmla="*/ 1879600 w 6089998"/>
              <a:gd name="connsiteY10" fmla="*/ 274150 h 1493350"/>
              <a:gd name="connsiteX11" fmla="*/ 2127250 w 6089998"/>
              <a:gd name="connsiteY11" fmla="*/ 261450 h 1493350"/>
              <a:gd name="connsiteX12" fmla="*/ 2146300 w 6089998"/>
              <a:gd name="connsiteY12" fmla="*/ 255100 h 1493350"/>
              <a:gd name="connsiteX13" fmla="*/ 2209800 w 6089998"/>
              <a:gd name="connsiteY13" fmla="*/ 248750 h 1493350"/>
              <a:gd name="connsiteX14" fmla="*/ 2266950 w 6089998"/>
              <a:gd name="connsiteY14" fmla="*/ 229700 h 1493350"/>
              <a:gd name="connsiteX15" fmla="*/ 2406650 w 6089998"/>
              <a:gd name="connsiteY15" fmla="*/ 217000 h 1493350"/>
              <a:gd name="connsiteX16" fmla="*/ 2508250 w 6089998"/>
              <a:gd name="connsiteY16" fmla="*/ 204300 h 1493350"/>
              <a:gd name="connsiteX17" fmla="*/ 2590800 w 6089998"/>
              <a:gd name="connsiteY17" fmla="*/ 197950 h 1493350"/>
              <a:gd name="connsiteX18" fmla="*/ 2914650 w 6089998"/>
              <a:gd name="connsiteY18" fmla="*/ 185250 h 1493350"/>
              <a:gd name="connsiteX19" fmla="*/ 2990850 w 6089998"/>
              <a:gd name="connsiteY19" fmla="*/ 172550 h 1493350"/>
              <a:gd name="connsiteX20" fmla="*/ 3225800 w 6089998"/>
              <a:gd name="connsiteY20" fmla="*/ 159850 h 1493350"/>
              <a:gd name="connsiteX21" fmla="*/ 3460750 w 6089998"/>
              <a:gd name="connsiteY21" fmla="*/ 140800 h 1493350"/>
              <a:gd name="connsiteX22" fmla="*/ 3530600 w 6089998"/>
              <a:gd name="connsiteY22" fmla="*/ 128100 h 1493350"/>
              <a:gd name="connsiteX23" fmla="*/ 3784600 w 6089998"/>
              <a:gd name="connsiteY23" fmla="*/ 121750 h 1493350"/>
              <a:gd name="connsiteX24" fmla="*/ 4114800 w 6089998"/>
              <a:gd name="connsiteY24" fmla="*/ 121750 h 1493350"/>
              <a:gd name="connsiteX25" fmla="*/ 4152900 w 6089998"/>
              <a:gd name="connsiteY25" fmla="*/ 128100 h 1493350"/>
              <a:gd name="connsiteX26" fmla="*/ 4241800 w 6089998"/>
              <a:gd name="connsiteY26" fmla="*/ 134450 h 1493350"/>
              <a:gd name="connsiteX27" fmla="*/ 4324350 w 6089998"/>
              <a:gd name="connsiteY27" fmla="*/ 147150 h 1493350"/>
              <a:gd name="connsiteX28" fmla="*/ 4375150 w 6089998"/>
              <a:gd name="connsiteY28" fmla="*/ 159850 h 1493350"/>
              <a:gd name="connsiteX29" fmla="*/ 4387850 w 6089998"/>
              <a:gd name="connsiteY29" fmla="*/ 178900 h 1493350"/>
              <a:gd name="connsiteX30" fmla="*/ 4406900 w 6089998"/>
              <a:gd name="connsiteY30" fmla="*/ 185250 h 1493350"/>
              <a:gd name="connsiteX31" fmla="*/ 4457700 w 6089998"/>
              <a:gd name="connsiteY31" fmla="*/ 204300 h 1493350"/>
              <a:gd name="connsiteX32" fmla="*/ 4476750 w 6089998"/>
              <a:gd name="connsiteY32" fmla="*/ 217000 h 1493350"/>
              <a:gd name="connsiteX33" fmla="*/ 4495800 w 6089998"/>
              <a:gd name="connsiteY33" fmla="*/ 223350 h 1493350"/>
              <a:gd name="connsiteX34" fmla="*/ 4552950 w 6089998"/>
              <a:gd name="connsiteY34" fmla="*/ 236050 h 1493350"/>
              <a:gd name="connsiteX35" fmla="*/ 4749800 w 6089998"/>
              <a:gd name="connsiteY35" fmla="*/ 229700 h 1493350"/>
              <a:gd name="connsiteX36" fmla="*/ 4908550 w 6089998"/>
              <a:gd name="connsiteY36" fmla="*/ 210650 h 1493350"/>
              <a:gd name="connsiteX37" fmla="*/ 4927600 w 6089998"/>
              <a:gd name="connsiteY37" fmla="*/ 197950 h 1493350"/>
              <a:gd name="connsiteX38" fmla="*/ 5054600 w 6089998"/>
              <a:gd name="connsiteY38" fmla="*/ 172550 h 1493350"/>
              <a:gd name="connsiteX39" fmla="*/ 5137150 w 6089998"/>
              <a:gd name="connsiteY39" fmla="*/ 153500 h 1493350"/>
              <a:gd name="connsiteX40" fmla="*/ 5200650 w 6089998"/>
              <a:gd name="connsiteY40" fmla="*/ 147150 h 1493350"/>
              <a:gd name="connsiteX41" fmla="*/ 5219700 w 6089998"/>
              <a:gd name="connsiteY41" fmla="*/ 140800 h 1493350"/>
              <a:gd name="connsiteX42" fmla="*/ 5353050 w 6089998"/>
              <a:gd name="connsiteY42" fmla="*/ 128100 h 1493350"/>
              <a:gd name="connsiteX43" fmla="*/ 5372100 w 6089998"/>
              <a:gd name="connsiteY43" fmla="*/ 115400 h 1493350"/>
              <a:gd name="connsiteX44" fmla="*/ 5397500 w 6089998"/>
              <a:gd name="connsiteY44" fmla="*/ 109050 h 1493350"/>
              <a:gd name="connsiteX45" fmla="*/ 5416550 w 6089998"/>
              <a:gd name="connsiteY45" fmla="*/ 102700 h 1493350"/>
              <a:gd name="connsiteX46" fmla="*/ 5607050 w 6089998"/>
              <a:gd name="connsiteY46" fmla="*/ 96350 h 1493350"/>
              <a:gd name="connsiteX47" fmla="*/ 5657850 w 6089998"/>
              <a:gd name="connsiteY47" fmla="*/ 83650 h 1493350"/>
              <a:gd name="connsiteX48" fmla="*/ 5676900 w 6089998"/>
              <a:gd name="connsiteY48" fmla="*/ 77300 h 1493350"/>
              <a:gd name="connsiteX49" fmla="*/ 5708650 w 6089998"/>
              <a:gd name="connsiteY49" fmla="*/ 70950 h 1493350"/>
              <a:gd name="connsiteX50" fmla="*/ 5784850 w 6089998"/>
              <a:gd name="connsiteY50" fmla="*/ 26500 h 1493350"/>
              <a:gd name="connsiteX51" fmla="*/ 5848350 w 6089998"/>
              <a:gd name="connsiteY51" fmla="*/ 20150 h 1493350"/>
              <a:gd name="connsiteX52" fmla="*/ 5867400 w 6089998"/>
              <a:gd name="connsiteY52" fmla="*/ 13800 h 1493350"/>
              <a:gd name="connsiteX53" fmla="*/ 5886450 w 6089998"/>
              <a:gd name="connsiteY53" fmla="*/ 1100 h 1493350"/>
              <a:gd name="connsiteX54" fmla="*/ 5905500 w 6089998"/>
              <a:gd name="connsiteY54" fmla="*/ 7450 h 1493350"/>
              <a:gd name="connsiteX55" fmla="*/ 5949950 w 6089998"/>
              <a:gd name="connsiteY55" fmla="*/ 13800 h 1493350"/>
              <a:gd name="connsiteX56" fmla="*/ 5969000 w 6089998"/>
              <a:gd name="connsiteY56" fmla="*/ 26500 h 1493350"/>
              <a:gd name="connsiteX57" fmla="*/ 5994400 w 6089998"/>
              <a:gd name="connsiteY57" fmla="*/ 83650 h 1493350"/>
              <a:gd name="connsiteX58" fmla="*/ 6013450 w 6089998"/>
              <a:gd name="connsiteY58" fmla="*/ 90000 h 1493350"/>
              <a:gd name="connsiteX59" fmla="*/ 6064250 w 6089998"/>
              <a:gd name="connsiteY59" fmla="*/ 102700 h 1493350"/>
              <a:gd name="connsiteX60" fmla="*/ 6076950 w 6089998"/>
              <a:gd name="connsiteY60" fmla="*/ 121750 h 1493350"/>
              <a:gd name="connsiteX61" fmla="*/ 6083300 w 6089998"/>
              <a:gd name="connsiteY61" fmla="*/ 153500 h 1493350"/>
              <a:gd name="connsiteX62" fmla="*/ 6089650 w 6089998"/>
              <a:gd name="connsiteY62" fmla="*/ 197950 h 1493350"/>
              <a:gd name="connsiteX0" fmla="*/ 119592 w 6209590"/>
              <a:gd name="connsiteY0" fmla="*/ 1493350 h 1546267"/>
              <a:gd name="connsiteX1" fmla="*/ 176742 w 6209590"/>
              <a:gd name="connsiteY1" fmla="*/ 1410800 h 1546267"/>
              <a:gd name="connsiteX2" fmla="*/ 1180042 w 6209590"/>
              <a:gd name="connsiteY2" fmla="*/ 680550 h 1546267"/>
              <a:gd name="connsiteX3" fmla="*/ 1199092 w 6209590"/>
              <a:gd name="connsiteY3" fmla="*/ 661500 h 1546267"/>
              <a:gd name="connsiteX4" fmla="*/ 1573357 w 6209590"/>
              <a:gd name="connsiteY4" fmla="*/ 421764 h 1546267"/>
              <a:gd name="connsiteX5" fmla="*/ 1764242 w 6209590"/>
              <a:gd name="connsiteY5" fmla="*/ 324950 h 1546267"/>
              <a:gd name="connsiteX6" fmla="*/ 1795992 w 6209590"/>
              <a:gd name="connsiteY6" fmla="*/ 312250 h 1546267"/>
              <a:gd name="connsiteX7" fmla="*/ 1891242 w 6209590"/>
              <a:gd name="connsiteY7" fmla="*/ 286850 h 1546267"/>
              <a:gd name="connsiteX8" fmla="*/ 1954742 w 6209590"/>
              <a:gd name="connsiteY8" fmla="*/ 280500 h 1546267"/>
              <a:gd name="connsiteX9" fmla="*/ 1999192 w 6209590"/>
              <a:gd name="connsiteY9" fmla="*/ 274150 h 1546267"/>
              <a:gd name="connsiteX10" fmla="*/ 2246842 w 6209590"/>
              <a:gd name="connsiteY10" fmla="*/ 261450 h 1546267"/>
              <a:gd name="connsiteX11" fmla="*/ 2265892 w 6209590"/>
              <a:gd name="connsiteY11" fmla="*/ 255100 h 1546267"/>
              <a:gd name="connsiteX12" fmla="*/ 2329392 w 6209590"/>
              <a:gd name="connsiteY12" fmla="*/ 248750 h 1546267"/>
              <a:gd name="connsiteX13" fmla="*/ 2386542 w 6209590"/>
              <a:gd name="connsiteY13" fmla="*/ 229700 h 1546267"/>
              <a:gd name="connsiteX14" fmla="*/ 2526242 w 6209590"/>
              <a:gd name="connsiteY14" fmla="*/ 217000 h 1546267"/>
              <a:gd name="connsiteX15" fmla="*/ 2627842 w 6209590"/>
              <a:gd name="connsiteY15" fmla="*/ 204300 h 1546267"/>
              <a:gd name="connsiteX16" fmla="*/ 2710392 w 6209590"/>
              <a:gd name="connsiteY16" fmla="*/ 197950 h 1546267"/>
              <a:gd name="connsiteX17" fmla="*/ 3034242 w 6209590"/>
              <a:gd name="connsiteY17" fmla="*/ 185250 h 1546267"/>
              <a:gd name="connsiteX18" fmla="*/ 3110442 w 6209590"/>
              <a:gd name="connsiteY18" fmla="*/ 172550 h 1546267"/>
              <a:gd name="connsiteX19" fmla="*/ 3345392 w 6209590"/>
              <a:gd name="connsiteY19" fmla="*/ 159850 h 1546267"/>
              <a:gd name="connsiteX20" fmla="*/ 3580342 w 6209590"/>
              <a:gd name="connsiteY20" fmla="*/ 140800 h 1546267"/>
              <a:gd name="connsiteX21" fmla="*/ 3650192 w 6209590"/>
              <a:gd name="connsiteY21" fmla="*/ 128100 h 1546267"/>
              <a:gd name="connsiteX22" fmla="*/ 3904192 w 6209590"/>
              <a:gd name="connsiteY22" fmla="*/ 121750 h 1546267"/>
              <a:gd name="connsiteX23" fmla="*/ 4234392 w 6209590"/>
              <a:gd name="connsiteY23" fmla="*/ 121750 h 1546267"/>
              <a:gd name="connsiteX24" fmla="*/ 4272492 w 6209590"/>
              <a:gd name="connsiteY24" fmla="*/ 128100 h 1546267"/>
              <a:gd name="connsiteX25" fmla="*/ 4361392 w 6209590"/>
              <a:gd name="connsiteY25" fmla="*/ 134450 h 1546267"/>
              <a:gd name="connsiteX26" fmla="*/ 4443942 w 6209590"/>
              <a:gd name="connsiteY26" fmla="*/ 147150 h 1546267"/>
              <a:gd name="connsiteX27" fmla="*/ 4494742 w 6209590"/>
              <a:gd name="connsiteY27" fmla="*/ 159850 h 1546267"/>
              <a:gd name="connsiteX28" fmla="*/ 4507442 w 6209590"/>
              <a:gd name="connsiteY28" fmla="*/ 178900 h 1546267"/>
              <a:gd name="connsiteX29" fmla="*/ 4526492 w 6209590"/>
              <a:gd name="connsiteY29" fmla="*/ 185250 h 1546267"/>
              <a:gd name="connsiteX30" fmla="*/ 4577292 w 6209590"/>
              <a:gd name="connsiteY30" fmla="*/ 204300 h 1546267"/>
              <a:gd name="connsiteX31" fmla="*/ 4596342 w 6209590"/>
              <a:gd name="connsiteY31" fmla="*/ 217000 h 1546267"/>
              <a:gd name="connsiteX32" fmla="*/ 4615392 w 6209590"/>
              <a:gd name="connsiteY32" fmla="*/ 223350 h 1546267"/>
              <a:gd name="connsiteX33" fmla="*/ 4672542 w 6209590"/>
              <a:gd name="connsiteY33" fmla="*/ 236050 h 1546267"/>
              <a:gd name="connsiteX34" fmla="*/ 4869392 w 6209590"/>
              <a:gd name="connsiteY34" fmla="*/ 229700 h 1546267"/>
              <a:gd name="connsiteX35" fmla="*/ 5028142 w 6209590"/>
              <a:gd name="connsiteY35" fmla="*/ 210650 h 1546267"/>
              <a:gd name="connsiteX36" fmla="*/ 5047192 w 6209590"/>
              <a:gd name="connsiteY36" fmla="*/ 197950 h 1546267"/>
              <a:gd name="connsiteX37" fmla="*/ 5174192 w 6209590"/>
              <a:gd name="connsiteY37" fmla="*/ 172550 h 1546267"/>
              <a:gd name="connsiteX38" fmla="*/ 5256742 w 6209590"/>
              <a:gd name="connsiteY38" fmla="*/ 153500 h 1546267"/>
              <a:gd name="connsiteX39" fmla="*/ 5320242 w 6209590"/>
              <a:gd name="connsiteY39" fmla="*/ 147150 h 1546267"/>
              <a:gd name="connsiteX40" fmla="*/ 5339292 w 6209590"/>
              <a:gd name="connsiteY40" fmla="*/ 140800 h 1546267"/>
              <a:gd name="connsiteX41" fmla="*/ 5472642 w 6209590"/>
              <a:gd name="connsiteY41" fmla="*/ 128100 h 1546267"/>
              <a:gd name="connsiteX42" fmla="*/ 5491692 w 6209590"/>
              <a:gd name="connsiteY42" fmla="*/ 115400 h 1546267"/>
              <a:gd name="connsiteX43" fmla="*/ 5517092 w 6209590"/>
              <a:gd name="connsiteY43" fmla="*/ 109050 h 1546267"/>
              <a:gd name="connsiteX44" fmla="*/ 5536142 w 6209590"/>
              <a:gd name="connsiteY44" fmla="*/ 102700 h 1546267"/>
              <a:gd name="connsiteX45" fmla="*/ 5726642 w 6209590"/>
              <a:gd name="connsiteY45" fmla="*/ 96350 h 1546267"/>
              <a:gd name="connsiteX46" fmla="*/ 5777442 w 6209590"/>
              <a:gd name="connsiteY46" fmla="*/ 83650 h 1546267"/>
              <a:gd name="connsiteX47" fmla="*/ 5796492 w 6209590"/>
              <a:gd name="connsiteY47" fmla="*/ 77300 h 1546267"/>
              <a:gd name="connsiteX48" fmla="*/ 5828242 w 6209590"/>
              <a:gd name="connsiteY48" fmla="*/ 70950 h 1546267"/>
              <a:gd name="connsiteX49" fmla="*/ 5904442 w 6209590"/>
              <a:gd name="connsiteY49" fmla="*/ 26500 h 1546267"/>
              <a:gd name="connsiteX50" fmla="*/ 5967942 w 6209590"/>
              <a:gd name="connsiteY50" fmla="*/ 20150 h 1546267"/>
              <a:gd name="connsiteX51" fmla="*/ 5986992 w 6209590"/>
              <a:gd name="connsiteY51" fmla="*/ 13800 h 1546267"/>
              <a:gd name="connsiteX52" fmla="*/ 6006042 w 6209590"/>
              <a:gd name="connsiteY52" fmla="*/ 1100 h 1546267"/>
              <a:gd name="connsiteX53" fmla="*/ 6025092 w 6209590"/>
              <a:gd name="connsiteY53" fmla="*/ 7450 h 1546267"/>
              <a:gd name="connsiteX54" fmla="*/ 6069542 w 6209590"/>
              <a:gd name="connsiteY54" fmla="*/ 13800 h 1546267"/>
              <a:gd name="connsiteX55" fmla="*/ 6088592 w 6209590"/>
              <a:gd name="connsiteY55" fmla="*/ 26500 h 1546267"/>
              <a:gd name="connsiteX56" fmla="*/ 6113992 w 6209590"/>
              <a:gd name="connsiteY56" fmla="*/ 83650 h 1546267"/>
              <a:gd name="connsiteX57" fmla="*/ 6133042 w 6209590"/>
              <a:gd name="connsiteY57" fmla="*/ 90000 h 1546267"/>
              <a:gd name="connsiteX58" fmla="*/ 6183842 w 6209590"/>
              <a:gd name="connsiteY58" fmla="*/ 102700 h 1546267"/>
              <a:gd name="connsiteX59" fmla="*/ 6196542 w 6209590"/>
              <a:gd name="connsiteY59" fmla="*/ 121750 h 1546267"/>
              <a:gd name="connsiteX60" fmla="*/ 6202892 w 6209590"/>
              <a:gd name="connsiteY60" fmla="*/ 153500 h 1546267"/>
              <a:gd name="connsiteX61" fmla="*/ 6209242 w 6209590"/>
              <a:gd name="connsiteY61" fmla="*/ 197950 h 1546267"/>
              <a:gd name="connsiteX0" fmla="*/ 0 w 6032848"/>
              <a:gd name="connsiteY0" fmla="*/ 1410800 h 1410800"/>
              <a:gd name="connsiteX1" fmla="*/ 1003300 w 6032848"/>
              <a:gd name="connsiteY1" fmla="*/ 680550 h 1410800"/>
              <a:gd name="connsiteX2" fmla="*/ 1022350 w 6032848"/>
              <a:gd name="connsiteY2" fmla="*/ 661500 h 1410800"/>
              <a:gd name="connsiteX3" fmla="*/ 1396615 w 6032848"/>
              <a:gd name="connsiteY3" fmla="*/ 421764 h 1410800"/>
              <a:gd name="connsiteX4" fmla="*/ 1587500 w 6032848"/>
              <a:gd name="connsiteY4" fmla="*/ 324950 h 1410800"/>
              <a:gd name="connsiteX5" fmla="*/ 1619250 w 6032848"/>
              <a:gd name="connsiteY5" fmla="*/ 312250 h 1410800"/>
              <a:gd name="connsiteX6" fmla="*/ 1714500 w 6032848"/>
              <a:gd name="connsiteY6" fmla="*/ 286850 h 1410800"/>
              <a:gd name="connsiteX7" fmla="*/ 1778000 w 6032848"/>
              <a:gd name="connsiteY7" fmla="*/ 280500 h 1410800"/>
              <a:gd name="connsiteX8" fmla="*/ 1822450 w 6032848"/>
              <a:gd name="connsiteY8" fmla="*/ 274150 h 1410800"/>
              <a:gd name="connsiteX9" fmla="*/ 2070100 w 6032848"/>
              <a:gd name="connsiteY9" fmla="*/ 261450 h 1410800"/>
              <a:gd name="connsiteX10" fmla="*/ 2089150 w 6032848"/>
              <a:gd name="connsiteY10" fmla="*/ 255100 h 1410800"/>
              <a:gd name="connsiteX11" fmla="*/ 2152650 w 6032848"/>
              <a:gd name="connsiteY11" fmla="*/ 248750 h 1410800"/>
              <a:gd name="connsiteX12" fmla="*/ 2209800 w 6032848"/>
              <a:gd name="connsiteY12" fmla="*/ 229700 h 1410800"/>
              <a:gd name="connsiteX13" fmla="*/ 2349500 w 6032848"/>
              <a:gd name="connsiteY13" fmla="*/ 217000 h 1410800"/>
              <a:gd name="connsiteX14" fmla="*/ 2451100 w 6032848"/>
              <a:gd name="connsiteY14" fmla="*/ 204300 h 1410800"/>
              <a:gd name="connsiteX15" fmla="*/ 2533650 w 6032848"/>
              <a:gd name="connsiteY15" fmla="*/ 197950 h 1410800"/>
              <a:gd name="connsiteX16" fmla="*/ 2857500 w 6032848"/>
              <a:gd name="connsiteY16" fmla="*/ 185250 h 1410800"/>
              <a:gd name="connsiteX17" fmla="*/ 2933700 w 6032848"/>
              <a:gd name="connsiteY17" fmla="*/ 172550 h 1410800"/>
              <a:gd name="connsiteX18" fmla="*/ 3168650 w 6032848"/>
              <a:gd name="connsiteY18" fmla="*/ 159850 h 1410800"/>
              <a:gd name="connsiteX19" fmla="*/ 3403600 w 6032848"/>
              <a:gd name="connsiteY19" fmla="*/ 140800 h 1410800"/>
              <a:gd name="connsiteX20" fmla="*/ 3473450 w 6032848"/>
              <a:gd name="connsiteY20" fmla="*/ 128100 h 1410800"/>
              <a:gd name="connsiteX21" fmla="*/ 3727450 w 6032848"/>
              <a:gd name="connsiteY21" fmla="*/ 121750 h 1410800"/>
              <a:gd name="connsiteX22" fmla="*/ 4057650 w 6032848"/>
              <a:gd name="connsiteY22" fmla="*/ 121750 h 1410800"/>
              <a:gd name="connsiteX23" fmla="*/ 4095750 w 6032848"/>
              <a:gd name="connsiteY23" fmla="*/ 128100 h 1410800"/>
              <a:gd name="connsiteX24" fmla="*/ 4184650 w 6032848"/>
              <a:gd name="connsiteY24" fmla="*/ 134450 h 1410800"/>
              <a:gd name="connsiteX25" fmla="*/ 4267200 w 6032848"/>
              <a:gd name="connsiteY25" fmla="*/ 147150 h 1410800"/>
              <a:gd name="connsiteX26" fmla="*/ 4318000 w 6032848"/>
              <a:gd name="connsiteY26" fmla="*/ 159850 h 1410800"/>
              <a:gd name="connsiteX27" fmla="*/ 4330700 w 6032848"/>
              <a:gd name="connsiteY27" fmla="*/ 178900 h 1410800"/>
              <a:gd name="connsiteX28" fmla="*/ 4349750 w 6032848"/>
              <a:gd name="connsiteY28" fmla="*/ 185250 h 1410800"/>
              <a:gd name="connsiteX29" fmla="*/ 4400550 w 6032848"/>
              <a:gd name="connsiteY29" fmla="*/ 204300 h 1410800"/>
              <a:gd name="connsiteX30" fmla="*/ 4419600 w 6032848"/>
              <a:gd name="connsiteY30" fmla="*/ 217000 h 1410800"/>
              <a:gd name="connsiteX31" fmla="*/ 4438650 w 6032848"/>
              <a:gd name="connsiteY31" fmla="*/ 223350 h 1410800"/>
              <a:gd name="connsiteX32" fmla="*/ 4495800 w 6032848"/>
              <a:gd name="connsiteY32" fmla="*/ 236050 h 1410800"/>
              <a:gd name="connsiteX33" fmla="*/ 4692650 w 6032848"/>
              <a:gd name="connsiteY33" fmla="*/ 229700 h 1410800"/>
              <a:gd name="connsiteX34" fmla="*/ 4851400 w 6032848"/>
              <a:gd name="connsiteY34" fmla="*/ 210650 h 1410800"/>
              <a:gd name="connsiteX35" fmla="*/ 4870450 w 6032848"/>
              <a:gd name="connsiteY35" fmla="*/ 197950 h 1410800"/>
              <a:gd name="connsiteX36" fmla="*/ 4997450 w 6032848"/>
              <a:gd name="connsiteY36" fmla="*/ 172550 h 1410800"/>
              <a:gd name="connsiteX37" fmla="*/ 5080000 w 6032848"/>
              <a:gd name="connsiteY37" fmla="*/ 153500 h 1410800"/>
              <a:gd name="connsiteX38" fmla="*/ 5143500 w 6032848"/>
              <a:gd name="connsiteY38" fmla="*/ 147150 h 1410800"/>
              <a:gd name="connsiteX39" fmla="*/ 5162550 w 6032848"/>
              <a:gd name="connsiteY39" fmla="*/ 140800 h 1410800"/>
              <a:gd name="connsiteX40" fmla="*/ 5295900 w 6032848"/>
              <a:gd name="connsiteY40" fmla="*/ 128100 h 1410800"/>
              <a:gd name="connsiteX41" fmla="*/ 5314950 w 6032848"/>
              <a:gd name="connsiteY41" fmla="*/ 115400 h 1410800"/>
              <a:gd name="connsiteX42" fmla="*/ 5340350 w 6032848"/>
              <a:gd name="connsiteY42" fmla="*/ 109050 h 1410800"/>
              <a:gd name="connsiteX43" fmla="*/ 5359400 w 6032848"/>
              <a:gd name="connsiteY43" fmla="*/ 102700 h 1410800"/>
              <a:gd name="connsiteX44" fmla="*/ 5549900 w 6032848"/>
              <a:gd name="connsiteY44" fmla="*/ 96350 h 1410800"/>
              <a:gd name="connsiteX45" fmla="*/ 5600700 w 6032848"/>
              <a:gd name="connsiteY45" fmla="*/ 83650 h 1410800"/>
              <a:gd name="connsiteX46" fmla="*/ 5619750 w 6032848"/>
              <a:gd name="connsiteY46" fmla="*/ 77300 h 1410800"/>
              <a:gd name="connsiteX47" fmla="*/ 5651500 w 6032848"/>
              <a:gd name="connsiteY47" fmla="*/ 70950 h 1410800"/>
              <a:gd name="connsiteX48" fmla="*/ 5727700 w 6032848"/>
              <a:gd name="connsiteY48" fmla="*/ 26500 h 1410800"/>
              <a:gd name="connsiteX49" fmla="*/ 5791200 w 6032848"/>
              <a:gd name="connsiteY49" fmla="*/ 20150 h 1410800"/>
              <a:gd name="connsiteX50" fmla="*/ 5810250 w 6032848"/>
              <a:gd name="connsiteY50" fmla="*/ 13800 h 1410800"/>
              <a:gd name="connsiteX51" fmla="*/ 5829300 w 6032848"/>
              <a:gd name="connsiteY51" fmla="*/ 1100 h 1410800"/>
              <a:gd name="connsiteX52" fmla="*/ 5848350 w 6032848"/>
              <a:gd name="connsiteY52" fmla="*/ 7450 h 1410800"/>
              <a:gd name="connsiteX53" fmla="*/ 5892800 w 6032848"/>
              <a:gd name="connsiteY53" fmla="*/ 13800 h 1410800"/>
              <a:gd name="connsiteX54" fmla="*/ 5911850 w 6032848"/>
              <a:gd name="connsiteY54" fmla="*/ 26500 h 1410800"/>
              <a:gd name="connsiteX55" fmla="*/ 5937250 w 6032848"/>
              <a:gd name="connsiteY55" fmla="*/ 83650 h 1410800"/>
              <a:gd name="connsiteX56" fmla="*/ 5956300 w 6032848"/>
              <a:gd name="connsiteY56" fmla="*/ 90000 h 1410800"/>
              <a:gd name="connsiteX57" fmla="*/ 6007100 w 6032848"/>
              <a:gd name="connsiteY57" fmla="*/ 102700 h 1410800"/>
              <a:gd name="connsiteX58" fmla="*/ 6019800 w 6032848"/>
              <a:gd name="connsiteY58" fmla="*/ 121750 h 1410800"/>
              <a:gd name="connsiteX59" fmla="*/ 6026150 w 6032848"/>
              <a:gd name="connsiteY59" fmla="*/ 153500 h 1410800"/>
              <a:gd name="connsiteX60" fmla="*/ 6032500 w 6032848"/>
              <a:gd name="connsiteY60" fmla="*/ 197950 h 1410800"/>
              <a:gd name="connsiteX0" fmla="*/ 0 w 5029548"/>
              <a:gd name="connsiteY0" fmla="*/ 680550 h 680550"/>
              <a:gd name="connsiteX1" fmla="*/ 19050 w 5029548"/>
              <a:gd name="connsiteY1" fmla="*/ 661500 h 680550"/>
              <a:gd name="connsiteX2" fmla="*/ 393315 w 5029548"/>
              <a:gd name="connsiteY2" fmla="*/ 421764 h 680550"/>
              <a:gd name="connsiteX3" fmla="*/ 584200 w 5029548"/>
              <a:gd name="connsiteY3" fmla="*/ 324950 h 680550"/>
              <a:gd name="connsiteX4" fmla="*/ 615950 w 5029548"/>
              <a:gd name="connsiteY4" fmla="*/ 312250 h 680550"/>
              <a:gd name="connsiteX5" fmla="*/ 711200 w 5029548"/>
              <a:gd name="connsiteY5" fmla="*/ 286850 h 680550"/>
              <a:gd name="connsiteX6" fmla="*/ 774700 w 5029548"/>
              <a:gd name="connsiteY6" fmla="*/ 280500 h 680550"/>
              <a:gd name="connsiteX7" fmla="*/ 819150 w 5029548"/>
              <a:gd name="connsiteY7" fmla="*/ 274150 h 680550"/>
              <a:gd name="connsiteX8" fmla="*/ 1066800 w 5029548"/>
              <a:gd name="connsiteY8" fmla="*/ 261450 h 680550"/>
              <a:gd name="connsiteX9" fmla="*/ 1085850 w 5029548"/>
              <a:gd name="connsiteY9" fmla="*/ 255100 h 680550"/>
              <a:gd name="connsiteX10" fmla="*/ 1149350 w 5029548"/>
              <a:gd name="connsiteY10" fmla="*/ 248750 h 680550"/>
              <a:gd name="connsiteX11" fmla="*/ 1206500 w 5029548"/>
              <a:gd name="connsiteY11" fmla="*/ 229700 h 680550"/>
              <a:gd name="connsiteX12" fmla="*/ 1346200 w 5029548"/>
              <a:gd name="connsiteY12" fmla="*/ 217000 h 680550"/>
              <a:gd name="connsiteX13" fmla="*/ 1447800 w 5029548"/>
              <a:gd name="connsiteY13" fmla="*/ 204300 h 680550"/>
              <a:gd name="connsiteX14" fmla="*/ 1530350 w 5029548"/>
              <a:gd name="connsiteY14" fmla="*/ 197950 h 680550"/>
              <a:gd name="connsiteX15" fmla="*/ 1854200 w 5029548"/>
              <a:gd name="connsiteY15" fmla="*/ 185250 h 680550"/>
              <a:gd name="connsiteX16" fmla="*/ 1930400 w 5029548"/>
              <a:gd name="connsiteY16" fmla="*/ 172550 h 680550"/>
              <a:gd name="connsiteX17" fmla="*/ 2165350 w 5029548"/>
              <a:gd name="connsiteY17" fmla="*/ 159850 h 680550"/>
              <a:gd name="connsiteX18" fmla="*/ 2400300 w 5029548"/>
              <a:gd name="connsiteY18" fmla="*/ 140800 h 680550"/>
              <a:gd name="connsiteX19" fmla="*/ 2470150 w 5029548"/>
              <a:gd name="connsiteY19" fmla="*/ 128100 h 680550"/>
              <a:gd name="connsiteX20" fmla="*/ 2724150 w 5029548"/>
              <a:gd name="connsiteY20" fmla="*/ 121750 h 680550"/>
              <a:gd name="connsiteX21" fmla="*/ 3054350 w 5029548"/>
              <a:gd name="connsiteY21" fmla="*/ 121750 h 680550"/>
              <a:gd name="connsiteX22" fmla="*/ 3092450 w 5029548"/>
              <a:gd name="connsiteY22" fmla="*/ 128100 h 680550"/>
              <a:gd name="connsiteX23" fmla="*/ 3181350 w 5029548"/>
              <a:gd name="connsiteY23" fmla="*/ 134450 h 680550"/>
              <a:gd name="connsiteX24" fmla="*/ 3263900 w 5029548"/>
              <a:gd name="connsiteY24" fmla="*/ 147150 h 680550"/>
              <a:gd name="connsiteX25" fmla="*/ 3314700 w 5029548"/>
              <a:gd name="connsiteY25" fmla="*/ 159850 h 680550"/>
              <a:gd name="connsiteX26" fmla="*/ 3327400 w 5029548"/>
              <a:gd name="connsiteY26" fmla="*/ 178900 h 680550"/>
              <a:gd name="connsiteX27" fmla="*/ 3346450 w 5029548"/>
              <a:gd name="connsiteY27" fmla="*/ 185250 h 680550"/>
              <a:gd name="connsiteX28" fmla="*/ 3397250 w 5029548"/>
              <a:gd name="connsiteY28" fmla="*/ 204300 h 680550"/>
              <a:gd name="connsiteX29" fmla="*/ 3416300 w 5029548"/>
              <a:gd name="connsiteY29" fmla="*/ 217000 h 680550"/>
              <a:gd name="connsiteX30" fmla="*/ 3435350 w 5029548"/>
              <a:gd name="connsiteY30" fmla="*/ 223350 h 680550"/>
              <a:gd name="connsiteX31" fmla="*/ 3492500 w 5029548"/>
              <a:gd name="connsiteY31" fmla="*/ 236050 h 680550"/>
              <a:gd name="connsiteX32" fmla="*/ 3689350 w 5029548"/>
              <a:gd name="connsiteY32" fmla="*/ 229700 h 680550"/>
              <a:gd name="connsiteX33" fmla="*/ 3848100 w 5029548"/>
              <a:gd name="connsiteY33" fmla="*/ 210650 h 680550"/>
              <a:gd name="connsiteX34" fmla="*/ 3867150 w 5029548"/>
              <a:gd name="connsiteY34" fmla="*/ 197950 h 680550"/>
              <a:gd name="connsiteX35" fmla="*/ 3994150 w 5029548"/>
              <a:gd name="connsiteY35" fmla="*/ 172550 h 680550"/>
              <a:gd name="connsiteX36" fmla="*/ 4076700 w 5029548"/>
              <a:gd name="connsiteY36" fmla="*/ 153500 h 680550"/>
              <a:gd name="connsiteX37" fmla="*/ 4140200 w 5029548"/>
              <a:gd name="connsiteY37" fmla="*/ 147150 h 680550"/>
              <a:gd name="connsiteX38" fmla="*/ 4159250 w 5029548"/>
              <a:gd name="connsiteY38" fmla="*/ 140800 h 680550"/>
              <a:gd name="connsiteX39" fmla="*/ 4292600 w 5029548"/>
              <a:gd name="connsiteY39" fmla="*/ 128100 h 680550"/>
              <a:gd name="connsiteX40" fmla="*/ 4311650 w 5029548"/>
              <a:gd name="connsiteY40" fmla="*/ 115400 h 680550"/>
              <a:gd name="connsiteX41" fmla="*/ 4337050 w 5029548"/>
              <a:gd name="connsiteY41" fmla="*/ 109050 h 680550"/>
              <a:gd name="connsiteX42" fmla="*/ 4356100 w 5029548"/>
              <a:gd name="connsiteY42" fmla="*/ 102700 h 680550"/>
              <a:gd name="connsiteX43" fmla="*/ 4546600 w 5029548"/>
              <a:gd name="connsiteY43" fmla="*/ 96350 h 680550"/>
              <a:gd name="connsiteX44" fmla="*/ 4597400 w 5029548"/>
              <a:gd name="connsiteY44" fmla="*/ 83650 h 680550"/>
              <a:gd name="connsiteX45" fmla="*/ 4616450 w 5029548"/>
              <a:gd name="connsiteY45" fmla="*/ 77300 h 680550"/>
              <a:gd name="connsiteX46" fmla="*/ 4648200 w 5029548"/>
              <a:gd name="connsiteY46" fmla="*/ 70950 h 680550"/>
              <a:gd name="connsiteX47" fmla="*/ 4724400 w 5029548"/>
              <a:gd name="connsiteY47" fmla="*/ 26500 h 680550"/>
              <a:gd name="connsiteX48" fmla="*/ 4787900 w 5029548"/>
              <a:gd name="connsiteY48" fmla="*/ 20150 h 680550"/>
              <a:gd name="connsiteX49" fmla="*/ 4806950 w 5029548"/>
              <a:gd name="connsiteY49" fmla="*/ 13800 h 680550"/>
              <a:gd name="connsiteX50" fmla="*/ 4826000 w 5029548"/>
              <a:gd name="connsiteY50" fmla="*/ 1100 h 680550"/>
              <a:gd name="connsiteX51" fmla="*/ 4845050 w 5029548"/>
              <a:gd name="connsiteY51" fmla="*/ 7450 h 680550"/>
              <a:gd name="connsiteX52" fmla="*/ 4889500 w 5029548"/>
              <a:gd name="connsiteY52" fmla="*/ 13800 h 680550"/>
              <a:gd name="connsiteX53" fmla="*/ 4908550 w 5029548"/>
              <a:gd name="connsiteY53" fmla="*/ 26500 h 680550"/>
              <a:gd name="connsiteX54" fmla="*/ 4933950 w 5029548"/>
              <a:gd name="connsiteY54" fmla="*/ 83650 h 680550"/>
              <a:gd name="connsiteX55" fmla="*/ 4953000 w 5029548"/>
              <a:gd name="connsiteY55" fmla="*/ 90000 h 680550"/>
              <a:gd name="connsiteX56" fmla="*/ 5003800 w 5029548"/>
              <a:gd name="connsiteY56" fmla="*/ 102700 h 680550"/>
              <a:gd name="connsiteX57" fmla="*/ 5016500 w 5029548"/>
              <a:gd name="connsiteY57" fmla="*/ 121750 h 680550"/>
              <a:gd name="connsiteX58" fmla="*/ 5022850 w 5029548"/>
              <a:gd name="connsiteY58" fmla="*/ 153500 h 680550"/>
              <a:gd name="connsiteX59" fmla="*/ 5029200 w 5029548"/>
              <a:gd name="connsiteY59" fmla="*/ 197950 h 680550"/>
              <a:gd name="connsiteX0" fmla="*/ 0 w 5029548"/>
              <a:gd name="connsiteY0" fmla="*/ 680550 h 680550"/>
              <a:gd name="connsiteX1" fmla="*/ 393315 w 5029548"/>
              <a:gd name="connsiteY1" fmla="*/ 421764 h 680550"/>
              <a:gd name="connsiteX2" fmla="*/ 584200 w 5029548"/>
              <a:gd name="connsiteY2" fmla="*/ 324950 h 680550"/>
              <a:gd name="connsiteX3" fmla="*/ 615950 w 5029548"/>
              <a:gd name="connsiteY3" fmla="*/ 312250 h 680550"/>
              <a:gd name="connsiteX4" fmla="*/ 711200 w 5029548"/>
              <a:gd name="connsiteY4" fmla="*/ 286850 h 680550"/>
              <a:gd name="connsiteX5" fmla="*/ 774700 w 5029548"/>
              <a:gd name="connsiteY5" fmla="*/ 280500 h 680550"/>
              <a:gd name="connsiteX6" fmla="*/ 819150 w 5029548"/>
              <a:gd name="connsiteY6" fmla="*/ 274150 h 680550"/>
              <a:gd name="connsiteX7" fmla="*/ 1066800 w 5029548"/>
              <a:gd name="connsiteY7" fmla="*/ 261450 h 680550"/>
              <a:gd name="connsiteX8" fmla="*/ 1085850 w 5029548"/>
              <a:gd name="connsiteY8" fmla="*/ 255100 h 680550"/>
              <a:gd name="connsiteX9" fmla="*/ 1149350 w 5029548"/>
              <a:gd name="connsiteY9" fmla="*/ 248750 h 680550"/>
              <a:gd name="connsiteX10" fmla="*/ 1206500 w 5029548"/>
              <a:gd name="connsiteY10" fmla="*/ 229700 h 680550"/>
              <a:gd name="connsiteX11" fmla="*/ 1346200 w 5029548"/>
              <a:gd name="connsiteY11" fmla="*/ 217000 h 680550"/>
              <a:gd name="connsiteX12" fmla="*/ 1447800 w 5029548"/>
              <a:gd name="connsiteY12" fmla="*/ 204300 h 680550"/>
              <a:gd name="connsiteX13" fmla="*/ 1530350 w 5029548"/>
              <a:gd name="connsiteY13" fmla="*/ 197950 h 680550"/>
              <a:gd name="connsiteX14" fmla="*/ 1854200 w 5029548"/>
              <a:gd name="connsiteY14" fmla="*/ 185250 h 680550"/>
              <a:gd name="connsiteX15" fmla="*/ 1930400 w 5029548"/>
              <a:gd name="connsiteY15" fmla="*/ 172550 h 680550"/>
              <a:gd name="connsiteX16" fmla="*/ 2165350 w 5029548"/>
              <a:gd name="connsiteY16" fmla="*/ 159850 h 680550"/>
              <a:gd name="connsiteX17" fmla="*/ 2400300 w 5029548"/>
              <a:gd name="connsiteY17" fmla="*/ 140800 h 680550"/>
              <a:gd name="connsiteX18" fmla="*/ 2470150 w 5029548"/>
              <a:gd name="connsiteY18" fmla="*/ 128100 h 680550"/>
              <a:gd name="connsiteX19" fmla="*/ 2724150 w 5029548"/>
              <a:gd name="connsiteY19" fmla="*/ 121750 h 680550"/>
              <a:gd name="connsiteX20" fmla="*/ 3054350 w 5029548"/>
              <a:gd name="connsiteY20" fmla="*/ 121750 h 680550"/>
              <a:gd name="connsiteX21" fmla="*/ 3092450 w 5029548"/>
              <a:gd name="connsiteY21" fmla="*/ 128100 h 680550"/>
              <a:gd name="connsiteX22" fmla="*/ 3181350 w 5029548"/>
              <a:gd name="connsiteY22" fmla="*/ 134450 h 680550"/>
              <a:gd name="connsiteX23" fmla="*/ 3263900 w 5029548"/>
              <a:gd name="connsiteY23" fmla="*/ 147150 h 680550"/>
              <a:gd name="connsiteX24" fmla="*/ 3314700 w 5029548"/>
              <a:gd name="connsiteY24" fmla="*/ 159850 h 680550"/>
              <a:gd name="connsiteX25" fmla="*/ 3327400 w 5029548"/>
              <a:gd name="connsiteY25" fmla="*/ 178900 h 680550"/>
              <a:gd name="connsiteX26" fmla="*/ 3346450 w 5029548"/>
              <a:gd name="connsiteY26" fmla="*/ 185250 h 680550"/>
              <a:gd name="connsiteX27" fmla="*/ 3397250 w 5029548"/>
              <a:gd name="connsiteY27" fmla="*/ 204300 h 680550"/>
              <a:gd name="connsiteX28" fmla="*/ 3416300 w 5029548"/>
              <a:gd name="connsiteY28" fmla="*/ 217000 h 680550"/>
              <a:gd name="connsiteX29" fmla="*/ 3435350 w 5029548"/>
              <a:gd name="connsiteY29" fmla="*/ 223350 h 680550"/>
              <a:gd name="connsiteX30" fmla="*/ 3492500 w 5029548"/>
              <a:gd name="connsiteY30" fmla="*/ 236050 h 680550"/>
              <a:gd name="connsiteX31" fmla="*/ 3689350 w 5029548"/>
              <a:gd name="connsiteY31" fmla="*/ 229700 h 680550"/>
              <a:gd name="connsiteX32" fmla="*/ 3848100 w 5029548"/>
              <a:gd name="connsiteY32" fmla="*/ 210650 h 680550"/>
              <a:gd name="connsiteX33" fmla="*/ 3867150 w 5029548"/>
              <a:gd name="connsiteY33" fmla="*/ 197950 h 680550"/>
              <a:gd name="connsiteX34" fmla="*/ 3994150 w 5029548"/>
              <a:gd name="connsiteY34" fmla="*/ 172550 h 680550"/>
              <a:gd name="connsiteX35" fmla="*/ 4076700 w 5029548"/>
              <a:gd name="connsiteY35" fmla="*/ 153500 h 680550"/>
              <a:gd name="connsiteX36" fmla="*/ 4140200 w 5029548"/>
              <a:gd name="connsiteY36" fmla="*/ 147150 h 680550"/>
              <a:gd name="connsiteX37" fmla="*/ 4159250 w 5029548"/>
              <a:gd name="connsiteY37" fmla="*/ 140800 h 680550"/>
              <a:gd name="connsiteX38" fmla="*/ 4292600 w 5029548"/>
              <a:gd name="connsiteY38" fmla="*/ 128100 h 680550"/>
              <a:gd name="connsiteX39" fmla="*/ 4311650 w 5029548"/>
              <a:gd name="connsiteY39" fmla="*/ 115400 h 680550"/>
              <a:gd name="connsiteX40" fmla="*/ 4337050 w 5029548"/>
              <a:gd name="connsiteY40" fmla="*/ 109050 h 680550"/>
              <a:gd name="connsiteX41" fmla="*/ 4356100 w 5029548"/>
              <a:gd name="connsiteY41" fmla="*/ 102700 h 680550"/>
              <a:gd name="connsiteX42" fmla="*/ 4546600 w 5029548"/>
              <a:gd name="connsiteY42" fmla="*/ 96350 h 680550"/>
              <a:gd name="connsiteX43" fmla="*/ 4597400 w 5029548"/>
              <a:gd name="connsiteY43" fmla="*/ 83650 h 680550"/>
              <a:gd name="connsiteX44" fmla="*/ 4616450 w 5029548"/>
              <a:gd name="connsiteY44" fmla="*/ 77300 h 680550"/>
              <a:gd name="connsiteX45" fmla="*/ 4648200 w 5029548"/>
              <a:gd name="connsiteY45" fmla="*/ 70950 h 680550"/>
              <a:gd name="connsiteX46" fmla="*/ 4724400 w 5029548"/>
              <a:gd name="connsiteY46" fmla="*/ 26500 h 680550"/>
              <a:gd name="connsiteX47" fmla="*/ 4787900 w 5029548"/>
              <a:gd name="connsiteY47" fmla="*/ 20150 h 680550"/>
              <a:gd name="connsiteX48" fmla="*/ 4806950 w 5029548"/>
              <a:gd name="connsiteY48" fmla="*/ 13800 h 680550"/>
              <a:gd name="connsiteX49" fmla="*/ 4826000 w 5029548"/>
              <a:gd name="connsiteY49" fmla="*/ 1100 h 680550"/>
              <a:gd name="connsiteX50" fmla="*/ 4845050 w 5029548"/>
              <a:gd name="connsiteY50" fmla="*/ 7450 h 680550"/>
              <a:gd name="connsiteX51" fmla="*/ 4889500 w 5029548"/>
              <a:gd name="connsiteY51" fmla="*/ 13800 h 680550"/>
              <a:gd name="connsiteX52" fmla="*/ 4908550 w 5029548"/>
              <a:gd name="connsiteY52" fmla="*/ 26500 h 680550"/>
              <a:gd name="connsiteX53" fmla="*/ 4933950 w 5029548"/>
              <a:gd name="connsiteY53" fmla="*/ 83650 h 680550"/>
              <a:gd name="connsiteX54" fmla="*/ 4953000 w 5029548"/>
              <a:gd name="connsiteY54" fmla="*/ 90000 h 680550"/>
              <a:gd name="connsiteX55" fmla="*/ 5003800 w 5029548"/>
              <a:gd name="connsiteY55" fmla="*/ 102700 h 680550"/>
              <a:gd name="connsiteX56" fmla="*/ 5016500 w 5029548"/>
              <a:gd name="connsiteY56" fmla="*/ 121750 h 680550"/>
              <a:gd name="connsiteX57" fmla="*/ 5022850 w 5029548"/>
              <a:gd name="connsiteY57" fmla="*/ 153500 h 680550"/>
              <a:gd name="connsiteX58" fmla="*/ 5029200 w 5029548"/>
              <a:gd name="connsiteY58" fmla="*/ 197950 h 680550"/>
              <a:gd name="connsiteX0" fmla="*/ 0 w 4636233"/>
              <a:gd name="connsiteY0" fmla="*/ 421764 h 421764"/>
              <a:gd name="connsiteX1" fmla="*/ 190885 w 4636233"/>
              <a:gd name="connsiteY1" fmla="*/ 324950 h 421764"/>
              <a:gd name="connsiteX2" fmla="*/ 222635 w 4636233"/>
              <a:gd name="connsiteY2" fmla="*/ 312250 h 421764"/>
              <a:gd name="connsiteX3" fmla="*/ 317885 w 4636233"/>
              <a:gd name="connsiteY3" fmla="*/ 286850 h 421764"/>
              <a:gd name="connsiteX4" fmla="*/ 381385 w 4636233"/>
              <a:gd name="connsiteY4" fmla="*/ 280500 h 421764"/>
              <a:gd name="connsiteX5" fmla="*/ 425835 w 4636233"/>
              <a:gd name="connsiteY5" fmla="*/ 274150 h 421764"/>
              <a:gd name="connsiteX6" fmla="*/ 673485 w 4636233"/>
              <a:gd name="connsiteY6" fmla="*/ 261450 h 421764"/>
              <a:gd name="connsiteX7" fmla="*/ 692535 w 4636233"/>
              <a:gd name="connsiteY7" fmla="*/ 255100 h 421764"/>
              <a:gd name="connsiteX8" fmla="*/ 756035 w 4636233"/>
              <a:gd name="connsiteY8" fmla="*/ 248750 h 421764"/>
              <a:gd name="connsiteX9" fmla="*/ 813185 w 4636233"/>
              <a:gd name="connsiteY9" fmla="*/ 229700 h 421764"/>
              <a:gd name="connsiteX10" fmla="*/ 952885 w 4636233"/>
              <a:gd name="connsiteY10" fmla="*/ 217000 h 421764"/>
              <a:gd name="connsiteX11" fmla="*/ 1054485 w 4636233"/>
              <a:gd name="connsiteY11" fmla="*/ 204300 h 421764"/>
              <a:gd name="connsiteX12" fmla="*/ 1137035 w 4636233"/>
              <a:gd name="connsiteY12" fmla="*/ 197950 h 421764"/>
              <a:gd name="connsiteX13" fmla="*/ 1460885 w 4636233"/>
              <a:gd name="connsiteY13" fmla="*/ 185250 h 421764"/>
              <a:gd name="connsiteX14" fmla="*/ 1537085 w 4636233"/>
              <a:gd name="connsiteY14" fmla="*/ 172550 h 421764"/>
              <a:gd name="connsiteX15" fmla="*/ 1772035 w 4636233"/>
              <a:gd name="connsiteY15" fmla="*/ 159850 h 421764"/>
              <a:gd name="connsiteX16" fmla="*/ 2006985 w 4636233"/>
              <a:gd name="connsiteY16" fmla="*/ 140800 h 421764"/>
              <a:gd name="connsiteX17" fmla="*/ 2076835 w 4636233"/>
              <a:gd name="connsiteY17" fmla="*/ 128100 h 421764"/>
              <a:gd name="connsiteX18" fmla="*/ 2330835 w 4636233"/>
              <a:gd name="connsiteY18" fmla="*/ 121750 h 421764"/>
              <a:gd name="connsiteX19" fmla="*/ 2661035 w 4636233"/>
              <a:gd name="connsiteY19" fmla="*/ 121750 h 421764"/>
              <a:gd name="connsiteX20" fmla="*/ 2699135 w 4636233"/>
              <a:gd name="connsiteY20" fmla="*/ 128100 h 421764"/>
              <a:gd name="connsiteX21" fmla="*/ 2788035 w 4636233"/>
              <a:gd name="connsiteY21" fmla="*/ 134450 h 421764"/>
              <a:gd name="connsiteX22" fmla="*/ 2870585 w 4636233"/>
              <a:gd name="connsiteY22" fmla="*/ 147150 h 421764"/>
              <a:gd name="connsiteX23" fmla="*/ 2921385 w 4636233"/>
              <a:gd name="connsiteY23" fmla="*/ 159850 h 421764"/>
              <a:gd name="connsiteX24" fmla="*/ 2934085 w 4636233"/>
              <a:gd name="connsiteY24" fmla="*/ 178900 h 421764"/>
              <a:gd name="connsiteX25" fmla="*/ 2953135 w 4636233"/>
              <a:gd name="connsiteY25" fmla="*/ 185250 h 421764"/>
              <a:gd name="connsiteX26" fmla="*/ 3003935 w 4636233"/>
              <a:gd name="connsiteY26" fmla="*/ 204300 h 421764"/>
              <a:gd name="connsiteX27" fmla="*/ 3022985 w 4636233"/>
              <a:gd name="connsiteY27" fmla="*/ 217000 h 421764"/>
              <a:gd name="connsiteX28" fmla="*/ 3042035 w 4636233"/>
              <a:gd name="connsiteY28" fmla="*/ 223350 h 421764"/>
              <a:gd name="connsiteX29" fmla="*/ 3099185 w 4636233"/>
              <a:gd name="connsiteY29" fmla="*/ 236050 h 421764"/>
              <a:gd name="connsiteX30" fmla="*/ 3296035 w 4636233"/>
              <a:gd name="connsiteY30" fmla="*/ 229700 h 421764"/>
              <a:gd name="connsiteX31" fmla="*/ 3454785 w 4636233"/>
              <a:gd name="connsiteY31" fmla="*/ 210650 h 421764"/>
              <a:gd name="connsiteX32" fmla="*/ 3473835 w 4636233"/>
              <a:gd name="connsiteY32" fmla="*/ 197950 h 421764"/>
              <a:gd name="connsiteX33" fmla="*/ 3600835 w 4636233"/>
              <a:gd name="connsiteY33" fmla="*/ 172550 h 421764"/>
              <a:gd name="connsiteX34" fmla="*/ 3683385 w 4636233"/>
              <a:gd name="connsiteY34" fmla="*/ 153500 h 421764"/>
              <a:gd name="connsiteX35" fmla="*/ 3746885 w 4636233"/>
              <a:gd name="connsiteY35" fmla="*/ 147150 h 421764"/>
              <a:gd name="connsiteX36" fmla="*/ 3765935 w 4636233"/>
              <a:gd name="connsiteY36" fmla="*/ 140800 h 421764"/>
              <a:gd name="connsiteX37" fmla="*/ 3899285 w 4636233"/>
              <a:gd name="connsiteY37" fmla="*/ 128100 h 421764"/>
              <a:gd name="connsiteX38" fmla="*/ 3918335 w 4636233"/>
              <a:gd name="connsiteY38" fmla="*/ 115400 h 421764"/>
              <a:gd name="connsiteX39" fmla="*/ 3943735 w 4636233"/>
              <a:gd name="connsiteY39" fmla="*/ 109050 h 421764"/>
              <a:gd name="connsiteX40" fmla="*/ 3962785 w 4636233"/>
              <a:gd name="connsiteY40" fmla="*/ 102700 h 421764"/>
              <a:gd name="connsiteX41" fmla="*/ 4153285 w 4636233"/>
              <a:gd name="connsiteY41" fmla="*/ 96350 h 421764"/>
              <a:gd name="connsiteX42" fmla="*/ 4204085 w 4636233"/>
              <a:gd name="connsiteY42" fmla="*/ 83650 h 421764"/>
              <a:gd name="connsiteX43" fmla="*/ 4223135 w 4636233"/>
              <a:gd name="connsiteY43" fmla="*/ 77300 h 421764"/>
              <a:gd name="connsiteX44" fmla="*/ 4254885 w 4636233"/>
              <a:gd name="connsiteY44" fmla="*/ 70950 h 421764"/>
              <a:gd name="connsiteX45" fmla="*/ 4331085 w 4636233"/>
              <a:gd name="connsiteY45" fmla="*/ 26500 h 421764"/>
              <a:gd name="connsiteX46" fmla="*/ 4394585 w 4636233"/>
              <a:gd name="connsiteY46" fmla="*/ 20150 h 421764"/>
              <a:gd name="connsiteX47" fmla="*/ 4413635 w 4636233"/>
              <a:gd name="connsiteY47" fmla="*/ 13800 h 421764"/>
              <a:gd name="connsiteX48" fmla="*/ 4432685 w 4636233"/>
              <a:gd name="connsiteY48" fmla="*/ 1100 h 421764"/>
              <a:gd name="connsiteX49" fmla="*/ 4451735 w 4636233"/>
              <a:gd name="connsiteY49" fmla="*/ 7450 h 421764"/>
              <a:gd name="connsiteX50" fmla="*/ 4496185 w 4636233"/>
              <a:gd name="connsiteY50" fmla="*/ 13800 h 421764"/>
              <a:gd name="connsiteX51" fmla="*/ 4515235 w 4636233"/>
              <a:gd name="connsiteY51" fmla="*/ 26500 h 421764"/>
              <a:gd name="connsiteX52" fmla="*/ 4540635 w 4636233"/>
              <a:gd name="connsiteY52" fmla="*/ 83650 h 421764"/>
              <a:gd name="connsiteX53" fmla="*/ 4559685 w 4636233"/>
              <a:gd name="connsiteY53" fmla="*/ 90000 h 421764"/>
              <a:gd name="connsiteX54" fmla="*/ 4610485 w 4636233"/>
              <a:gd name="connsiteY54" fmla="*/ 102700 h 421764"/>
              <a:gd name="connsiteX55" fmla="*/ 4623185 w 4636233"/>
              <a:gd name="connsiteY55" fmla="*/ 121750 h 421764"/>
              <a:gd name="connsiteX56" fmla="*/ 4629535 w 4636233"/>
              <a:gd name="connsiteY56" fmla="*/ 153500 h 421764"/>
              <a:gd name="connsiteX57" fmla="*/ 4635885 w 4636233"/>
              <a:gd name="connsiteY57" fmla="*/ 197950 h 421764"/>
              <a:gd name="connsiteX0" fmla="*/ 0 w 4445348"/>
              <a:gd name="connsiteY0" fmla="*/ 324950 h 324950"/>
              <a:gd name="connsiteX1" fmla="*/ 31750 w 4445348"/>
              <a:gd name="connsiteY1" fmla="*/ 312250 h 324950"/>
              <a:gd name="connsiteX2" fmla="*/ 127000 w 4445348"/>
              <a:gd name="connsiteY2" fmla="*/ 286850 h 324950"/>
              <a:gd name="connsiteX3" fmla="*/ 190500 w 4445348"/>
              <a:gd name="connsiteY3" fmla="*/ 280500 h 324950"/>
              <a:gd name="connsiteX4" fmla="*/ 234950 w 4445348"/>
              <a:gd name="connsiteY4" fmla="*/ 274150 h 324950"/>
              <a:gd name="connsiteX5" fmla="*/ 482600 w 4445348"/>
              <a:gd name="connsiteY5" fmla="*/ 261450 h 324950"/>
              <a:gd name="connsiteX6" fmla="*/ 501650 w 4445348"/>
              <a:gd name="connsiteY6" fmla="*/ 255100 h 324950"/>
              <a:gd name="connsiteX7" fmla="*/ 565150 w 4445348"/>
              <a:gd name="connsiteY7" fmla="*/ 248750 h 324950"/>
              <a:gd name="connsiteX8" fmla="*/ 622300 w 4445348"/>
              <a:gd name="connsiteY8" fmla="*/ 229700 h 324950"/>
              <a:gd name="connsiteX9" fmla="*/ 762000 w 4445348"/>
              <a:gd name="connsiteY9" fmla="*/ 217000 h 324950"/>
              <a:gd name="connsiteX10" fmla="*/ 863600 w 4445348"/>
              <a:gd name="connsiteY10" fmla="*/ 204300 h 324950"/>
              <a:gd name="connsiteX11" fmla="*/ 946150 w 4445348"/>
              <a:gd name="connsiteY11" fmla="*/ 197950 h 324950"/>
              <a:gd name="connsiteX12" fmla="*/ 1270000 w 4445348"/>
              <a:gd name="connsiteY12" fmla="*/ 185250 h 324950"/>
              <a:gd name="connsiteX13" fmla="*/ 1346200 w 4445348"/>
              <a:gd name="connsiteY13" fmla="*/ 172550 h 324950"/>
              <a:gd name="connsiteX14" fmla="*/ 1581150 w 4445348"/>
              <a:gd name="connsiteY14" fmla="*/ 159850 h 324950"/>
              <a:gd name="connsiteX15" fmla="*/ 1816100 w 4445348"/>
              <a:gd name="connsiteY15" fmla="*/ 140800 h 324950"/>
              <a:gd name="connsiteX16" fmla="*/ 1885950 w 4445348"/>
              <a:gd name="connsiteY16" fmla="*/ 128100 h 324950"/>
              <a:gd name="connsiteX17" fmla="*/ 2139950 w 4445348"/>
              <a:gd name="connsiteY17" fmla="*/ 121750 h 324950"/>
              <a:gd name="connsiteX18" fmla="*/ 2470150 w 4445348"/>
              <a:gd name="connsiteY18" fmla="*/ 121750 h 324950"/>
              <a:gd name="connsiteX19" fmla="*/ 2508250 w 4445348"/>
              <a:gd name="connsiteY19" fmla="*/ 128100 h 324950"/>
              <a:gd name="connsiteX20" fmla="*/ 2597150 w 4445348"/>
              <a:gd name="connsiteY20" fmla="*/ 134450 h 324950"/>
              <a:gd name="connsiteX21" fmla="*/ 2679700 w 4445348"/>
              <a:gd name="connsiteY21" fmla="*/ 147150 h 324950"/>
              <a:gd name="connsiteX22" fmla="*/ 2730500 w 4445348"/>
              <a:gd name="connsiteY22" fmla="*/ 159850 h 324950"/>
              <a:gd name="connsiteX23" fmla="*/ 2743200 w 4445348"/>
              <a:gd name="connsiteY23" fmla="*/ 178900 h 324950"/>
              <a:gd name="connsiteX24" fmla="*/ 2762250 w 4445348"/>
              <a:gd name="connsiteY24" fmla="*/ 185250 h 324950"/>
              <a:gd name="connsiteX25" fmla="*/ 2813050 w 4445348"/>
              <a:gd name="connsiteY25" fmla="*/ 204300 h 324950"/>
              <a:gd name="connsiteX26" fmla="*/ 2832100 w 4445348"/>
              <a:gd name="connsiteY26" fmla="*/ 217000 h 324950"/>
              <a:gd name="connsiteX27" fmla="*/ 2851150 w 4445348"/>
              <a:gd name="connsiteY27" fmla="*/ 223350 h 324950"/>
              <a:gd name="connsiteX28" fmla="*/ 2908300 w 4445348"/>
              <a:gd name="connsiteY28" fmla="*/ 236050 h 324950"/>
              <a:gd name="connsiteX29" fmla="*/ 3105150 w 4445348"/>
              <a:gd name="connsiteY29" fmla="*/ 229700 h 324950"/>
              <a:gd name="connsiteX30" fmla="*/ 3263900 w 4445348"/>
              <a:gd name="connsiteY30" fmla="*/ 210650 h 324950"/>
              <a:gd name="connsiteX31" fmla="*/ 3282950 w 4445348"/>
              <a:gd name="connsiteY31" fmla="*/ 197950 h 324950"/>
              <a:gd name="connsiteX32" fmla="*/ 3409950 w 4445348"/>
              <a:gd name="connsiteY32" fmla="*/ 172550 h 324950"/>
              <a:gd name="connsiteX33" fmla="*/ 3492500 w 4445348"/>
              <a:gd name="connsiteY33" fmla="*/ 153500 h 324950"/>
              <a:gd name="connsiteX34" fmla="*/ 3556000 w 4445348"/>
              <a:gd name="connsiteY34" fmla="*/ 147150 h 324950"/>
              <a:gd name="connsiteX35" fmla="*/ 3575050 w 4445348"/>
              <a:gd name="connsiteY35" fmla="*/ 140800 h 324950"/>
              <a:gd name="connsiteX36" fmla="*/ 3708400 w 4445348"/>
              <a:gd name="connsiteY36" fmla="*/ 128100 h 324950"/>
              <a:gd name="connsiteX37" fmla="*/ 3727450 w 4445348"/>
              <a:gd name="connsiteY37" fmla="*/ 115400 h 324950"/>
              <a:gd name="connsiteX38" fmla="*/ 3752850 w 4445348"/>
              <a:gd name="connsiteY38" fmla="*/ 109050 h 324950"/>
              <a:gd name="connsiteX39" fmla="*/ 3771900 w 4445348"/>
              <a:gd name="connsiteY39" fmla="*/ 102700 h 324950"/>
              <a:gd name="connsiteX40" fmla="*/ 3962400 w 4445348"/>
              <a:gd name="connsiteY40" fmla="*/ 96350 h 324950"/>
              <a:gd name="connsiteX41" fmla="*/ 4013200 w 4445348"/>
              <a:gd name="connsiteY41" fmla="*/ 83650 h 324950"/>
              <a:gd name="connsiteX42" fmla="*/ 4032250 w 4445348"/>
              <a:gd name="connsiteY42" fmla="*/ 77300 h 324950"/>
              <a:gd name="connsiteX43" fmla="*/ 4064000 w 4445348"/>
              <a:gd name="connsiteY43" fmla="*/ 70950 h 324950"/>
              <a:gd name="connsiteX44" fmla="*/ 4140200 w 4445348"/>
              <a:gd name="connsiteY44" fmla="*/ 26500 h 324950"/>
              <a:gd name="connsiteX45" fmla="*/ 4203700 w 4445348"/>
              <a:gd name="connsiteY45" fmla="*/ 20150 h 324950"/>
              <a:gd name="connsiteX46" fmla="*/ 4222750 w 4445348"/>
              <a:gd name="connsiteY46" fmla="*/ 13800 h 324950"/>
              <a:gd name="connsiteX47" fmla="*/ 4241800 w 4445348"/>
              <a:gd name="connsiteY47" fmla="*/ 1100 h 324950"/>
              <a:gd name="connsiteX48" fmla="*/ 4260850 w 4445348"/>
              <a:gd name="connsiteY48" fmla="*/ 7450 h 324950"/>
              <a:gd name="connsiteX49" fmla="*/ 4305300 w 4445348"/>
              <a:gd name="connsiteY49" fmla="*/ 13800 h 324950"/>
              <a:gd name="connsiteX50" fmla="*/ 4324350 w 4445348"/>
              <a:gd name="connsiteY50" fmla="*/ 26500 h 324950"/>
              <a:gd name="connsiteX51" fmla="*/ 4349750 w 4445348"/>
              <a:gd name="connsiteY51" fmla="*/ 83650 h 324950"/>
              <a:gd name="connsiteX52" fmla="*/ 4368800 w 4445348"/>
              <a:gd name="connsiteY52" fmla="*/ 90000 h 324950"/>
              <a:gd name="connsiteX53" fmla="*/ 4419600 w 4445348"/>
              <a:gd name="connsiteY53" fmla="*/ 102700 h 324950"/>
              <a:gd name="connsiteX54" fmla="*/ 4432300 w 4445348"/>
              <a:gd name="connsiteY54" fmla="*/ 121750 h 324950"/>
              <a:gd name="connsiteX55" fmla="*/ 4438650 w 4445348"/>
              <a:gd name="connsiteY55" fmla="*/ 153500 h 324950"/>
              <a:gd name="connsiteX56" fmla="*/ 4445000 w 4445348"/>
              <a:gd name="connsiteY56" fmla="*/ 197950 h 3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45348" h="324950">
                <a:moveTo>
                  <a:pt x="0" y="324950"/>
                </a:moveTo>
                <a:cubicBezTo>
                  <a:pt x="10583" y="320717"/>
                  <a:pt x="21038" y="316145"/>
                  <a:pt x="31750" y="312250"/>
                </a:cubicBezTo>
                <a:cubicBezTo>
                  <a:pt x="64964" y="300172"/>
                  <a:pt x="90892" y="292551"/>
                  <a:pt x="127000" y="286850"/>
                </a:cubicBezTo>
                <a:cubicBezTo>
                  <a:pt x="148012" y="283532"/>
                  <a:pt x="169373" y="282985"/>
                  <a:pt x="190500" y="280500"/>
                </a:cubicBezTo>
                <a:cubicBezTo>
                  <a:pt x="205365" y="278751"/>
                  <a:pt x="220133" y="276267"/>
                  <a:pt x="234950" y="274150"/>
                </a:cubicBezTo>
                <a:cubicBezTo>
                  <a:pt x="328039" y="243120"/>
                  <a:pt x="227702" y="274522"/>
                  <a:pt x="482600" y="261450"/>
                </a:cubicBezTo>
                <a:cubicBezTo>
                  <a:pt x="489285" y="261107"/>
                  <a:pt x="495034" y="256118"/>
                  <a:pt x="501650" y="255100"/>
                </a:cubicBezTo>
                <a:cubicBezTo>
                  <a:pt x="522675" y="251865"/>
                  <a:pt x="543983" y="250867"/>
                  <a:pt x="565150" y="248750"/>
                </a:cubicBezTo>
                <a:cubicBezTo>
                  <a:pt x="595758" y="228345"/>
                  <a:pt x="575246" y="238255"/>
                  <a:pt x="622300" y="229700"/>
                </a:cubicBezTo>
                <a:cubicBezTo>
                  <a:pt x="707159" y="214271"/>
                  <a:pt x="583949" y="230696"/>
                  <a:pt x="762000" y="217000"/>
                </a:cubicBezTo>
                <a:cubicBezTo>
                  <a:pt x="796679" y="214332"/>
                  <a:pt x="829338" y="209195"/>
                  <a:pt x="863600" y="204300"/>
                </a:cubicBezTo>
                <a:cubicBezTo>
                  <a:pt x="938018" y="179494"/>
                  <a:pt x="863718" y="197950"/>
                  <a:pt x="946150" y="197950"/>
                </a:cubicBezTo>
                <a:cubicBezTo>
                  <a:pt x="1072115" y="197950"/>
                  <a:pt x="1153241" y="192118"/>
                  <a:pt x="1270000" y="185250"/>
                </a:cubicBezTo>
                <a:cubicBezTo>
                  <a:pt x="1302280" y="177180"/>
                  <a:pt x="1305659" y="175253"/>
                  <a:pt x="1346200" y="172550"/>
                </a:cubicBezTo>
                <a:cubicBezTo>
                  <a:pt x="1424457" y="167333"/>
                  <a:pt x="1581150" y="159850"/>
                  <a:pt x="1581150" y="159850"/>
                </a:cubicBezTo>
                <a:cubicBezTo>
                  <a:pt x="1701769" y="139747"/>
                  <a:pt x="1516209" y="169361"/>
                  <a:pt x="1816100" y="140800"/>
                </a:cubicBezTo>
                <a:cubicBezTo>
                  <a:pt x="1839658" y="138556"/>
                  <a:pt x="1862326" y="129490"/>
                  <a:pt x="1885950" y="128100"/>
                </a:cubicBezTo>
                <a:cubicBezTo>
                  <a:pt x="1970497" y="123127"/>
                  <a:pt x="2055283" y="123867"/>
                  <a:pt x="2139950" y="121750"/>
                </a:cubicBezTo>
                <a:cubicBezTo>
                  <a:pt x="2296575" y="111961"/>
                  <a:pt x="2254931" y="111501"/>
                  <a:pt x="2470150" y="121750"/>
                </a:cubicBezTo>
                <a:cubicBezTo>
                  <a:pt x="2483011" y="122362"/>
                  <a:pt x="2495439" y="126819"/>
                  <a:pt x="2508250" y="128100"/>
                </a:cubicBezTo>
                <a:cubicBezTo>
                  <a:pt x="2537811" y="131056"/>
                  <a:pt x="2567517" y="132333"/>
                  <a:pt x="2597150" y="134450"/>
                </a:cubicBezTo>
                <a:cubicBezTo>
                  <a:pt x="2667786" y="152109"/>
                  <a:pt x="2555366" y="125209"/>
                  <a:pt x="2679700" y="147150"/>
                </a:cubicBezTo>
                <a:cubicBezTo>
                  <a:pt x="2696889" y="150183"/>
                  <a:pt x="2730500" y="159850"/>
                  <a:pt x="2730500" y="159850"/>
                </a:cubicBezTo>
                <a:cubicBezTo>
                  <a:pt x="2734733" y="166200"/>
                  <a:pt x="2737241" y="174132"/>
                  <a:pt x="2743200" y="178900"/>
                </a:cubicBezTo>
                <a:cubicBezTo>
                  <a:pt x="2748427" y="183081"/>
                  <a:pt x="2756098" y="182613"/>
                  <a:pt x="2762250" y="185250"/>
                </a:cubicBezTo>
                <a:cubicBezTo>
                  <a:pt x="2808738" y="205174"/>
                  <a:pt x="2766221" y="192593"/>
                  <a:pt x="2813050" y="204300"/>
                </a:cubicBezTo>
                <a:cubicBezTo>
                  <a:pt x="2819400" y="208533"/>
                  <a:pt x="2825274" y="213587"/>
                  <a:pt x="2832100" y="217000"/>
                </a:cubicBezTo>
                <a:cubicBezTo>
                  <a:pt x="2838087" y="219993"/>
                  <a:pt x="2844714" y="221511"/>
                  <a:pt x="2851150" y="223350"/>
                </a:cubicBezTo>
                <a:cubicBezTo>
                  <a:pt x="2872075" y="229328"/>
                  <a:pt x="2886476" y="231685"/>
                  <a:pt x="2908300" y="236050"/>
                </a:cubicBezTo>
                <a:lnTo>
                  <a:pt x="3105150" y="229700"/>
                </a:lnTo>
                <a:cubicBezTo>
                  <a:pt x="3159511" y="227111"/>
                  <a:pt x="3209857" y="218370"/>
                  <a:pt x="3263900" y="210650"/>
                </a:cubicBezTo>
                <a:cubicBezTo>
                  <a:pt x="3270250" y="206417"/>
                  <a:pt x="3275778" y="200558"/>
                  <a:pt x="3282950" y="197950"/>
                </a:cubicBezTo>
                <a:cubicBezTo>
                  <a:pt x="3317330" y="185448"/>
                  <a:pt x="3377612" y="178613"/>
                  <a:pt x="3409950" y="172550"/>
                </a:cubicBezTo>
                <a:cubicBezTo>
                  <a:pt x="3484059" y="158654"/>
                  <a:pt x="3360246" y="174382"/>
                  <a:pt x="3492500" y="153500"/>
                </a:cubicBezTo>
                <a:cubicBezTo>
                  <a:pt x="3513512" y="150182"/>
                  <a:pt x="3534833" y="149267"/>
                  <a:pt x="3556000" y="147150"/>
                </a:cubicBezTo>
                <a:cubicBezTo>
                  <a:pt x="3562350" y="145033"/>
                  <a:pt x="3568486" y="142113"/>
                  <a:pt x="3575050" y="140800"/>
                </a:cubicBezTo>
                <a:cubicBezTo>
                  <a:pt x="3616083" y="132593"/>
                  <a:pt x="3669730" y="130862"/>
                  <a:pt x="3708400" y="128100"/>
                </a:cubicBezTo>
                <a:cubicBezTo>
                  <a:pt x="3714750" y="123867"/>
                  <a:pt x="3720435" y="118406"/>
                  <a:pt x="3727450" y="115400"/>
                </a:cubicBezTo>
                <a:cubicBezTo>
                  <a:pt x="3735472" y="111962"/>
                  <a:pt x="3744459" y="111448"/>
                  <a:pt x="3752850" y="109050"/>
                </a:cubicBezTo>
                <a:cubicBezTo>
                  <a:pt x="3759286" y="107211"/>
                  <a:pt x="3765219" y="103105"/>
                  <a:pt x="3771900" y="102700"/>
                </a:cubicBezTo>
                <a:cubicBezTo>
                  <a:pt x="3835319" y="98856"/>
                  <a:pt x="3898900" y="98467"/>
                  <a:pt x="3962400" y="96350"/>
                </a:cubicBezTo>
                <a:cubicBezTo>
                  <a:pt x="4005946" y="81835"/>
                  <a:pt x="3951898" y="98975"/>
                  <a:pt x="4013200" y="83650"/>
                </a:cubicBezTo>
                <a:cubicBezTo>
                  <a:pt x="4019694" y="82027"/>
                  <a:pt x="4025756" y="78923"/>
                  <a:pt x="4032250" y="77300"/>
                </a:cubicBezTo>
                <a:cubicBezTo>
                  <a:pt x="4042721" y="74682"/>
                  <a:pt x="4053417" y="73067"/>
                  <a:pt x="4064000" y="70950"/>
                </a:cubicBezTo>
                <a:cubicBezTo>
                  <a:pt x="4080535" y="59927"/>
                  <a:pt x="4119499" y="31675"/>
                  <a:pt x="4140200" y="26500"/>
                </a:cubicBezTo>
                <a:cubicBezTo>
                  <a:pt x="4160837" y="21341"/>
                  <a:pt x="4182533" y="22267"/>
                  <a:pt x="4203700" y="20150"/>
                </a:cubicBezTo>
                <a:cubicBezTo>
                  <a:pt x="4210050" y="18033"/>
                  <a:pt x="4216763" y="16793"/>
                  <a:pt x="4222750" y="13800"/>
                </a:cubicBezTo>
                <a:cubicBezTo>
                  <a:pt x="4229576" y="10387"/>
                  <a:pt x="4234272" y="2355"/>
                  <a:pt x="4241800" y="1100"/>
                </a:cubicBezTo>
                <a:cubicBezTo>
                  <a:pt x="4248402" y="0"/>
                  <a:pt x="4254286" y="6137"/>
                  <a:pt x="4260850" y="7450"/>
                </a:cubicBezTo>
                <a:cubicBezTo>
                  <a:pt x="4275526" y="10385"/>
                  <a:pt x="4290483" y="11683"/>
                  <a:pt x="4305300" y="13800"/>
                </a:cubicBezTo>
                <a:cubicBezTo>
                  <a:pt x="4311650" y="18033"/>
                  <a:pt x="4320305" y="20028"/>
                  <a:pt x="4324350" y="26500"/>
                </a:cubicBezTo>
                <a:cubicBezTo>
                  <a:pt x="4335022" y="43575"/>
                  <a:pt x="4332156" y="69575"/>
                  <a:pt x="4349750" y="83650"/>
                </a:cubicBezTo>
                <a:cubicBezTo>
                  <a:pt x="4354977" y="87831"/>
                  <a:pt x="4362342" y="88239"/>
                  <a:pt x="4368800" y="90000"/>
                </a:cubicBezTo>
                <a:cubicBezTo>
                  <a:pt x="4385639" y="94593"/>
                  <a:pt x="4419600" y="102700"/>
                  <a:pt x="4419600" y="102700"/>
                </a:cubicBezTo>
                <a:cubicBezTo>
                  <a:pt x="4423833" y="109050"/>
                  <a:pt x="4429620" y="114604"/>
                  <a:pt x="4432300" y="121750"/>
                </a:cubicBezTo>
                <a:cubicBezTo>
                  <a:pt x="4436090" y="131856"/>
                  <a:pt x="4436719" y="142881"/>
                  <a:pt x="4438650" y="153500"/>
                </a:cubicBezTo>
                <a:cubicBezTo>
                  <a:pt x="4445348" y="190339"/>
                  <a:pt x="4445000" y="179275"/>
                  <a:pt x="4445000" y="197950"/>
                </a:cubicBezTo>
              </a:path>
            </a:pathLst>
          </a:custGeom>
          <a:ln w="31750">
            <a:solidFill>
              <a:schemeClr val="accent4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-4873" y="3157265"/>
            <a:ext cx="3961229" cy="1875725"/>
          </a:xfrm>
          <a:custGeom>
            <a:avLst/>
            <a:gdLst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797050 w 3551592"/>
              <a:gd name="connsiteY16" fmla="*/ 1454150 h 1632297"/>
              <a:gd name="connsiteX17" fmla="*/ 1841500 w 3551592"/>
              <a:gd name="connsiteY17" fmla="*/ 1460500 h 1632297"/>
              <a:gd name="connsiteX18" fmla="*/ 1866900 w 3551592"/>
              <a:gd name="connsiteY18" fmla="*/ 1466850 h 1632297"/>
              <a:gd name="connsiteX19" fmla="*/ 1987550 w 3551592"/>
              <a:gd name="connsiteY19" fmla="*/ 1485900 h 1632297"/>
              <a:gd name="connsiteX20" fmla="*/ 2006600 w 3551592"/>
              <a:gd name="connsiteY20" fmla="*/ 1504950 h 1632297"/>
              <a:gd name="connsiteX21" fmla="*/ 2070100 w 3551592"/>
              <a:gd name="connsiteY21" fmla="*/ 1549400 h 1632297"/>
              <a:gd name="connsiteX22" fmla="*/ 2095500 w 3551592"/>
              <a:gd name="connsiteY22" fmla="*/ 1555750 h 1632297"/>
              <a:gd name="connsiteX23" fmla="*/ 2228850 w 3551592"/>
              <a:gd name="connsiteY23" fmla="*/ 1568450 h 1632297"/>
              <a:gd name="connsiteX24" fmla="*/ 2286000 w 3551592"/>
              <a:gd name="connsiteY24" fmla="*/ 1574800 h 1632297"/>
              <a:gd name="connsiteX25" fmla="*/ 2349500 w 3551592"/>
              <a:gd name="connsiteY25" fmla="*/ 1606550 h 1632297"/>
              <a:gd name="connsiteX26" fmla="*/ 2381250 w 3551592"/>
              <a:gd name="connsiteY26" fmla="*/ 1625600 h 1632297"/>
              <a:gd name="connsiteX27" fmla="*/ 2508250 w 3551592"/>
              <a:gd name="connsiteY27" fmla="*/ 1631950 h 1632297"/>
              <a:gd name="connsiteX28" fmla="*/ 2647950 w 3551592"/>
              <a:gd name="connsiteY28" fmla="*/ 1625600 h 1632297"/>
              <a:gd name="connsiteX29" fmla="*/ 2667000 w 3551592"/>
              <a:gd name="connsiteY29" fmla="*/ 1619250 h 1632297"/>
              <a:gd name="connsiteX30" fmla="*/ 2698750 w 3551592"/>
              <a:gd name="connsiteY30" fmla="*/ 1606550 h 1632297"/>
              <a:gd name="connsiteX31" fmla="*/ 2819400 w 3551592"/>
              <a:gd name="connsiteY31" fmla="*/ 1593850 h 1632297"/>
              <a:gd name="connsiteX32" fmla="*/ 2844800 w 3551592"/>
              <a:gd name="connsiteY32" fmla="*/ 1555750 h 1632297"/>
              <a:gd name="connsiteX33" fmla="*/ 2857500 w 3551592"/>
              <a:gd name="connsiteY33" fmla="*/ 1511300 h 1632297"/>
              <a:gd name="connsiteX34" fmla="*/ 2882900 w 3551592"/>
              <a:gd name="connsiteY34" fmla="*/ 1454150 h 1632297"/>
              <a:gd name="connsiteX35" fmla="*/ 2889250 w 3551592"/>
              <a:gd name="connsiteY35" fmla="*/ 1428750 h 1632297"/>
              <a:gd name="connsiteX36" fmla="*/ 2908300 w 3551592"/>
              <a:gd name="connsiteY36" fmla="*/ 1416050 h 1632297"/>
              <a:gd name="connsiteX37" fmla="*/ 2940050 w 3551592"/>
              <a:gd name="connsiteY37" fmla="*/ 1390650 h 1632297"/>
              <a:gd name="connsiteX38" fmla="*/ 2978150 w 3551592"/>
              <a:gd name="connsiteY38" fmla="*/ 1358900 h 1632297"/>
              <a:gd name="connsiteX39" fmla="*/ 2990850 w 3551592"/>
              <a:gd name="connsiteY39" fmla="*/ 1339850 h 1632297"/>
              <a:gd name="connsiteX40" fmla="*/ 3003550 w 3551592"/>
              <a:gd name="connsiteY40" fmla="*/ 1301750 h 1632297"/>
              <a:gd name="connsiteX41" fmla="*/ 3022600 w 3551592"/>
              <a:gd name="connsiteY41" fmla="*/ 1295400 h 1632297"/>
              <a:gd name="connsiteX42" fmla="*/ 3054350 w 3551592"/>
              <a:gd name="connsiteY42" fmla="*/ 1225550 h 1632297"/>
              <a:gd name="connsiteX43" fmla="*/ 3092450 w 3551592"/>
              <a:gd name="connsiteY43" fmla="*/ 1212850 h 1632297"/>
              <a:gd name="connsiteX44" fmla="*/ 3130550 w 3551592"/>
              <a:gd name="connsiteY44" fmla="*/ 1193800 h 1632297"/>
              <a:gd name="connsiteX45" fmla="*/ 3155950 w 3551592"/>
              <a:gd name="connsiteY45" fmla="*/ 1187450 h 1632297"/>
              <a:gd name="connsiteX46" fmla="*/ 3168650 w 3551592"/>
              <a:gd name="connsiteY46" fmla="*/ 1168400 h 1632297"/>
              <a:gd name="connsiteX47" fmla="*/ 3194050 w 3551592"/>
              <a:gd name="connsiteY47" fmla="*/ 1162050 h 1632297"/>
              <a:gd name="connsiteX48" fmla="*/ 3213100 w 3551592"/>
              <a:gd name="connsiteY48" fmla="*/ 1155700 h 1632297"/>
              <a:gd name="connsiteX49" fmla="*/ 3225800 w 3551592"/>
              <a:gd name="connsiteY49" fmla="*/ 1066800 h 1632297"/>
              <a:gd name="connsiteX50" fmla="*/ 3238500 w 3551592"/>
              <a:gd name="connsiteY50" fmla="*/ 1047750 h 1632297"/>
              <a:gd name="connsiteX51" fmla="*/ 3270250 w 3551592"/>
              <a:gd name="connsiteY51" fmla="*/ 1003300 h 1632297"/>
              <a:gd name="connsiteX52" fmla="*/ 3295650 w 3551592"/>
              <a:gd name="connsiteY52" fmla="*/ 965200 h 1632297"/>
              <a:gd name="connsiteX53" fmla="*/ 3333750 w 3551592"/>
              <a:gd name="connsiteY53" fmla="*/ 927100 h 1632297"/>
              <a:gd name="connsiteX54" fmla="*/ 3352800 w 3551592"/>
              <a:gd name="connsiteY54" fmla="*/ 889000 h 1632297"/>
              <a:gd name="connsiteX55" fmla="*/ 3378200 w 3551592"/>
              <a:gd name="connsiteY55" fmla="*/ 869950 h 1632297"/>
              <a:gd name="connsiteX56" fmla="*/ 3390900 w 3551592"/>
              <a:gd name="connsiteY56" fmla="*/ 850900 h 1632297"/>
              <a:gd name="connsiteX57" fmla="*/ 3409950 w 3551592"/>
              <a:gd name="connsiteY57" fmla="*/ 838200 h 1632297"/>
              <a:gd name="connsiteX58" fmla="*/ 3435350 w 3551592"/>
              <a:gd name="connsiteY58" fmla="*/ 819150 h 1632297"/>
              <a:gd name="connsiteX59" fmla="*/ 3441700 w 3551592"/>
              <a:gd name="connsiteY59" fmla="*/ 800100 h 1632297"/>
              <a:gd name="connsiteX60" fmla="*/ 3454400 w 3551592"/>
              <a:gd name="connsiteY60" fmla="*/ 781050 h 1632297"/>
              <a:gd name="connsiteX61" fmla="*/ 3467100 w 3551592"/>
              <a:gd name="connsiteY61" fmla="*/ 692150 h 1632297"/>
              <a:gd name="connsiteX62" fmla="*/ 3486150 w 3551592"/>
              <a:gd name="connsiteY62" fmla="*/ 622300 h 1632297"/>
              <a:gd name="connsiteX63" fmla="*/ 3492500 w 3551592"/>
              <a:gd name="connsiteY63" fmla="*/ 596900 h 1632297"/>
              <a:gd name="connsiteX64" fmla="*/ 3505200 w 3551592"/>
              <a:gd name="connsiteY64" fmla="*/ 565150 h 1632297"/>
              <a:gd name="connsiteX65" fmla="*/ 3511550 w 3551592"/>
              <a:gd name="connsiteY65" fmla="*/ 527050 h 1632297"/>
              <a:gd name="connsiteX66" fmla="*/ 3517900 w 3551592"/>
              <a:gd name="connsiteY66" fmla="*/ 508000 h 1632297"/>
              <a:gd name="connsiteX67" fmla="*/ 3549650 w 3551592"/>
              <a:gd name="connsiteY67" fmla="*/ 450850 h 1632297"/>
              <a:gd name="connsiteX68" fmla="*/ 3549650 w 3551592"/>
              <a:gd name="connsiteY68" fmla="*/ 400050 h 1632297"/>
              <a:gd name="connsiteX69" fmla="*/ 3536950 w 3551592"/>
              <a:gd name="connsiteY69" fmla="*/ 254000 h 1632297"/>
              <a:gd name="connsiteX70" fmla="*/ 3530600 w 3551592"/>
              <a:gd name="connsiteY70" fmla="*/ 50800 h 1632297"/>
              <a:gd name="connsiteX71" fmla="*/ 3505200 w 3551592"/>
              <a:gd name="connsiteY71" fmla="*/ 12700 h 1632297"/>
              <a:gd name="connsiteX72" fmla="*/ 3505200 w 3551592"/>
              <a:gd name="connsiteY7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797050 w 3551592"/>
              <a:gd name="connsiteY16" fmla="*/ 1454150 h 1632297"/>
              <a:gd name="connsiteX17" fmla="*/ 1841500 w 3551592"/>
              <a:gd name="connsiteY17" fmla="*/ 1460500 h 1632297"/>
              <a:gd name="connsiteX18" fmla="*/ 1866900 w 3551592"/>
              <a:gd name="connsiteY18" fmla="*/ 1466850 h 1632297"/>
              <a:gd name="connsiteX19" fmla="*/ 1987550 w 3551592"/>
              <a:gd name="connsiteY19" fmla="*/ 1485900 h 1632297"/>
              <a:gd name="connsiteX20" fmla="*/ 2006600 w 3551592"/>
              <a:gd name="connsiteY20" fmla="*/ 1504950 h 1632297"/>
              <a:gd name="connsiteX21" fmla="*/ 2070100 w 3551592"/>
              <a:gd name="connsiteY21" fmla="*/ 1549400 h 1632297"/>
              <a:gd name="connsiteX22" fmla="*/ 2095500 w 3551592"/>
              <a:gd name="connsiteY22" fmla="*/ 1555750 h 1632297"/>
              <a:gd name="connsiteX23" fmla="*/ 2228850 w 3551592"/>
              <a:gd name="connsiteY23" fmla="*/ 1568450 h 1632297"/>
              <a:gd name="connsiteX24" fmla="*/ 2286000 w 3551592"/>
              <a:gd name="connsiteY24" fmla="*/ 1574800 h 1632297"/>
              <a:gd name="connsiteX25" fmla="*/ 2349500 w 3551592"/>
              <a:gd name="connsiteY25" fmla="*/ 1606550 h 1632297"/>
              <a:gd name="connsiteX26" fmla="*/ 2381250 w 3551592"/>
              <a:gd name="connsiteY26" fmla="*/ 1625600 h 1632297"/>
              <a:gd name="connsiteX27" fmla="*/ 2508250 w 3551592"/>
              <a:gd name="connsiteY27" fmla="*/ 1631950 h 1632297"/>
              <a:gd name="connsiteX28" fmla="*/ 2647950 w 3551592"/>
              <a:gd name="connsiteY28" fmla="*/ 1625600 h 1632297"/>
              <a:gd name="connsiteX29" fmla="*/ 2667000 w 3551592"/>
              <a:gd name="connsiteY29" fmla="*/ 1619250 h 1632297"/>
              <a:gd name="connsiteX30" fmla="*/ 2698750 w 3551592"/>
              <a:gd name="connsiteY30" fmla="*/ 1606550 h 1632297"/>
              <a:gd name="connsiteX31" fmla="*/ 2819400 w 3551592"/>
              <a:gd name="connsiteY31" fmla="*/ 1593850 h 1632297"/>
              <a:gd name="connsiteX32" fmla="*/ 2844800 w 3551592"/>
              <a:gd name="connsiteY32" fmla="*/ 1555750 h 1632297"/>
              <a:gd name="connsiteX33" fmla="*/ 2857500 w 3551592"/>
              <a:gd name="connsiteY33" fmla="*/ 1511300 h 1632297"/>
              <a:gd name="connsiteX34" fmla="*/ 2882900 w 3551592"/>
              <a:gd name="connsiteY34" fmla="*/ 1454150 h 1632297"/>
              <a:gd name="connsiteX35" fmla="*/ 2889250 w 3551592"/>
              <a:gd name="connsiteY35" fmla="*/ 1428750 h 1632297"/>
              <a:gd name="connsiteX36" fmla="*/ 2908300 w 3551592"/>
              <a:gd name="connsiteY36" fmla="*/ 1416050 h 1632297"/>
              <a:gd name="connsiteX37" fmla="*/ 2940050 w 3551592"/>
              <a:gd name="connsiteY37" fmla="*/ 1390650 h 1632297"/>
              <a:gd name="connsiteX38" fmla="*/ 2978150 w 3551592"/>
              <a:gd name="connsiteY38" fmla="*/ 1358900 h 1632297"/>
              <a:gd name="connsiteX39" fmla="*/ 2990850 w 3551592"/>
              <a:gd name="connsiteY39" fmla="*/ 1339850 h 1632297"/>
              <a:gd name="connsiteX40" fmla="*/ 3003550 w 3551592"/>
              <a:gd name="connsiteY40" fmla="*/ 1301750 h 1632297"/>
              <a:gd name="connsiteX41" fmla="*/ 3022600 w 3551592"/>
              <a:gd name="connsiteY41" fmla="*/ 1295400 h 1632297"/>
              <a:gd name="connsiteX42" fmla="*/ 3054350 w 3551592"/>
              <a:gd name="connsiteY42" fmla="*/ 1225550 h 1632297"/>
              <a:gd name="connsiteX43" fmla="*/ 3092450 w 3551592"/>
              <a:gd name="connsiteY43" fmla="*/ 1212850 h 1632297"/>
              <a:gd name="connsiteX44" fmla="*/ 3130550 w 3551592"/>
              <a:gd name="connsiteY44" fmla="*/ 1193800 h 1632297"/>
              <a:gd name="connsiteX45" fmla="*/ 3155950 w 3551592"/>
              <a:gd name="connsiteY45" fmla="*/ 1187450 h 1632297"/>
              <a:gd name="connsiteX46" fmla="*/ 3168650 w 3551592"/>
              <a:gd name="connsiteY46" fmla="*/ 1168400 h 1632297"/>
              <a:gd name="connsiteX47" fmla="*/ 3194050 w 3551592"/>
              <a:gd name="connsiteY47" fmla="*/ 1162050 h 1632297"/>
              <a:gd name="connsiteX48" fmla="*/ 3213100 w 3551592"/>
              <a:gd name="connsiteY48" fmla="*/ 1155700 h 1632297"/>
              <a:gd name="connsiteX49" fmla="*/ 3225800 w 3551592"/>
              <a:gd name="connsiteY49" fmla="*/ 1066800 h 1632297"/>
              <a:gd name="connsiteX50" fmla="*/ 3238500 w 3551592"/>
              <a:gd name="connsiteY50" fmla="*/ 1047750 h 1632297"/>
              <a:gd name="connsiteX51" fmla="*/ 3270250 w 3551592"/>
              <a:gd name="connsiteY51" fmla="*/ 1003300 h 1632297"/>
              <a:gd name="connsiteX52" fmla="*/ 3295650 w 3551592"/>
              <a:gd name="connsiteY52" fmla="*/ 965200 h 1632297"/>
              <a:gd name="connsiteX53" fmla="*/ 3333750 w 3551592"/>
              <a:gd name="connsiteY53" fmla="*/ 927100 h 1632297"/>
              <a:gd name="connsiteX54" fmla="*/ 3352800 w 3551592"/>
              <a:gd name="connsiteY54" fmla="*/ 889000 h 1632297"/>
              <a:gd name="connsiteX55" fmla="*/ 3378200 w 3551592"/>
              <a:gd name="connsiteY55" fmla="*/ 869950 h 1632297"/>
              <a:gd name="connsiteX56" fmla="*/ 3390900 w 3551592"/>
              <a:gd name="connsiteY56" fmla="*/ 850900 h 1632297"/>
              <a:gd name="connsiteX57" fmla="*/ 3409950 w 3551592"/>
              <a:gd name="connsiteY57" fmla="*/ 838200 h 1632297"/>
              <a:gd name="connsiteX58" fmla="*/ 3435350 w 3551592"/>
              <a:gd name="connsiteY58" fmla="*/ 819150 h 1632297"/>
              <a:gd name="connsiteX59" fmla="*/ 3441700 w 3551592"/>
              <a:gd name="connsiteY59" fmla="*/ 800100 h 1632297"/>
              <a:gd name="connsiteX60" fmla="*/ 3454400 w 3551592"/>
              <a:gd name="connsiteY60" fmla="*/ 781050 h 1632297"/>
              <a:gd name="connsiteX61" fmla="*/ 3467100 w 3551592"/>
              <a:gd name="connsiteY61" fmla="*/ 692150 h 1632297"/>
              <a:gd name="connsiteX62" fmla="*/ 3486150 w 3551592"/>
              <a:gd name="connsiteY62" fmla="*/ 622300 h 1632297"/>
              <a:gd name="connsiteX63" fmla="*/ 3492500 w 3551592"/>
              <a:gd name="connsiteY63" fmla="*/ 596900 h 1632297"/>
              <a:gd name="connsiteX64" fmla="*/ 3505200 w 3551592"/>
              <a:gd name="connsiteY64" fmla="*/ 565150 h 1632297"/>
              <a:gd name="connsiteX65" fmla="*/ 3511550 w 3551592"/>
              <a:gd name="connsiteY65" fmla="*/ 527050 h 1632297"/>
              <a:gd name="connsiteX66" fmla="*/ 3517900 w 3551592"/>
              <a:gd name="connsiteY66" fmla="*/ 508000 h 1632297"/>
              <a:gd name="connsiteX67" fmla="*/ 3549650 w 3551592"/>
              <a:gd name="connsiteY67" fmla="*/ 450850 h 1632297"/>
              <a:gd name="connsiteX68" fmla="*/ 3549650 w 3551592"/>
              <a:gd name="connsiteY68" fmla="*/ 400050 h 1632297"/>
              <a:gd name="connsiteX69" fmla="*/ 3536950 w 3551592"/>
              <a:gd name="connsiteY69" fmla="*/ 254000 h 1632297"/>
              <a:gd name="connsiteX70" fmla="*/ 3530600 w 3551592"/>
              <a:gd name="connsiteY70" fmla="*/ 50800 h 1632297"/>
              <a:gd name="connsiteX71" fmla="*/ 3505200 w 3551592"/>
              <a:gd name="connsiteY71" fmla="*/ 12700 h 1632297"/>
              <a:gd name="connsiteX72" fmla="*/ 3505200 w 3551592"/>
              <a:gd name="connsiteY7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797050 w 3551592"/>
              <a:gd name="connsiteY16" fmla="*/ 1454150 h 1632297"/>
              <a:gd name="connsiteX17" fmla="*/ 1841500 w 3551592"/>
              <a:gd name="connsiteY17" fmla="*/ 1460500 h 1632297"/>
              <a:gd name="connsiteX18" fmla="*/ 1866900 w 3551592"/>
              <a:gd name="connsiteY18" fmla="*/ 1466850 h 1632297"/>
              <a:gd name="connsiteX19" fmla="*/ 1987550 w 3551592"/>
              <a:gd name="connsiteY19" fmla="*/ 1485900 h 1632297"/>
              <a:gd name="connsiteX20" fmla="*/ 2006600 w 3551592"/>
              <a:gd name="connsiteY20" fmla="*/ 1504950 h 1632297"/>
              <a:gd name="connsiteX21" fmla="*/ 2070100 w 3551592"/>
              <a:gd name="connsiteY21" fmla="*/ 1549400 h 1632297"/>
              <a:gd name="connsiteX22" fmla="*/ 2095500 w 3551592"/>
              <a:gd name="connsiteY22" fmla="*/ 1555750 h 1632297"/>
              <a:gd name="connsiteX23" fmla="*/ 2228850 w 3551592"/>
              <a:gd name="connsiteY23" fmla="*/ 1568450 h 1632297"/>
              <a:gd name="connsiteX24" fmla="*/ 2286000 w 3551592"/>
              <a:gd name="connsiteY24" fmla="*/ 1574800 h 1632297"/>
              <a:gd name="connsiteX25" fmla="*/ 2349500 w 3551592"/>
              <a:gd name="connsiteY25" fmla="*/ 1606550 h 1632297"/>
              <a:gd name="connsiteX26" fmla="*/ 2381250 w 3551592"/>
              <a:gd name="connsiteY26" fmla="*/ 1625600 h 1632297"/>
              <a:gd name="connsiteX27" fmla="*/ 2508250 w 3551592"/>
              <a:gd name="connsiteY27" fmla="*/ 1631950 h 1632297"/>
              <a:gd name="connsiteX28" fmla="*/ 2647950 w 3551592"/>
              <a:gd name="connsiteY28" fmla="*/ 1625600 h 1632297"/>
              <a:gd name="connsiteX29" fmla="*/ 2667000 w 3551592"/>
              <a:gd name="connsiteY29" fmla="*/ 1619250 h 1632297"/>
              <a:gd name="connsiteX30" fmla="*/ 2698750 w 3551592"/>
              <a:gd name="connsiteY30" fmla="*/ 1606550 h 1632297"/>
              <a:gd name="connsiteX31" fmla="*/ 2819400 w 3551592"/>
              <a:gd name="connsiteY31" fmla="*/ 1593850 h 1632297"/>
              <a:gd name="connsiteX32" fmla="*/ 2844800 w 3551592"/>
              <a:gd name="connsiteY32" fmla="*/ 1555750 h 1632297"/>
              <a:gd name="connsiteX33" fmla="*/ 2857500 w 3551592"/>
              <a:gd name="connsiteY33" fmla="*/ 1511300 h 1632297"/>
              <a:gd name="connsiteX34" fmla="*/ 2882900 w 3551592"/>
              <a:gd name="connsiteY34" fmla="*/ 1454150 h 1632297"/>
              <a:gd name="connsiteX35" fmla="*/ 2889250 w 3551592"/>
              <a:gd name="connsiteY35" fmla="*/ 1428750 h 1632297"/>
              <a:gd name="connsiteX36" fmla="*/ 2908300 w 3551592"/>
              <a:gd name="connsiteY36" fmla="*/ 1416050 h 1632297"/>
              <a:gd name="connsiteX37" fmla="*/ 2940050 w 3551592"/>
              <a:gd name="connsiteY37" fmla="*/ 1390650 h 1632297"/>
              <a:gd name="connsiteX38" fmla="*/ 2978150 w 3551592"/>
              <a:gd name="connsiteY38" fmla="*/ 1358900 h 1632297"/>
              <a:gd name="connsiteX39" fmla="*/ 2990850 w 3551592"/>
              <a:gd name="connsiteY39" fmla="*/ 1339850 h 1632297"/>
              <a:gd name="connsiteX40" fmla="*/ 3003550 w 3551592"/>
              <a:gd name="connsiteY40" fmla="*/ 1301750 h 1632297"/>
              <a:gd name="connsiteX41" fmla="*/ 3022600 w 3551592"/>
              <a:gd name="connsiteY41" fmla="*/ 1295400 h 1632297"/>
              <a:gd name="connsiteX42" fmla="*/ 3054350 w 3551592"/>
              <a:gd name="connsiteY42" fmla="*/ 1225550 h 1632297"/>
              <a:gd name="connsiteX43" fmla="*/ 3092450 w 3551592"/>
              <a:gd name="connsiteY43" fmla="*/ 1212850 h 1632297"/>
              <a:gd name="connsiteX44" fmla="*/ 3130550 w 3551592"/>
              <a:gd name="connsiteY44" fmla="*/ 1193800 h 1632297"/>
              <a:gd name="connsiteX45" fmla="*/ 3155950 w 3551592"/>
              <a:gd name="connsiteY45" fmla="*/ 1187450 h 1632297"/>
              <a:gd name="connsiteX46" fmla="*/ 3168650 w 3551592"/>
              <a:gd name="connsiteY46" fmla="*/ 1168400 h 1632297"/>
              <a:gd name="connsiteX47" fmla="*/ 3194050 w 3551592"/>
              <a:gd name="connsiteY47" fmla="*/ 1162050 h 1632297"/>
              <a:gd name="connsiteX48" fmla="*/ 3213100 w 3551592"/>
              <a:gd name="connsiteY48" fmla="*/ 1155700 h 1632297"/>
              <a:gd name="connsiteX49" fmla="*/ 3225800 w 3551592"/>
              <a:gd name="connsiteY49" fmla="*/ 1066800 h 1632297"/>
              <a:gd name="connsiteX50" fmla="*/ 3238500 w 3551592"/>
              <a:gd name="connsiteY50" fmla="*/ 1047750 h 1632297"/>
              <a:gd name="connsiteX51" fmla="*/ 3270250 w 3551592"/>
              <a:gd name="connsiteY51" fmla="*/ 1003300 h 1632297"/>
              <a:gd name="connsiteX52" fmla="*/ 3295650 w 3551592"/>
              <a:gd name="connsiteY52" fmla="*/ 965200 h 1632297"/>
              <a:gd name="connsiteX53" fmla="*/ 3333750 w 3551592"/>
              <a:gd name="connsiteY53" fmla="*/ 927100 h 1632297"/>
              <a:gd name="connsiteX54" fmla="*/ 3352800 w 3551592"/>
              <a:gd name="connsiteY54" fmla="*/ 889000 h 1632297"/>
              <a:gd name="connsiteX55" fmla="*/ 3378200 w 3551592"/>
              <a:gd name="connsiteY55" fmla="*/ 869950 h 1632297"/>
              <a:gd name="connsiteX56" fmla="*/ 3390900 w 3551592"/>
              <a:gd name="connsiteY56" fmla="*/ 850900 h 1632297"/>
              <a:gd name="connsiteX57" fmla="*/ 3409950 w 3551592"/>
              <a:gd name="connsiteY57" fmla="*/ 838200 h 1632297"/>
              <a:gd name="connsiteX58" fmla="*/ 3435350 w 3551592"/>
              <a:gd name="connsiteY58" fmla="*/ 819150 h 1632297"/>
              <a:gd name="connsiteX59" fmla="*/ 3441700 w 3551592"/>
              <a:gd name="connsiteY59" fmla="*/ 800100 h 1632297"/>
              <a:gd name="connsiteX60" fmla="*/ 3454400 w 3551592"/>
              <a:gd name="connsiteY60" fmla="*/ 781050 h 1632297"/>
              <a:gd name="connsiteX61" fmla="*/ 3467100 w 3551592"/>
              <a:gd name="connsiteY61" fmla="*/ 692150 h 1632297"/>
              <a:gd name="connsiteX62" fmla="*/ 3486150 w 3551592"/>
              <a:gd name="connsiteY62" fmla="*/ 622300 h 1632297"/>
              <a:gd name="connsiteX63" fmla="*/ 3492500 w 3551592"/>
              <a:gd name="connsiteY63" fmla="*/ 596900 h 1632297"/>
              <a:gd name="connsiteX64" fmla="*/ 3505200 w 3551592"/>
              <a:gd name="connsiteY64" fmla="*/ 565150 h 1632297"/>
              <a:gd name="connsiteX65" fmla="*/ 3511550 w 3551592"/>
              <a:gd name="connsiteY65" fmla="*/ 527050 h 1632297"/>
              <a:gd name="connsiteX66" fmla="*/ 3517900 w 3551592"/>
              <a:gd name="connsiteY66" fmla="*/ 508000 h 1632297"/>
              <a:gd name="connsiteX67" fmla="*/ 3549650 w 3551592"/>
              <a:gd name="connsiteY67" fmla="*/ 450850 h 1632297"/>
              <a:gd name="connsiteX68" fmla="*/ 3549650 w 3551592"/>
              <a:gd name="connsiteY68" fmla="*/ 400050 h 1632297"/>
              <a:gd name="connsiteX69" fmla="*/ 3536950 w 3551592"/>
              <a:gd name="connsiteY69" fmla="*/ 254000 h 1632297"/>
              <a:gd name="connsiteX70" fmla="*/ 3530600 w 3551592"/>
              <a:gd name="connsiteY70" fmla="*/ 50800 h 1632297"/>
              <a:gd name="connsiteX71" fmla="*/ 3505200 w 3551592"/>
              <a:gd name="connsiteY71" fmla="*/ 12700 h 1632297"/>
              <a:gd name="connsiteX72" fmla="*/ 3505200 w 3551592"/>
              <a:gd name="connsiteY7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778000 w 3551592"/>
              <a:gd name="connsiteY15" fmla="*/ 1447800 h 1632297"/>
              <a:gd name="connsiteX16" fmla="*/ 1841500 w 3551592"/>
              <a:gd name="connsiteY16" fmla="*/ 1460500 h 1632297"/>
              <a:gd name="connsiteX17" fmla="*/ 1866900 w 3551592"/>
              <a:gd name="connsiteY17" fmla="*/ 1466850 h 1632297"/>
              <a:gd name="connsiteX18" fmla="*/ 1987550 w 3551592"/>
              <a:gd name="connsiteY18" fmla="*/ 1485900 h 1632297"/>
              <a:gd name="connsiteX19" fmla="*/ 2006600 w 3551592"/>
              <a:gd name="connsiteY19" fmla="*/ 1504950 h 1632297"/>
              <a:gd name="connsiteX20" fmla="*/ 2070100 w 3551592"/>
              <a:gd name="connsiteY20" fmla="*/ 1549400 h 1632297"/>
              <a:gd name="connsiteX21" fmla="*/ 2095500 w 3551592"/>
              <a:gd name="connsiteY21" fmla="*/ 1555750 h 1632297"/>
              <a:gd name="connsiteX22" fmla="*/ 2228850 w 3551592"/>
              <a:gd name="connsiteY22" fmla="*/ 1568450 h 1632297"/>
              <a:gd name="connsiteX23" fmla="*/ 2286000 w 3551592"/>
              <a:gd name="connsiteY23" fmla="*/ 1574800 h 1632297"/>
              <a:gd name="connsiteX24" fmla="*/ 2349500 w 3551592"/>
              <a:gd name="connsiteY24" fmla="*/ 1606550 h 1632297"/>
              <a:gd name="connsiteX25" fmla="*/ 2381250 w 3551592"/>
              <a:gd name="connsiteY25" fmla="*/ 1625600 h 1632297"/>
              <a:gd name="connsiteX26" fmla="*/ 2508250 w 3551592"/>
              <a:gd name="connsiteY26" fmla="*/ 1631950 h 1632297"/>
              <a:gd name="connsiteX27" fmla="*/ 2647950 w 3551592"/>
              <a:gd name="connsiteY27" fmla="*/ 1625600 h 1632297"/>
              <a:gd name="connsiteX28" fmla="*/ 2667000 w 3551592"/>
              <a:gd name="connsiteY28" fmla="*/ 1619250 h 1632297"/>
              <a:gd name="connsiteX29" fmla="*/ 2698750 w 3551592"/>
              <a:gd name="connsiteY29" fmla="*/ 1606550 h 1632297"/>
              <a:gd name="connsiteX30" fmla="*/ 2819400 w 3551592"/>
              <a:gd name="connsiteY30" fmla="*/ 1593850 h 1632297"/>
              <a:gd name="connsiteX31" fmla="*/ 2844800 w 3551592"/>
              <a:gd name="connsiteY31" fmla="*/ 1555750 h 1632297"/>
              <a:gd name="connsiteX32" fmla="*/ 2857500 w 3551592"/>
              <a:gd name="connsiteY32" fmla="*/ 1511300 h 1632297"/>
              <a:gd name="connsiteX33" fmla="*/ 2882900 w 3551592"/>
              <a:gd name="connsiteY33" fmla="*/ 1454150 h 1632297"/>
              <a:gd name="connsiteX34" fmla="*/ 2889250 w 3551592"/>
              <a:gd name="connsiteY34" fmla="*/ 1428750 h 1632297"/>
              <a:gd name="connsiteX35" fmla="*/ 2908300 w 3551592"/>
              <a:gd name="connsiteY35" fmla="*/ 1416050 h 1632297"/>
              <a:gd name="connsiteX36" fmla="*/ 2940050 w 3551592"/>
              <a:gd name="connsiteY36" fmla="*/ 1390650 h 1632297"/>
              <a:gd name="connsiteX37" fmla="*/ 2978150 w 3551592"/>
              <a:gd name="connsiteY37" fmla="*/ 1358900 h 1632297"/>
              <a:gd name="connsiteX38" fmla="*/ 2990850 w 3551592"/>
              <a:gd name="connsiteY38" fmla="*/ 1339850 h 1632297"/>
              <a:gd name="connsiteX39" fmla="*/ 3003550 w 3551592"/>
              <a:gd name="connsiteY39" fmla="*/ 1301750 h 1632297"/>
              <a:gd name="connsiteX40" fmla="*/ 3022600 w 3551592"/>
              <a:gd name="connsiteY40" fmla="*/ 1295400 h 1632297"/>
              <a:gd name="connsiteX41" fmla="*/ 3054350 w 3551592"/>
              <a:gd name="connsiteY41" fmla="*/ 1225550 h 1632297"/>
              <a:gd name="connsiteX42" fmla="*/ 3092450 w 3551592"/>
              <a:gd name="connsiteY42" fmla="*/ 1212850 h 1632297"/>
              <a:gd name="connsiteX43" fmla="*/ 3130550 w 3551592"/>
              <a:gd name="connsiteY43" fmla="*/ 1193800 h 1632297"/>
              <a:gd name="connsiteX44" fmla="*/ 3155950 w 3551592"/>
              <a:gd name="connsiteY44" fmla="*/ 1187450 h 1632297"/>
              <a:gd name="connsiteX45" fmla="*/ 3168650 w 3551592"/>
              <a:gd name="connsiteY45" fmla="*/ 1168400 h 1632297"/>
              <a:gd name="connsiteX46" fmla="*/ 3194050 w 3551592"/>
              <a:gd name="connsiteY46" fmla="*/ 1162050 h 1632297"/>
              <a:gd name="connsiteX47" fmla="*/ 3213100 w 3551592"/>
              <a:gd name="connsiteY47" fmla="*/ 1155700 h 1632297"/>
              <a:gd name="connsiteX48" fmla="*/ 3225800 w 3551592"/>
              <a:gd name="connsiteY48" fmla="*/ 1066800 h 1632297"/>
              <a:gd name="connsiteX49" fmla="*/ 3238500 w 3551592"/>
              <a:gd name="connsiteY49" fmla="*/ 1047750 h 1632297"/>
              <a:gd name="connsiteX50" fmla="*/ 3270250 w 3551592"/>
              <a:gd name="connsiteY50" fmla="*/ 1003300 h 1632297"/>
              <a:gd name="connsiteX51" fmla="*/ 3295650 w 3551592"/>
              <a:gd name="connsiteY51" fmla="*/ 965200 h 1632297"/>
              <a:gd name="connsiteX52" fmla="*/ 3333750 w 3551592"/>
              <a:gd name="connsiteY52" fmla="*/ 927100 h 1632297"/>
              <a:gd name="connsiteX53" fmla="*/ 3352800 w 3551592"/>
              <a:gd name="connsiteY53" fmla="*/ 889000 h 1632297"/>
              <a:gd name="connsiteX54" fmla="*/ 3378200 w 3551592"/>
              <a:gd name="connsiteY54" fmla="*/ 869950 h 1632297"/>
              <a:gd name="connsiteX55" fmla="*/ 3390900 w 3551592"/>
              <a:gd name="connsiteY55" fmla="*/ 850900 h 1632297"/>
              <a:gd name="connsiteX56" fmla="*/ 3409950 w 3551592"/>
              <a:gd name="connsiteY56" fmla="*/ 838200 h 1632297"/>
              <a:gd name="connsiteX57" fmla="*/ 3435350 w 3551592"/>
              <a:gd name="connsiteY57" fmla="*/ 819150 h 1632297"/>
              <a:gd name="connsiteX58" fmla="*/ 3441700 w 3551592"/>
              <a:gd name="connsiteY58" fmla="*/ 800100 h 1632297"/>
              <a:gd name="connsiteX59" fmla="*/ 3454400 w 3551592"/>
              <a:gd name="connsiteY59" fmla="*/ 781050 h 1632297"/>
              <a:gd name="connsiteX60" fmla="*/ 3467100 w 3551592"/>
              <a:gd name="connsiteY60" fmla="*/ 692150 h 1632297"/>
              <a:gd name="connsiteX61" fmla="*/ 3486150 w 3551592"/>
              <a:gd name="connsiteY61" fmla="*/ 622300 h 1632297"/>
              <a:gd name="connsiteX62" fmla="*/ 3492500 w 3551592"/>
              <a:gd name="connsiteY62" fmla="*/ 596900 h 1632297"/>
              <a:gd name="connsiteX63" fmla="*/ 3505200 w 3551592"/>
              <a:gd name="connsiteY63" fmla="*/ 565150 h 1632297"/>
              <a:gd name="connsiteX64" fmla="*/ 3511550 w 3551592"/>
              <a:gd name="connsiteY64" fmla="*/ 527050 h 1632297"/>
              <a:gd name="connsiteX65" fmla="*/ 3517900 w 3551592"/>
              <a:gd name="connsiteY65" fmla="*/ 508000 h 1632297"/>
              <a:gd name="connsiteX66" fmla="*/ 3549650 w 3551592"/>
              <a:gd name="connsiteY66" fmla="*/ 450850 h 1632297"/>
              <a:gd name="connsiteX67" fmla="*/ 3549650 w 3551592"/>
              <a:gd name="connsiteY67" fmla="*/ 400050 h 1632297"/>
              <a:gd name="connsiteX68" fmla="*/ 3536950 w 3551592"/>
              <a:gd name="connsiteY68" fmla="*/ 254000 h 1632297"/>
              <a:gd name="connsiteX69" fmla="*/ 3530600 w 3551592"/>
              <a:gd name="connsiteY69" fmla="*/ 50800 h 1632297"/>
              <a:gd name="connsiteX70" fmla="*/ 3505200 w 3551592"/>
              <a:gd name="connsiteY70" fmla="*/ 12700 h 1632297"/>
              <a:gd name="connsiteX71" fmla="*/ 3505200 w 3551592"/>
              <a:gd name="connsiteY71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765300 w 3551592"/>
              <a:gd name="connsiteY14" fmla="*/ 1428750 h 1632297"/>
              <a:gd name="connsiteX15" fmla="*/ 1841500 w 3551592"/>
              <a:gd name="connsiteY15" fmla="*/ 1460500 h 1632297"/>
              <a:gd name="connsiteX16" fmla="*/ 1866900 w 3551592"/>
              <a:gd name="connsiteY16" fmla="*/ 1466850 h 1632297"/>
              <a:gd name="connsiteX17" fmla="*/ 1987550 w 3551592"/>
              <a:gd name="connsiteY17" fmla="*/ 1485900 h 1632297"/>
              <a:gd name="connsiteX18" fmla="*/ 2006600 w 3551592"/>
              <a:gd name="connsiteY18" fmla="*/ 1504950 h 1632297"/>
              <a:gd name="connsiteX19" fmla="*/ 2070100 w 3551592"/>
              <a:gd name="connsiteY19" fmla="*/ 1549400 h 1632297"/>
              <a:gd name="connsiteX20" fmla="*/ 2095500 w 3551592"/>
              <a:gd name="connsiteY20" fmla="*/ 1555750 h 1632297"/>
              <a:gd name="connsiteX21" fmla="*/ 2228850 w 3551592"/>
              <a:gd name="connsiteY21" fmla="*/ 1568450 h 1632297"/>
              <a:gd name="connsiteX22" fmla="*/ 2286000 w 3551592"/>
              <a:gd name="connsiteY22" fmla="*/ 1574800 h 1632297"/>
              <a:gd name="connsiteX23" fmla="*/ 2349500 w 3551592"/>
              <a:gd name="connsiteY23" fmla="*/ 1606550 h 1632297"/>
              <a:gd name="connsiteX24" fmla="*/ 2381250 w 3551592"/>
              <a:gd name="connsiteY24" fmla="*/ 1625600 h 1632297"/>
              <a:gd name="connsiteX25" fmla="*/ 2508250 w 3551592"/>
              <a:gd name="connsiteY25" fmla="*/ 1631950 h 1632297"/>
              <a:gd name="connsiteX26" fmla="*/ 2647950 w 3551592"/>
              <a:gd name="connsiteY26" fmla="*/ 1625600 h 1632297"/>
              <a:gd name="connsiteX27" fmla="*/ 2667000 w 3551592"/>
              <a:gd name="connsiteY27" fmla="*/ 1619250 h 1632297"/>
              <a:gd name="connsiteX28" fmla="*/ 2698750 w 3551592"/>
              <a:gd name="connsiteY28" fmla="*/ 1606550 h 1632297"/>
              <a:gd name="connsiteX29" fmla="*/ 2819400 w 3551592"/>
              <a:gd name="connsiteY29" fmla="*/ 1593850 h 1632297"/>
              <a:gd name="connsiteX30" fmla="*/ 2844800 w 3551592"/>
              <a:gd name="connsiteY30" fmla="*/ 1555750 h 1632297"/>
              <a:gd name="connsiteX31" fmla="*/ 2857500 w 3551592"/>
              <a:gd name="connsiteY31" fmla="*/ 1511300 h 1632297"/>
              <a:gd name="connsiteX32" fmla="*/ 2882900 w 3551592"/>
              <a:gd name="connsiteY32" fmla="*/ 1454150 h 1632297"/>
              <a:gd name="connsiteX33" fmla="*/ 2889250 w 3551592"/>
              <a:gd name="connsiteY33" fmla="*/ 1428750 h 1632297"/>
              <a:gd name="connsiteX34" fmla="*/ 2908300 w 3551592"/>
              <a:gd name="connsiteY34" fmla="*/ 1416050 h 1632297"/>
              <a:gd name="connsiteX35" fmla="*/ 2940050 w 3551592"/>
              <a:gd name="connsiteY35" fmla="*/ 1390650 h 1632297"/>
              <a:gd name="connsiteX36" fmla="*/ 2978150 w 3551592"/>
              <a:gd name="connsiteY36" fmla="*/ 1358900 h 1632297"/>
              <a:gd name="connsiteX37" fmla="*/ 2990850 w 3551592"/>
              <a:gd name="connsiteY37" fmla="*/ 1339850 h 1632297"/>
              <a:gd name="connsiteX38" fmla="*/ 3003550 w 3551592"/>
              <a:gd name="connsiteY38" fmla="*/ 1301750 h 1632297"/>
              <a:gd name="connsiteX39" fmla="*/ 3022600 w 3551592"/>
              <a:gd name="connsiteY39" fmla="*/ 1295400 h 1632297"/>
              <a:gd name="connsiteX40" fmla="*/ 3054350 w 3551592"/>
              <a:gd name="connsiteY40" fmla="*/ 1225550 h 1632297"/>
              <a:gd name="connsiteX41" fmla="*/ 3092450 w 3551592"/>
              <a:gd name="connsiteY41" fmla="*/ 1212850 h 1632297"/>
              <a:gd name="connsiteX42" fmla="*/ 3130550 w 3551592"/>
              <a:gd name="connsiteY42" fmla="*/ 1193800 h 1632297"/>
              <a:gd name="connsiteX43" fmla="*/ 3155950 w 3551592"/>
              <a:gd name="connsiteY43" fmla="*/ 1187450 h 1632297"/>
              <a:gd name="connsiteX44" fmla="*/ 3168650 w 3551592"/>
              <a:gd name="connsiteY44" fmla="*/ 1168400 h 1632297"/>
              <a:gd name="connsiteX45" fmla="*/ 3194050 w 3551592"/>
              <a:gd name="connsiteY45" fmla="*/ 1162050 h 1632297"/>
              <a:gd name="connsiteX46" fmla="*/ 3213100 w 3551592"/>
              <a:gd name="connsiteY46" fmla="*/ 1155700 h 1632297"/>
              <a:gd name="connsiteX47" fmla="*/ 3225800 w 3551592"/>
              <a:gd name="connsiteY47" fmla="*/ 1066800 h 1632297"/>
              <a:gd name="connsiteX48" fmla="*/ 3238500 w 3551592"/>
              <a:gd name="connsiteY48" fmla="*/ 1047750 h 1632297"/>
              <a:gd name="connsiteX49" fmla="*/ 3270250 w 3551592"/>
              <a:gd name="connsiteY49" fmla="*/ 1003300 h 1632297"/>
              <a:gd name="connsiteX50" fmla="*/ 3295650 w 3551592"/>
              <a:gd name="connsiteY50" fmla="*/ 965200 h 1632297"/>
              <a:gd name="connsiteX51" fmla="*/ 3333750 w 3551592"/>
              <a:gd name="connsiteY51" fmla="*/ 927100 h 1632297"/>
              <a:gd name="connsiteX52" fmla="*/ 3352800 w 3551592"/>
              <a:gd name="connsiteY52" fmla="*/ 889000 h 1632297"/>
              <a:gd name="connsiteX53" fmla="*/ 3378200 w 3551592"/>
              <a:gd name="connsiteY53" fmla="*/ 869950 h 1632297"/>
              <a:gd name="connsiteX54" fmla="*/ 3390900 w 3551592"/>
              <a:gd name="connsiteY54" fmla="*/ 850900 h 1632297"/>
              <a:gd name="connsiteX55" fmla="*/ 3409950 w 3551592"/>
              <a:gd name="connsiteY55" fmla="*/ 838200 h 1632297"/>
              <a:gd name="connsiteX56" fmla="*/ 3435350 w 3551592"/>
              <a:gd name="connsiteY56" fmla="*/ 819150 h 1632297"/>
              <a:gd name="connsiteX57" fmla="*/ 3441700 w 3551592"/>
              <a:gd name="connsiteY57" fmla="*/ 800100 h 1632297"/>
              <a:gd name="connsiteX58" fmla="*/ 3454400 w 3551592"/>
              <a:gd name="connsiteY58" fmla="*/ 781050 h 1632297"/>
              <a:gd name="connsiteX59" fmla="*/ 3467100 w 3551592"/>
              <a:gd name="connsiteY59" fmla="*/ 692150 h 1632297"/>
              <a:gd name="connsiteX60" fmla="*/ 3486150 w 3551592"/>
              <a:gd name="connsiteY60" fmla="*/ 622300 h 1632297"/>
              <a:gd name="connsiteX61" fmla="*/ 3492500 w 3551592"/>
              <a:gd name="connsiteY61" fmla="*/ 596900 h 1632297"/>
              <a:gd name="connsiteX62" fmla="*/ 3505200 w 3551592"/>
              <a:gd name="connsiteY62" fmla="*/ 565150 h 1632297"/>
              <a:gd name="connsiteX63" fmla="*/ 3511550 w 3551592"/>
              <a:gd name="connsiteY63" fmla="*/ 527050 h 1632297"/>
              <a:gd name="connsiteX64" fmla="*/ 3517900 w 3551592"/>
              <a:gd name="connsiteY64" fmla="*/ 508000 h 1632297"/>
              <a:gd name="connsiteX65" fmla="*/ 3549650 w 3551592"/>
              <a:gd name="connsiteY65" fmla="*/ 450850 h 1632297"/>
              <a:gd name="connsiteX66" fmla="*/ 3549650 w 3551592"/>
              <a:gd name="connsiteY66" fmla="*/ 400050 h 1632297"/>
              <a:gd name="connsiteX67" fmla="*/ 3536950 w 3551592"/>
              <a:gd name="connsiteY67" fmla="*/ 254000 h 1632297"/>
              <a:gd name="connsiteX68" fmla="*/ 3530600 w 3551592"/>
              <a:gd name="connsiteY68" fmla="*/ 50800 h 1632297"/>
              <a:gd name="connsiteX69" fmla="*/ 3505200 w 3551592"/>
              <a:gd name="connsiteY69" fmla="*/ 12700 h 1632297"/>
              <a:gd name="connsiteX70" fmla="*/ 3505200 w 3551592"/>
              <a:gd name="connsiteY70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20850 w 3551592"/>
              <a:gd name="connsiteY12" fmla="*/ 1371600 h 1632297"/>
              <a:gd name="connsiteX13" fmla="*/ 1746250 w 3551592"/>
              <a:gd name="connsiteY13" fmla="*/ 1409700 h 1632297"/>
              <a:gd name="connsiteX14" fmla="*/ 1841500 w 3551592"/>
              <a:gd name="connsiteY14" fmla="*/ 1460500 h 1632297"/>
              <a:gd name="connsiteX15" fmla="*/ 1866900 w 3551592"/>
              <a:gd name="connsiteY15" fmla="*/ 1466850 h 1632297"/>
              <a:gd name="connsiteX16" fmla="*/ 1987550 w 3551592"/>
              <a:gd name="connsiteY16" fmla="*/ 1485900 h 1632297"/>
              <a:gd name="connsiteX17" fmla="*/ 2006600 w 3551592"/>
              <a:gd name="connsiteY17" fmla="*/ 1504950 h 1632297"/>
              <a:gd name="connsiteX18" fmla="*/ 2070100 w 3551592"/>
              <a:gd name="connsiteY18" fmla="*/ 1549400 h 1632297"/>
              <a:gd name="connsiteX19" fmla="*/ 2095500 w 3551592"/>
              <a:gd name="connsiteY19" fmla="*/ 1555750 h 1632297"/>
              <a:gd name="connsiteX20" fmla="*/ 2228850 w 3551592"/>
              <a:gd name="connsiteY20" fmla="*/ 1568450 h 1632297"/>
              <a:gd name="connsiteX21" fmla="*/ 2286000 w 3551592"/>
              <a:gd name="connsiteY21" fmla="*/ 1574800 h 1632297"/>
              <a:gd name="connsiteX22" fmla="*/ 2349500 w 3551592"/>
              <a:gd name="connsiteY22" fmla="*/ 1606550 h 1632297"/>
              <a:gd name="connsiteX23" fmla="*/ 2381250 w 3551592"/>
              <a:gd name="connsiteY23" fmla="*/ 1625600 h 1632297"/>
              <a:gd name="connsiteX24" fmla="*/ 2508250 w 3551592"/>
              <a:gd name="connsiteY24" fmla="*/ 1631950 h 1632297"/>
              <a:gd name="connsiteX25" fmla="*/ 2647950 w 3551592"/>
              <a:gd name="connsiteY25" fmla="*/ 1625600 h 1632297"/>
              <a:gd name="connsiteX26" fmla="*/ 2667000 w 3551592"/>
              <a:gd name="connsiteY26" fmla="*/ 1619250 h 1632297"/>
              <a:gd name="connsiteX27" fmla="*/ 2698750 w 3551592"/>
              <a:gd name="connsiteY27" fmla="*/ 1606550 h 1632297"/>
              <a:gd name="connsiteX28" fmla="*/ 2819400 w 3551592"/>
              <a:gd name="connsiteY28" fmla="*/ 1593850 h 1632297"/>
              <a:gd name="connsiteX29" fmla="*/ 2844800 w 3551592"/>
              <a:gd name="connsiteY29" fmla="*/ 1555750 h 1632297"/>
              <a:gd name="connsiteX30" fmla="*/ 2857500 w 3551592"/>
              <a:gd name="connsiteY30" fmla="*/ 1511300 h 1632297"/>
              <a:gd name="connsiteX31" fmla="*/ 2882900 w 3551592"/>
              <a:gd name="connsiteY31" fmla="*/ 1454150 h 1632297"/>
              <a:gd name="connsiteX32" fmla="*/ 2889250 w 3551592"/>
              <a:gd name="connsiteY32" fmla="*/ 1428750 h 1632297"/>
              <a:gd name="connsiteX33" fmla="*/ 2908300 w 3551592"/>
              <a:gd name="connsiteY33" fmla="*/ 1416050 h 1632297"/>
              <a:gd name="connsiteX34" fmla="*/ 2940050 w 3551592"/>
              <a:gd name="connsiteY34" fmla="*/ 1390650 h 1632297"/>
              <a:gd name="connsiteX35" fmla="*/ 2978150 w 3551592"/>
              <a:gd name="connsiteY35" fmla="*/ 1358900 h 1632297"/>
              <a:gd name="connsiteX36" fmla="*/ 2990850 w 3551592"/>
              <a:gd name="connsiteY36" fmla="*/ 1339850 h 1632297"/>
              <a:gd name="connsiteX37" fmla="*/ 3003550 w 3551592"/>
              <a:gd name="connsiteY37" fmla="*/ 1301750 h 1632297"/>
              <a:gd name="connsiteX38" fmla="*/ 3022600 w 3551592"/>
              <a:gd name="connsiteY38" fmla="*/ 1295400 h 1632297"/>
              <a:gd name="connsiteX39" fmla="*/ 3054350 w 3551592"/>
              <a:gd name="connsiteY39" fmla="*/ 1225550 h 1632297"/>
              <a:gd name="connsiteX40" fmla="*/ 3092450 w 3551592"/>
              <a:gd name="connsiteY40" fmla="*/ 1212850 h 1632297"/>
              <a:gd name="connsiteX41" fmla="*/ 3130550 w 3551592"/>
              <a:gd name="connsiteY41" fmla="*/ 1193800 h 1632297"/>
              <a:gd name="connsiteX42" fmla="*/ 3155950 w 3551592"/>
              <a:gd name="connsiteY42" fmla="*/ 1187450 h 1632297"/>
              <a:gd name="connsiteX43" fmla="*/ 3168650 w 3551592"/>
              <a:gd name="connsiteY43" fmla="*/ 1168400 h 1632297"/>
              <a:gd name="connsiteX44" fmla="*/ 3194050 w 3551592"/>
              <a:gd name="connsiteY44" fmla="*/ 1162050 h 1632297"/>
              <a:gd name="connsiteX45" fmla="*/ 3213100 w 3551592"/>
              <a:gd name="connsiteY45" fmla="*/ 1155700 h 1632297"/>
              <a:gd name="connsiteX46" fmla="*/ 3225800 w 3551592"/>
              <a:gd name="connsiteY46" fmla="*/ 1066800 h 1632297"/>
              <a:gd name="connsiteX47" fmla="*/ 3238500 w 3551592"/>
              <a:gd name="connsiteY47" fmla="*/ 1047750 h 1632297"/>
              <a:gd name="connsiteX48" fmla="*/ 3270250 w 3551592"/>
              <a:gd name="connsiteY48" fmla="*/ 1003300 h 1632297"/>
              <a:gd name="connsiteX49" fmla="*/ 3295650 w 3551592"/>
              <a:gd name="connsiteY49" fmla="*/ 965200 h 1632297"/>
              <a:gd name="connsiteX50" fmla="*/ 3333750 w 3551592"/>
              <a:gd name="connsiteY50" fmla="*/ 927100 h 1632297"/>
              <a:gd name="connsiteX51" fmla="*/ 3352800 w 3551592"/>
              <a:gd name="connsiteY51" fmla="*/ 889000 h 1632297"/>
              <a:gd name="connsiteX52" fmla="*/ 3378200 w 3551592"/>
              <a:gd name="connsiteY52" fmla="*/ 869950 h 1632297"/>
              <a:gd name="connsiteX53" fmla="*/ 3390900 w 3551592"/>
              <a:gd name="connsiteY53" fmla="*/ 850900 h 1632297"/>
              <a:gd name="connsiteX54" fmla="*/ 3409950 w 3551592"/>
              <a:gd name="connsiteY54" fmla="*/ 838200 h 1632297"/>
              <a:gd name="connsiteX55" fmla="*/ 3435350 w 3551592"/>
              <a:gd name="connsiteY55" fmla="*/ 819150 h 1632297"/>
              <a:gd name="connsiteX56" fmla="*/ 3441700 w 3551592"/>
              <a:gd name="connsiteY56" fmla="*/ 800100 h 1632297"/>
              <a:gd name="connsiteX57" fmla="*/ 3454400 w 3551592"/>
              <a:gd name="connsiteY57" fmla="*/ 781050 h 1632297"/>
              <a:gd name="connsiteX58" fmla="*/ 3467100 w 3551592"/>
              <a:gd name="connsiteY58" fmla="*/ 692150 h 1632297"/>
              <a:gd name="connsiteX59" fmla="*/ 3486150 w 3551592"/>
              <a:gd name="connsiteY59" fmla="*/ 622300 h 1632297"/>
              <a:gd name="connsiteX60" fmla="*/ 3492500 w 3551592"/>
              <a:gd name="connsiteY60" fmla="*/ 596900 h 1632297"/>
              <a:gd name="connsiteX61" fmla="*/ 3505200 w 3551592"/>
              <a:gd name="connsiteY61" fmla="*/ 565150 h 1632297"/>
              <a:gd name="connsiteX62" fmla="*/ 3511550 w 3551592"/>
              <a:gd name="connsiteY62" fmla="*/ 527050 h 1632297"/>
              <a:gd name="connsiteX63" fmla="*/ 3517900 w 3551592"/>
              <a:gd name="connsiteY63" fmla="*/ 508000 h 1632297"/>
              <a:gd name="connsiteX64" fmla="*/ 3549650 w 3551592"/>
              <a:gd name="connsiteY64" fmla="*/ 450850 h 1632297"/>
              <a:gd name="connsiteX65" fmla="*/ 3549650 w 3551592"/>
              <a:gd name="connsiteY65" fmla="*/ 400050 h 1632297"/>
              <a:gd name="connsiteX66" fmla="*/ 3536950 w 3551592"/>
              <a:gd name="connsiteY66" fmla="*/ 254000 h 1632297"/>
              <a:gd name="connsiteX67" fmla="*/ 3530600 w 3551592"/>
              <a:gd name="connsiteY67" fmla="*/ 50800 h 1632297"/>
              <a:gd name="connsiteX68" fmla="*/ 3505200 w 3551592"/>
              <a:gd name="connsiteY68" fmla="*/ 12700 h 1632297"/>
              <a:gd name="connsiteX69" fmla="*/ 3505200 w 3551592"/>
              <a:gd name="connsiteY69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30550 w 3551592"/>
              <a:gd name="connsiteY40" fmla="*/ 1193800 h 1632297"/>
              <a:gd name="connsiteX41" fmla="*/ 3155950 w 3551592"/>
              <a:gd name="connsiteY41" fmla="*/ 1187450 h 1632297"/>
              <a:gd name="connsiteX42" fmla="*/ 3168650 w 3551592"/>
              <a:gd name="connsiteY42" fmla="*/ 1168400 h 1632297"/>
              <a:gd name="connsiteX43" fmla="*/ 3194050 w 3551592"/>
              <a:gd name="connsiteY43" fmla="*/ 1162050 h 1632297"/>
              <a:gd name="connsiteX44" fmla="*/ 3213100 w 3551592"/>
              <a:gd name="connsiteY44" fmla="*/ 1155700 h 1632297"/>
              <a:gd name="connsiteX45" fmla="*/ 3225800 w 3551592"/>
              <a:gd name="connsiteY45" fmla="*/ 1066800 h 1632297"/>
              <a:gd name="connsiteX46" fmla="*/ 3238500 w 3551592"/>
              <a:gd name="connsiteY46" fmla="*/ 1047750 h 1632297"/>
              <a:gd name="connsiteX47" fmla="*/ 3270250 w 3551592"/>
              <a:gd name="connsiteY47" fmla="*/ 1003300 h 1632297"/>
              <a:gd name="connsiteX48" fmla="*/ 3295650 w 3551592"/>
              <a:gd name="connsiteY48" fmla="*/ 965200 h 1632297"/>
              <a:gd name="connsiteX49" fmla="*/ 3333750 w 3551592"/>
              <a:gd name="connsiteY49" fmla="*/ 927100 h 1632297"/>
              <a:gd name="connsiteX50" fmla="*/ 3352800 w 3551592"/>
              <a:gd name="connsiteY50" fmla="*/ 889000 h 1632297"/>
              <a:gd name="connsiteX51" fmla="*/ 3378200 w 3551592"/>
              <a:gd name="connsiteY51" fmla="*/ 869950 h 1632297"/>
              <a:gd name="connsiteX52" fmla="*/ 3390900 w 3551592"/>
              <a:gd name="connsiteY52" fmla="*/ 850900 h 1632297"/>
              <a:gd name="connsiteX53" fmla="*/ 3409950 w 3551592"/>
              <a:gd name="connsiteY53" fmla="*/ 838200 h 1632297"/>
              <a:gd name="connsiteX54" fmla="*/ 3435350 w 3551592"/>
              <a:gd name="connsiteY54" fmla="*/ 819150 h 1632297"/>
              <a:gd name="connsiteX55" fmla="*/ 3441700 w 3551592"/>
              <a:gd name="connsiteY55" fmla="*/ 800100 h 1632297"/>
              <a:gd name="connsiteX56" fmla="*/ 3454400 w 3551592"/>
              <a:gd name="connsiteY56" fmla="*/ 781050 h 1632297"/>
              <a:gd name="connsiteX57" fmla="*/ 3467100 w 3551592"/>
              <a:gd name="connsiteY57" fmla="*/ 692150 h 1632297"/>
              <a:gd name="connsiteX58" fmla="*/ 3486150 w 3551592"/>
              <a:gd name="connsiteY58" fmla="*/ 622300 h 1632297"/>
              <a:gd name="connsiteX59" fmla="*/ 3492500 w 3551592"/>
              <a:gd name="connsiteY59" fmla="*/ 596900 h 1632297"/>
              <a:gd name="connsiteX60" fmla="*/ 3505200 w 3551592"/>
              <a:gd name="connsiteY60" fmla="*/ 565150 h 1632297"/>
              <a:gd name="connsiteX61" fmla="*/ 3511550 w 3551592"/>
              <a:gd name="connsiteY61" fmla="*/ 527050 h 1632297"/>
              <a:gd name="connsiteX62" fmla="*/ 3517900 w 3551592"/>
              <a:gd name="connsiteY62" fmla="*/ 508000 h 1632297"/>
              <a:gd name="connsiteX63" fmla="*/ 3549650 w 3551592"/>
              <a:gd name="connsiteY63" fmla="*/ 450850 h 1632297"/>
              <a:gd name="connsiteX64" fmla="*/ 3549650 w 3551592"/>
              <a:gd name="connsiteY64" fmla="*/ 400050 h 1632297"/>
              <a:gd name="connsiteX65" fmla="*/ 3536950 w 3551592"/>
              <a:gd name="connsiteY65" fmla="*/ 254000 h 1632297"/>
              <a:gd name="connsiteX66" fmla="*/ 3530600 w 3551592"/>
              <a:gd name="connsiteY66" fmla="*/ 50800 h 1632297"/>
              <a:gd name="connsiteX67" fmla="*/ 3505200 w 3551592"/>
              <a:gd name="connsiteY67" fmla="*/ 12700 h 1632297"/>
              <a:gd name="connsiteX68" fmla="*/ 3505200 w 3551592"/>
              <a:gd name="connsiteY68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55950 w 3551592"/>
              <a:gd name="connsiteY40" fmla="*/ 1187450 h 1632297"/>
              <a:gd name="connsiteX41" fmla="*/ 3168650 w 3551592"/>
              <a:gd name="connsiteY41" fmla="*/ 1168400 h 1632297"/>
              <a:gd name="connsiteX42" fmla="*/ 3194050 w 3551592"/>
              <a:gd name="connsiteY42" fmla="*/ 1162050 h 1632297"/>
              <a:gd name="connsiteX43" fmla="*/ 3213100 w 3551592"/>
              <a:gd name="connsiteY43" fmla="*/ 1155700 h 1632297"/>
              <a:gd name="connsiteX44" fmla="*/ 3225800 w 3551592"/>
              <a:gd name="connsiteY44" fmla="*/ 1066800 h 1632297"/>
              <a:gd name="connsiteX45" fmla="*/ 3238500 w 3551592"/>
              <a:gd name="connsiteY45" fmla="*/ 1047750 h 1632297"/>
              <a:gd name="connsiteX46" fmla="*/ 3270250 w 3551592"/>
              <a:gd name="connsiteY46" fmla="*/ 1003300 h 1632297"/>
              <a:gd name="connsiteX47" fmla="*/ 3295650 w 3551592"/>
              <a:gd name="connsiteY47" fmla="*/ 965200 h 1632297"/>
              <a:gd name="connsiteX48" fmla="*/ 3333750 w 3551592"/>
              <a:gd name="connsiteY48" fmla="*/ 927100 h 1632297"/>
              <a:gd name="connsiteX49" fmla="*/ 3352800 w 3551592"/>
              <a:gd name="connsiteY49" fmla="*/ 889000 h 1632297"/>
              <a:gd name="connsiteX50" fmla="*/ 3378200 w 3551592"/>
              <a:gd name="connsiteY50" fmla="*/ 869950 h 1632297"/>
              <a:gd name="connsiteX51" fmla="*/ 3390900 w 3551592"/>
              <a:gd name="connsiteY51" fmla="*/ 850900 h 1632297"/>
              <a:gd name="connsiteX52" fmla="*/ 3409950 w 3551592"/>
              <a:gd name="connsiteY52" fmla="*/ 838200 h 1632297"/>
              <a:gd name="connsiteX53" fmla="*/ 3435350 w 3551592"/>
              <a:gd name="connsiteY53" fmla="*/ 819150 h 1632297"/>
              <a:gd name="connsiteX54" fmla="*/ 3441700 w 3551592"/>
              <a:gd name="connsiteY54" fmla="*/ 800100 h 1632297"/>
              <a:gd name="connsiteX55" fmla="*/ 3454400 w 3551592"/>
              <a:gd name="connsiteY55" fmla="*/ 781050 h 1632297"/>
              <a:gd name="connsiteX56" fmla="*/ 3467100 w 3551592"/>
              <a:gd name="connsiteY56" fmla="*/ 692150 h 1632297"/>
              <a:gd name="connsiteX57" fmla="*/ 3486150 w 3551592"/>
              <a:gd name="connsiteY57" fmla="*/ 622300 h 1632297"/>
              <a:gd name="connsiteX58" fmla="*/ 3492500 w 3551592"/>
              <a:gd name="connsiteY58" fmla="*/ 596900 h 1632297"/>
              <a:gd name="connsiteX59" fmla="*/ 3505200 w 3551592"/>
              <a:gd name="connsiteY59" fmla="*/ 565150 h 1632297"/>
              <a:gd name="connsiteX60" fmla="*/ 3511550 w 3551592"/>
              <a:gd name="connsiteY60" fmla="*/ 527050 h 1632297"/>
              <a:gd name="connsiteX61" fmla="*/ 3517900 w 3551592"/>
              <a:gd name="connsiteY61" fmla="*/ 508000 h 1632297"/>
              <a:gd name="connsiteX62" fmla="*/ 3549650 w 3551592"/>
              <a:gd name="connsiteY62" fmla="*/ 450850 h 1632297"/>
              <a:gd name="connsiteX63" fmla="*/ 3549650 w 3551592"/>
              <a:gd name="connsiteY63" fmla="*/ 400050 h 1632297"/>
              <a:gd name="connsiteX64" fmla="*/ 3536950 w 3551592"/>
              <a:gd name="connsiteY64" fmla="*/ 254000 h 1632297"/>
              <a:gd name="connsiteX65" fmla="*/ 3530600 w 3551592"/>
              <a:gd name="connsiteY65" fmla="*/ 50800 h 1632297"/>
              <a:gd name="connsiteX66" fmla="*/ 3505200 w 3551592"/>
              <a:gd name="connsiteY66" fmla="*/ 12700 h 1632297"/>
              <a:gd name="connsiteX67" fmla="*/ 3505200 w 3551592"/>
              <a:gd name="connsiteY67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55950 w 3551592"/>
              <a:gd name="connsiteY40" fmla="*/ 1187450 h 1632297"/>
              <a:gd name="connsiteX41" fmla="*/ 3194050 w 3551592"/>
              <a:gd name="connsiteY41" fmla="*/ 1162050 h 1632297"/>
              <a:gd name="connsiteX42" fmla="*/ 3213100 w 3551592"/>
              <a:gd name="connsiteY42" fmla="*/ 1155700 h 1632297"/>
              <a:gd name="connsiteX43" fmla="*/ 3225800 w 3551592"/>
              <a:gd name="connsiteY43" fmla="*/ 1066800 h 1632297"/>
              <a:gd name="connsiteX44" fmla="*/ 3238500 w 3551592"/>
              <a:gd name="connsiteY44" fmla="*/ 1047750 h 1632297"/>
              <a:gd name="connsiteX45" fmla="*/ 3270250 w 3551592"/>
              <a:gd name="connsiteY45" fmla="*/ 1003300 h 1632297"/>
              <a:gd name="connsiteX46" fmla="*/ 3295650 w 3551592"/>
              <a:gd name="connsiteY46" fmla="*/ 965200 h 1632297"/>
              <a:gd name="connsiteX47" fmla="*/ 3333750 w 3551592"/>
              <a:gd name="connsiteY47" fmla="*/ 927100 h 1632297"/>
              <a:gd name="connsiteX48" fmla="*/ 3352800 w 3551592"/>
              <a:gd name="connsiteY48" fmla="*/ 889000 h 1632297"/>
              <a:gd name="connsiteX49" fmla="*/ 3378200 w 3551592"/>
              <a:gd name="connsiteY49" fmla="*/ 869950 h 1632297"/>
              <a:gd name="connsiteX50" fmla="*/ 3390900 w 3551592"/>
              <a:gd name="connsiteY50" fmla="*/ 850900 h 1632297"/>
              <a:gd name="connsiteX51" fmla="*/ 3409950 w 3551592"/>
              <a:gd name="connsiteY51" fmla="*/ 838200 h 1632297"/>
              <a:gd name="connsiteX52" fmla="*/ 3435350 w 3551592"/>
              <a:gd name="connsiteY52" fmla="*/ 819150 h 1632297"/>
              <a:gd name="connsiteX53" fmla="*/ 3441700 w 3551592"/>
              <a:gd name="connsiteY53" fmla="*/ 800100 h 1632297"/>
              <a:gd name="connsiteX54" fmla="*/ 3454400 w 3551592"/>
              <a:gd name="connsiteY54" fmla="*/ 781050 h 1632297"/>
              <a:gd name="connsiteX55" fmla="*/ 3467100 w 3551592"/>
              <a:gd name="connsiteY55" fmla="*/ 692150 h 1632297"/>
              <a:gd name="connsiteX56" fmla="*/ 3486150 w 3551592"/>
              <a:gd name="connsiteY56" fmla="*/ 622300 h 1632297"/>
              <a:gd name="connsiteX57" fmla="*/ 3492500 w 3551592"/>
              <a:gd name="connsiteY57" fmla="*/ 596900 h 1632297"/>
              <a:gd name="connsiteX58" fmla="*/ 3505200 w 3551592"/>
              <a:gd name="connsiteY58" fmla="*/ 565150 h 1632297"/>
              <a:gd name="connsiteX59" fmla="*/ 3511550 w 3551592"/>
              <a:gd name="connsiteY59" fmla="*/ 527050 h 1632297"/>
              <a:gd name="connsiteX60" fmla="*/ 3517900 w 3551592"/>
              <a:gd name="connsiteY60" fmla="*/ 508000 h 1632297"/>
              <a:gd name="connsiteX61" fmla="*/ 3549650 w 3551592"/>
              <a:gd name="connsiteY61" fmla="*/ 450850 h 1632297"/>
              <a:gd name="connsiteX62" fmla="*/ 3549650 w 3551592"/>
              <a:gd name="connsiteY62" fmla="*/ 400050 h 1632297"/>
              <a:gd name="connsiteX63" fmla="*/ 3536950 w 3551592"/>
              <a:gd name="connsiteY63" fmla="*/ 254000 h 1632297"/>
              <a:gd name="connsiteX64" fmla="*/ 3530600 w 3551592"/>
              <a:gd name="connsiteY64" fmla="*/ 50800 h 1632297"/>
              <a:gd name="connsiteX65" fmla="*/ 3505200 w 3551592"/>
              <a:gd name="connsiteY65" fmla="*/ 12700 h 1632297"/>
              <a:gd name="connsiteX66" fmla="*/ 3505200 w 3551592"/>
              <a:gd name="connsiteY66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08300 w 3551592"/>
              <a:gd name="connsiteY32" fmla="*/ 1416050 h 1632297"/>
              <a:gd name="connsiteX33" fmla="*/ 2940050 w 3551592"/>
              <a:gd name="connsiteY33" fmla="*/ 1390650 h 1632297"/>
              <a:gd name="connsiteX34" fmla="*/ 2978150 w 3551592"/>
              <a:gd name="connsiteY34" fmla="*/ 1358900 h 1632297"/>
              <a:gd name="connsiteX35" fmla="*/ 2990850 w 3551592"/>
              <a:gd name="connsiteY35" fmla="*/ 1339850 h 1632297"/>
              <a:gd name="connsiteX36" fmla="*/ 3003550 w 3551592"/>
              <a:gd name="connsiteY36" fmla="*/ 1301750 h 1632297"/>
              <a:gd name="connsiteX37" fmla="*/ 3022600 w 3551592"/>
              <a:gd name="connsiteY37" fmla="*/ 1295400 h 1632297"/>
              <a:gd name="connsiteX38" fmla="*/ 3054350 w 3551592"/>
              <a:gd name="connsiteY38" fmla="*/ 1225550 h 1632297"/>
              <a:gd name="connsiteX39" fmla="*/ 3092450 w 3551592"/>
              <a:gd name="connsiteY39" fmla="*/ 1212850 h 1632297"/>
              <a:gd name="connsiteX40" fmla="*/ 3155950 w 3551592"/>
              <a:gd name="connsiteY40" fmla="*/ 1187450 h 1632297"/>
              <a:gd name="connsiteX41" fmla="*/ 3194050 w 3551592"/>
              <a:gd name="connsiteY41" fmla="*/ 1162050 h 1632297"/>
              <a:gd name="connsiteX42" fmla="*/ 3225800 w 3551592"/>
              <a:gd name="connsiteY42" fmla="*/ 1066800 h 1632297"/>
              <a:gd name="connsiteX43" fmla="*/ 3238500 w 3551592"/>
              <a:gd name="connsiteY43" fmla="*/ 1047750 h 1632297"/>
              <a:gd name="connsiteX44" fmla="*/ 3270250 w 3551592"/>
              <a:gd name="connsiteY44" fmla="*/ 1003300 h 1632297"/>
              <a:gd name="connsiteX45" fmla="*/ 3295650 w 3551592"/>
              <a:gd name="connsiteY45" fmla="*/ 965200 h 1632297"/>
              <a:gd name="connsiteX46" fmla="*/ 3333750 w 3551592"/>
              <a:gd name="connsiteY46" fmla="*/ 927100 h 1632297"/>
              <a:gd name="connsiteX47" fmla="*/ 3352800 w 3551592"/>
              <a:gd name="connsiteY47" fmla="*/ 889000 h 1632297"/>
              <a:gd name="connsiteX48" fmla="*/ 3378200 w 3551592"/>
              <a:gd name="connsiteY48" fmla="*/ 869950 h 1632297"/>
              <a:gd name="connsiteX49" fmla="*/ 3390900 w 3551592"/>
              <a:gd name="connsiteY49" fmla="*/ 850900 h 1632297"/>
              <a:gd name="connsiteX50" fmla="*/ 3409950 w 3551592"/>
              <a:gd name="connsiteY50" fmla="*/ 838200 h 1632297"/>
              <a:gd name="connsiteX51" fmla="*/ 3435350 w 3551592"/>
              <a:gd name="connsiteY51" fmla="*/ 819150 h 1632297"/>
              <a:gd name="connsiteX52" fmla="*/ 3441700 w 3551592"/>
              <a:gd name="connsiteY52" fmla="*/ 800100 h 1632297"/>
              <a:gd name="connsiteX53" fmla="*/ 3454400 w 3551592"/>
              <a:gd name="connsiteY53" fmla="*/ 781050 h 1632297"/>
              <a:gd name="connsiteX54" fmla="*/ 3467100 w 3551592"/>
              <a:gd name="connsiteY54" fmla="*/ 692150 h 1632297"/>
              <a:gd name="connsiteX55" fmla="*/ 3486150 w 3551592"/>
              <a:gd name="connsiteY55" fmla="*/ 622300 h 1632297"/>
              <a:gd name="connsiteX56" fmla="*/ 3492500 w 3551592"/>
              <a:gd name="connsiteY56" fmla="*/ 596900 h 1632297"/>
              <a:gd name="connsiteX57" fmla="*/ 3505200 w 3551592"/>
              <a:gd name="connsiteY57" fmla="*/ 565150 h 1632297"/>
              <a:gd name="connsiteX58" fmla="*/ 3511550 w 3551592"/>
              <a:gd name="connsiteY58" fmla="*/ 527050 h 1632297"/>
              <a:gd name="connsiteX59" fmla="*/ 3517900 w 3551592"/>
              <a:gd name="connsiteY59" fmla="*/ 508000 h 1632297"/>
              <a:gd name="connsiteX60" fmla="*/ 3549650 w 3551592"/>
              <a:gd name="connsiteY60" fmla="*/ 450850 h 1632297"/>
              <a:gd name="connsiteX61" fmla="*/ 3549650 w 3551592"/>
              <a:gd name="connsiteY61" fmla="*/ 400050 h 1632297"/>
              <a:gd name="connsiteX62" fmla="*/ 3536950 w 3551592"/>
              <a:gd name="connsiteY62" fmla="*/ 254000 h 1632297"/>
              <a:gd name="connsiteX63" fmla="*/ 3530600 w 3551592"/>
              <a:gd name="connsiteY63" fmla="*/ 50800 h 1632297"/>
              <a:gd name="connsiteX64" fmla="*/ 3505200 w 3551592"/>
              <a:gd name="connsiteY64" fmla="*/ 12700 h 1632297"/>
              <a:gd name="connsiteX65" fmla="*/ 3505200 w 3551592"/>
              <a:gd name="connsiteY65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57500 w 3551592"/>
              <a:gd name="connsiteY29" fmla="*/ 1511300 h 1632297"/>
              <a:gd name="connsiteX30" fmla="*/ 2882900 w 3551592"/>
              <a:gd name="connsiteY30" fmla="*/ 1454150 h 1632297"/>
              <a:gd name="connsiteX31" fmla="*/ 2889250 w 3551592"/>
              <a:gd name="connsiteY31" fmla="*/ 1428750 h 1632297"/>
              <a:gd name="connsiteX32" fmla="*/ 2940050 w 3551592"/>
              <a:gd name="connsiteY32" fmla="*/ 1390650 h 1632297"/>
              <a:gd name="connsiteX33" fmla="*/ 2978150 w 3551592"/>
              <a:gd name="connsiteY33" fmla="*/ 1358900 h 1632297"/>
              <a:gd name="connsiteX34" fmla="*/ 2990850 w 3551592"/>
              <a:gd name="connsiteY34" fmla="*/ 1339850 h 1632297"/>
              <a:gd name="connsiteX35" fmla="*/ 3003550 w 3551592"/>
              <a:gd name="connsiteY35" fmla="*/ 1301750 h 1632297"/>
              <a:gd name="connsiteX36" fmla="*/ 3022600 w 3551592"/>
              <a:gd name="connsiteY36" fmla="*/ 1295400 h 1632297"/>
              <a:gd name="connsiteX37" fmla="*/ 3054350 w 3551592"/>
              <a:gd name="connsiteY37" fmla="*/ 1225550 h 1632297"/>
              <a:gd name="connsiteX38" fmla="*/ 3092450 w 3551592"/>
              <a:gd name="connsiteY38" fmla="*/ 1212850 h 1632297"/>
              <a:gd name="connsiteX39" fmla="*/ 3155950 w 3551592"/>
              <a:gd name="connsiteY39" fmla="*/ 1187450 h 1632297"/>
              <a:gd name="connsiteX40" fmla="*/ 3194050 w 3551592"/>
              <a:gd name="connsiteY40" fmla="*/ 1162050 h 1632297"/>
              <a:gd name="connsiteX41" fmla="*/ 3225800 w 3551592"/>
              <a:gd name="connsiteY41" fmla="*/ 1066800 h 1632297"/>
              <a:gd name="connsiteX42" fmla="*/ 3238500 w 3551592"/>
              <a:gd name="connsiteY42" fmla="*/ 1047750 h 1632297"/>
              <a:gd name="connsiteX43" fmla="*/ 3270250 w 3551592"/>
              <a:gd name="connsiteY43" fmla="*/ 1003300 h 1632297"/>
              <a:gd name="connsiteX44" fmla="*/ 3295650 w 3551592"/>
              <a:gd name="connsiteY44" fmla="*/ 965200 h 1632297"/>
              <a:gd name="connsiteX45" fmla="*/ 3333750 w 3551592"/>
              <a:gd name="connsiteY45" fmla="*/ 927100 h 1632297"/>
              <a:gd name="connsiteX46" fmla="*/ 3352800 w 3551592"/>
              <a:gd name="connsiteY46" fmla="*/ 889000 h 1632297"/>
              <a:gd name="connsiteX47" fmla="*/ 3378200 w 3551592"/>
              <a:gd name="connsiteY47" fmla="*/ 869950 h 1632297"/>
              <a:gd name="connsiteX48" fmla="*/ 3390900 w 3551592"/>
              <a:gd name="connsiteY48" fmla="*/ 850900 h 1632297"/>
              <a:gd name="connsiteX49" fmla="*/ 3409950 w 3551592"/>
              <a:gd name="connsiteY49" fmla="*/ 838200 h 1632297"/>
              <a:gd name="connsiteX50" fmla="*/ 3435350 w 3551592"/>
              <a:gd name="connsiteY50" fmla="*/ 819150 h 1632297"/>
              <a:gd name="connsiteX51" fmla="*/ 3441700 w 3551592"/>
              <a:gd name="connsiteY51" fmla="*/ 800100 h 1632297"/>
              <a:gd name="connsiteX52" fmla="*/ 3454400 w 3551592"/>
              <a:gd name="connsiteY52" fmla="*/ 781050 h 1632297"/>
              <a:gd name="connsiteX53" fmla="*/ 3467100 w 3551592"/>
              <a:gd name="connsiteY53" fmla="*/ 692150 h 1632297"/>
              <a:gd name="connsiteX54" fmla="*/ 3486150 w 3551592"/>
              <a:gd name="connsiteY54" fmla="*/ 622300 h 1632297"/>
              <a:gd name="connsiteX55" fmla="*/ 3492500 w 3551592"/>
              <a:gd name="connsiteY55" fmla="*/ 596900 h 1632297"/>
              <a:gd name="connsiteX56" fmla="*/ 3505200 w 3551592"/>
              <a:gd name="connsiteY56" fmla="*/ 565150 h 1632297"/>
              <a:gd name="connsiteX57" fmla="*/ 3511550 w 3551592"/>
              <a:gd name="connsiteY57" fmla="*/ 527050 h 1632297"/>
              <a:gd name="connsiteX58" fmla="*/ 3517900 w 3551592"/>
              <a:gd name="connsiteY58" fmla="*/ 508000 h 1632297"/>
              <a:gd name="connsiteX59" fmla="*/ 3549650 w 3551592"/>
              <a:gd name="connsiteY59" fmla="*/ 450850 h 1632297"/>
              <a:gd name="connsiteX60" fmla="*/ 3549650 w 3551592"/>
              <a:gd name="connsiteY60" fmla="*/ 400050 h 1632297"/>
              <a:gd name="connsiteX61" fmla="*/ 3536950 w 3551592"/>
              <a:gd name="connsiteY61" fmla="*/ 254000 h 1632297"/>
              <a:gd name="connsiteX62" fmla="*/ 3530600 w 3551592"/>
              <a:gd name="connsiteY62" fmla="*/ 50800 h 1632297"/>
              <a:gd name="connsiteX63" fmla="*/ 3505200 w 3551592"/>
              <a:gd name="connsiteY63" fmla="*/ 12700 h 1632297"/>
              <a:gd name="connsiteX64" fmla="*/ 3505200 w 3551592"/>
              <a:gd name="connsiteY64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2990850 w 3551592"/>
              <a:gd name="connsiteY33" fmla="*/ 1339850 h 1632297"/>
              <a:gd name="connsiteX34" fmla="*/ 3003550 w 3551592"/>
              <a:gd name="connsiteY34" fmla="*/ 1301750 h 1632297"/>
              <a:gd name="connsiteX35" fmla="*/ 3022600 w 3551592"/>
              <a:gd name="connsiteY35" fmla="*/ 1295400 h 1632297"/>
              <a:gd name="connsiteX36" fmla="*/ 3054350 w 3551592"/>
              <a:gd name="connsiteY36" fmla="*/ 1225550 h 1632297"/>
              <a:gd name="connsiteX37" fmla="*/ 3092450 w 3551592"/>
              <a:gd name="connsiteY37" fmla="*/ 1212850 h 1632297"/>
              <a:gd name="connsiteX38" fmla="*/ 3155950 w 3551592"/>
              <a:gd name="connsiteY38" fmla="*/ 1187450 h 1632297"/>
              <a:gd name="connsiteX39" fmla="*/ 3194050 w 3551592"/>
              <a:gd name="connsiteY39" fmla="*/ 1162050 h 1632297"/>
              <a:gd name="connsiteX40" fmla="*/ 3225800 w 3551592"/>
              <a:gd name="connsiteY40" fmla="*/ 1066800 h 1632297"/>
              <a:gd name="connsiteX41" fmla="*/ 3238500 w 3551592"/>
              <a:gd name="connsiteY41" fmla="*/ 1047750 h 1632297"/>
              <a:gd name="connsiteX42" fmla="*/ 3270250 w 3551592"/>
              <a:gd name="connsiteY42" fmla="*/ 1003300 h 1632297"/>
              <a:gd name="connsiteX43" fmla="*/ 3295650 w 3551592"/>
              <a:gd name="connsiteY43" fmla="*/ 965200 h 1632297"/>
              <a:gd name="connsiteX44" fmla="*/ 3333750 w 3551592"/>
              <a:gd name="connsiteY44" fmla="*/ 927100 h 1632297"/>
              <a:gd name="connsiteX45" fmla="*/ 3352800 w 3551592"/>
              <a:gd name="connsiteY45" fmla="*/ 889000 h 1632297"/>
              <a:gd name="connsiteX46" fmla="*/ 3378200 w 3551592"/>
              <a:gd name="connsiteY46" fmla="*/ 869950 h 1632297"/>
              <a:gd name="connsiteX47" fmla="*/ 3390900 w 3551592"/>
              <a:gd name="connsiteY47" fmla="*/ 850900 h 1632297"/>
              <a:gd name="connsiteX48" fmla="*/ 3409950 w 3551592"/>
              <a:gd name="connsiteY48" fmla="*/ 838200 h 1632297"/>
              <a:gd name="connsiteX49" fmla="*/ 3435350 w 3551592"/>
              <a:gd name="connsiteY49" fmla="*/ 819150 h 1632297"/>
              <a:gd name="connsiteX50" fmla="*/ 3441700 w 3551592"/>
              <a:gd name="connsiteY50" fmla="*/ 800100 h 1632297"/>
              <a:gd name="connsiteX51" fmla="*/ 3454400 w 3551592"/>
              <a:gd name="connsiteY51" fmla="*/ 781050 h 1632297"/>
              <a:gd name="connsiteX52" fmla="*/ 3467100 w 3551592"/>
              <a:gd name="connsiteY52" fmla="*/ 692150 h 1632297"/>
              <a:gd name="connsiteX53" fmla="*/ 3486150 w 3551592"/>
              <a:gd name="connsiteY53" fmla="*/ 622300 h 1632297"/>
              <a:gd name="connsiteX54" fmla="*/ 3492500 w 3551592"/>
              <a:gd name="connsiteY54" fmla="*/ 596900 h 1632297"/>
              <a:gd name="connsiteX55" fmla="*/ 3505200 w 3551592"/>
              <a:gd name="connsiteY55" fmla="*/ 565150 h 1632297"/>
              <a:gd name="connsiteX56" fmla="*/ 3511550 w 3551592"/>
              <a:gd name="connsiteY56" fmla="*/ 527050 h 1632297"/>
              <a:gd name="connsiteX57" fmla="*/ 3517900 w 3551592"/>
              <a:gd name="connsiteY57" fmla="*/ 508000 h 1632297"/>
              <a:gd name="connsiteX58" fmla="*/ 3549650 w 3551592"/>
              <a:gd name="connsiteY58" fmla="*/ 450850 h 1632297"/>
              <a:gd name="connsiteX59" fmla="*/ 3549650 w 3551592"/>
              <a:gd name="connsiteY59" fmla="*/ 400050 h 1632297"/>
              <a:gd name="connsiteX60" fmla="*/ 3536950 w 3551592"/>
              <a:gd name="connsiteY60" fmla="*/ 254000 h 1632297"/>
              <a:gd name="connsiteX61" fmla="*/ 3530600 w 3551592"/>
              <a:gd name="connsiteY61" fmla="*/ 50800 h 1632297"/>
              <a:gd name="connsiteX62" fmla="*/ 3505200 w 3551592"/>
              <a:gd name="connsiteY62" fmla="*/ 12700 h 1632297"/>
              <a:gd name="connsiteX63" fmla="*/ 3505200 w 3551592"/>
              <a:gd name="connsiteY63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22600 w 3551592"/>
              <a:gd name="connsiteY34" fmla="*/ 1295400 h 1632297"/>
              <a:gd name="connsiteX35" fmla="*/ 3054350 w 3551592"/>
              <a:gd name="connsiteY35" fmla="*/ 1225550 h 1632297"/>
              <a:gd name="connsiteX36" fmla="*/ 3092450 w 3551592"/>
              <a:gd name="connsiteY36" fmla="*/ 1212850 h 1632297"/>
              <a:gd name="connsiteX37" fmla="*/ 3155950 w 3551592"/>
              <a:gd name="connsiteY37" fmla="*/ 1187450 h 1632297"/>
              <a:gd name="connsiteX38" fmla="*/ 3194050 w 3551592"/>
              <a:gd name="connsiteY38" fmla="*/ 1162050 h 1632297"/>
              <a:gd name="connsiteX39" fmla="*/ 3225800 w 3551592"/>
              <a:gd name="connsiteY39" fmla="*/ 1066800 h 1632297"/>
              <a:gd name="connsiteX40" fmla="*/ 3238500 w 3551592"/>
              <a:gd name="connsiteY40" fmla="*/ 1047750 h 1632297"/>
              <a:gd name="connsiteX41" fmla="*/ 3270250 w 3551592"/>
              <a:gd name="connsiteY41" fmla="*/ 1003300 h 1632297"/>
              <a:gd name="connsiteX42" fmla="*/ 3295650 w 3551592"/>
              <a:gd name="connsiteY42" fmla="*/ 965200 h 1632297"/>
              <a:gd name="connsiteX43" fmla="*/ 3333750 w 3551592"/>
              <a:gd name="connsiteY43" fmla="*/ 927100 h 1632297"/>
              <a:gd name="connsiteX44" fmla="*/ 3352800 w 3551592"/>
              <a:gd name="connsiteY44" fmla="*/ 889000 h 1632297"/>
              <a:gd name="connsiteX45" fmla="*/ 3378200 w 3551592"/>
              <a:gd name="connsiteY45" fmla="*/ 869950 h 1632297"/>
              <a:gd name="connsiteX46" fmla="*/ 3390900 w 3551592"/>
              <a:gd name="connsiteY46" fmla="*/ 850900 h 1632297"/>
              <a:gd name="connsiteX47" fmla="*/ 3409950 w 3551592"/>
              <a:gd name="connsiteY47" fmla="*/ 838200 h 1632297"/>
              <a:gd name="connsiteX48" fmla="*/ 3435350 w 3551592"/>
              <a:gd name="connsiteY48" fmla="*/ 819150 h 1632297"/>
              <a:gd name="connsiteX49" fmla="*/ 3441700 w 3551592"/>
              <a:gd name="connsiteY49" fmla="*/ 800100 h 1632297"/>
              <a:gd name="connsiteX50" fmla="*/ 3454400 w 3551592"/>
              <a:gd name="connsiteY50" fmla="*/ 781050 h 1632297"/>
              <a:gd name="connsiteX51" fmla="*/ 3467100 w 3551592"/>
              <a:gd name="connsiteY51" fmla="*/ 692150 h 1632297"/>
              <a:gd name="connsiteX52" fmla="*/ 3486150 w 3551592"/>
              <a:gd name="connsiteY52" fmla="*/ 622300 h 1632297"/>
              <a:gd name="connsiteX53" fmla="*/ 3492500 w 3551592"/>
              <a:gd name="connsiteY53" fmla="*/ 596900 h 1632297"/>
              <a:gd name="connsiteX54" fmla="*/ 3505200 w 3551592"/>
              <a:gd name="connsiteY54" fmla="*/ 565150 h 1632297"/>
              <a:gd name="connsiteX55" fmla="*/ 3511550 w 3551592"/>
              <a:gd name="connsiteY55" fmla="*/ 527050 h 1632297"/>
              <a:gd name="connsiteX56" fmla="*/ 3517900 w 3551592"/>
              <a:gd name="connsiteY56" fmla="*/ 508000 h 1632297"/>
              <a:gd name="connsiteX57" fmla="*/ 3549650 w 3551592"/>
              <a:gd name="connsiteY57" fmla="*/ 450850 h 1632297"/>
              <a:gd name="connsiteX58" fmla="*/ 3549650 w 3551592"/>
              <a:gd name="connsiteY58" fmla="*/ 400050 h 1632297"/>
              <a:gd name="connsiteX59" fmla="*/ 3536950 w 3551592"/>
              <a:gd name="connsiteY59" fmla="*/ 254000 h 1632297"/>
              <a:gd name="connsiteX60" fmla="*/ 3530600 w 3551592"/>
              <a:gd name="connsiteY60" fmla="*/ 50800 h 1632297"/>
              <a:gd name="connsiteX61" fmla="*/ 3505200 w 3551592"/>
              <a:gd name="connsiteY61" fmla="*/ 12700 h 1632297"/>
              <a:gd name="connsiteX62" fmla="*/ 3505200 w 3551592"/>
              <a:gd name="connsiteY62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33750 w 3551592"/>
              <a:gd name="connsiteY42" fmla="*/ 927100 h 1632297"/>
              <a:gd name="connsiteX43" fmla="*/ 3352800 w 3551592"/>
              <a:gd name="connsiteY43" fmla="*/ 889000 h 1632297"/>
              <a:gd name="connsiteX44" fmla="*/ 3378200 w 3551592"/>
              <a:gd name="connsiteY44" fmla="*/ 869950 h 1632297"/>
              <a:gd name="connsiteX45" fmla="*/ 3390900 w 3551592"/>
              <a:gd name="connsiteY45" fmla="*/ 850900 h 1632297"/>
              <a:gd name="connsiteX46" fmla="*/ 3409950 w 3551592"/>
              <a:gd name="connsiteY46" fmla="*/ 838200 h 1632297"/>
              <a:gd name="connsiteX47" fmla="*/ 3435350 w 3551592"/>
              <a:gd name="connsiteY47" fmla="*/ 819150 h 1632297"/>
              <a:gd name="connsiteX48" fmla="*/ 3441700 w 3551592"/>
              <a:gd name="connsiteY48" fmla="*/ 800100 h 1632297"/>
              <a:gd name="connsiteX49" fmla="*/ 3454400 w 3551592"/>
              <a:gd name="connsiteY49" fmla="*/ 781050 h 1632297"/>
              <a:gd name="connsiteX50" fmla="*/ 3467100 w 3551592"/>
              <a:gd name="connsiteY50" fmla="*/ 692150 h 1632297"/>
              <a:gd name="connsiteX51" fmla="*/ 3486150 w 3551592"/>
              <a:gd name="connsiteY51" fmla="*/ 622300 h 1632297"/>
              <a:gd name="connsiteX52" fmla="*/ 3492500 w 3551592"/>
              <a:gd name="connsiteY52" fmla="*/ 596900 h 1632297"/>
              <a:gd name="connsiteX53" fmla="*/ 3505200 w 3551592"/>
              <a:gd name="connsiteY53" fmla="*/ 565150 h 1632297"/>
              <a:gd name="connsiteX54" fmla="*/ 3511550 w 3551592"/>
              <a:gd name="connsiteY54" fmla="*/ 527050 h 1632297"/>
              <a:gd name="connsiteX55" fmla="*/ 3517900 w 3551592"/>
              <a:gd name="connsiteY55" fmla="*/ 508000 h 1632297"/>
              <a:gd name="connsiteX56" fmla="*/ 3549650 w 3551592"/>
              <a:gd name="connsiteY56" fmla="*/ 450850 h 1632297"/>
              <a:gd name="connsiteX57" fmla="*/ 3549650 w 3551592"/>
              <a:gd name="connsiteY57" fmla="*/ 400050 h 1632297"/>
              <a:gd name="connsiteX58" fmla="*/ 3536950 w 3551592"/>
              <a:gd name="connsiteY58" fmla="*/ 254000 h 1632297"/>
              <a:gd name="connsiteX59" fmla="*/ 3530600 w 3551592"/>
              <a:gd name="connsiteY59" fmla="*/ 50800 h 1632297"/>
              <a:gd name="connsiteX60" fmla="*/ 3505200 w 3551592"/>
              <a:gd name="connsiteY60" fmla="*/ 12700 h 1632297"/>
              <a:gd name="connsiteX61" fmla="*/ 3505200 w 3551592"/>
              <a:gd name="connsiteY61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33750 w 3551592"/>
              <a:gd name="connsiteY42" fmla="*/ 927100 h 1632297"/>
              <a:gd name="connsiteX43" fmla="*/ 3352800 w 3551592"/>
              <a:gd name="connsiteY43" fmla="*/ 889000 h 1632297"/>
              <a:gd name="connsiteX44" fmla="*/ 3378200 w 3551592"/>
              <a:gd name="connsiteY44" fmla="*/ 869950 h 1632297"/>
              <a:gd name="connsiteX45" fmla="*/ 3390900 w 3551592"/>
              <a:gd name="connsiteY45" fmla="*/ 850900 h 1632297"/>
              <a:gd name="connsiteX46" fmla="*/ 3409950 w 3551592"/>
              <a:gd name="connsiteY46" fmla="*/ 838200 h 1632297"/>
              <a:gd name="connsiteX47" fmla="*/ 3435350 w 3551592"/>
              <a:gd name="connsiteY47" fmla="*/ 819150 h 1632297"/>
              <a:gd name="connsiteX48" fmla="*/ 3441700 w 3551592"/>
              <a:gd name="connsiteY48" fmla="*/ 800100 h 1632297"/>
              <a:gd name="connsiteX49" fmla="*/ 3454400 w 3551592"/>
              <a:gd name="connsiteY49" fmla="*/ 781050 h 1632297"/>
              <a:gd name="connsiteX50" fmla="*/ 3467100 w 3551592"/>
              <a:gd name="connsiteY50" fmla="*/ 692150 h 1632297"/>
              <a:gd name="connsiteX51" fmla="*/ 3486150 w 3551592"/>
              <a:gd name="connsiteY51" fmla="*/ 622300 h 1632297"/>
              <a:gd name="connsiteX52" fmla="*/ 3492500 w 3551592"/>
              <a:gd name="connsiteY52" fmla="*/ 596900 h 1632297"/>
              <a:gd name="connsiteX53" fmla="*/ 3505200 w 3551592"/>
              <a:gd name="connsiteY53" fmla="*/ 565150 h 1632297"/>
              <a:gd name="connsiteX54" fmla="*/ 3511550 w 3551592"/>
              <a:gd name="connsiteY54" fmla="*/ 527050 h 1632297"/>
              <a:gd name="connsiteX55" fmla="*/ 3517900 w 3551592"/>
              <a:gd name="connsiteY55" fmla="*/ 508000 h 1632297"/>
              <a:gd name="connsiteX56" fmla="*/ 3549650 w 3551592"/>
              <a:gd name="connsiteY56" fmla="*/ 450850 h 1632297"/>
              <a:gd name="connsiteX57" fmla="*/ 3549650 w 3551592"/>
              <a:gd name="connsiteY57" fmla="*/ 400050 h 1632297"/>
              <a:gd name="connsiteX58" fmla="*/ 3536950 w 3551592"/>
              <a:gd name="connsiteY58" fmla="*/ 254000 h 1632297"/>
              <a:gd name="connsiteX59" fmla="*/ 3530600 w 3551592"/>
              <a:gd name="connsiteY59" fmla="*/ 50800 h 1632297"/>
              <a:gd name="connsiteX60" fmla="*/ 3505200 w 3551592"/>
              <a:gd name="connsiteY60" fmla="*/ 12700 h 1632297"/>
              <a:gd name="connsiteX61" fmla="*/ 3505200 w 3551592"/>
              <a:gd name="connsiteY61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78200 w 3551592"/>
              <a:gd name="connsiteY43" fmla="*/ 869950 h 1632297"/>
              <a:gd name="connsiteX44" fmla="*/ 3390900 w 3551592"/>
              <a:gd name="connsiteY44" fmla="*/ 850900 h 1632297"/>
              <a:gd name="connsiteX45" fmla="*/ 3409950 w 3551592"/>
              <a:gd name="connsiteY45" fmla="*/ 838200 h 1632297"/>
              <a:gd name="connsiteX46" fmla="*/ 3435350 w 3551592"/>
              <a:gd name="connsiteY46" fmla="*/ 819150 h 1632297"/>
              <a:gd name="connsiteX47" fmla="*/ 3441700 w 3551592"/>
              <a:gd name="connsiteY47" fmla="*/ 800100 h 1632297"/>
              <a:gd name="connsiteX48" fmla="*/ 3454400 w 3551592"/>
              <a:gd name="connsiteY48" fmla="*/ 781050 h 1632297"/>
              <a:gd name="connsiteX49" fmla="*/ 3467100 w 3551592"/>
              <a:gd name="connsiteY49" fmla="*/ 692150 h 1632297"/>
              <a:gd name="connsiteX50" fmla="*/ 3486150 w 3551592"/>
              <a:gd name="connsiteY50" fmla="*/ 622300 h 1632297"/>
              <a:gd name="connsiteX51" fmla="*/ 3492500 w 3551592"/>
              <a:gd name="connsiteY51" fmla="*/ 596900 h 1632297"/>
              <a:gd name="connsiteX52" fmla="*/ 3505200 w 3551592"/>
              <a:gd name="connsiteY52" fmla="*/ 565150 h 1632297"/>
              <a:gd name="connsiteX53" fmla="*/ 3511550 w 3551592"/>
              <a:gd name="connsiteY53" fmla="*/ 527050 h 1632297"/>
              <a:gd name="connsiteX54" fmla="*/ 3517900 w 3551592"/>
              <a:gd name="connsiteY54" fmla="*/ 508000 h 1632297"/>
              <a:gd name="connsiteX55" fmla="*/ 3549650 w 3551592"/>
              <a:gd name="connsiteY55" fmla="*/ 450850 h 1632297"/>
              <a:gd name="connsiteX56" fmla="*/ 3549650 w 3551592"/>
              <a:gd name="connsiteY56" fmla="*/ 400050 h 1632297"/>
              <a:gd name="connsiteX57" fmla="*/ 3536950 w 3551592"/>
              <a:gd name="connsiteY57" fmla="*/ 254000 h 1632297"/>
              <a:gd name="connsiteX58" fmla="*/ 3530600 w 3551592"/>
              <a:gd name="connsiteY58" fmla="*/ 50800 h 1632297"/>
              <a:gd name="connsiteX59" fmla="*/ 3505200 w 3551592"/>
              <a:gd name="connsiteY59" fmla="*/ 12700 h 1632297"/>
              <a:gd name="connsiteX60" fmla="*/ 3505200 w 3551592"/>
              <a:gd name="connsiteY60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90900 w 3551592"/>
              <a:gd name="connsiteY43" fmla="*/ 850900 h 1632297"/>
              <a:gd name="connsiteX44" fmla="*/ 3409950 w 3551592"/>
              <a:gd name="connsiteY44" fmla="*/ 838200 h 1632297"/>
              <a:gd name="connsiteX45" fmla="*/ 3435350 w 3551592"/>
              <a:gd name="connsiteY45" fmla="*/ 819150 h 1632297"/>
              <a:gd name="connsiteX46" fmla="*/ 3441700 w 3551592"/>
              <a:gd name="connsiteY46" fmla="*/ 800100 h 1632297"/>
              <a:gd name="connsiteX47" fmla="*/ 3454400 w 3551592"/>
              <a:gd name="connsiteY47" fmla="*/ 781050 h 1632297"/>
              <a:gd name="connsiteX48" fmla="*/ 3467100 w 3551592"/>
              <a:gd name="connsiteY48" fmla="*/ 692150 h 1632297"/>
              <a:gd name="connsiteX49" fmla="*/ 3486150 w 3551592"/>
              <a:gd name="connsiteY49" fmla="*/ 622300 h 1632297"/>
              <a:gd name="connsiteX50" fmla="*/ 3492500 w 3551592"/>
              <a:gd name="connsiteY50" fmla="*/ 596900 h 1632297"/>
              <a:gd name="connsiteX51" fmla="*/ 3505200 w 3551592"/>
              <a:gd name="connsiteY51" fmla="*/ 565150 h 1632297"/>
              <a:gd name="connsiteX52" fmla="*/ 3511550 w 3551592"/>
              <a:gd name="connsiteY52" fmla="*/ 527050 h 1632297"/>
              <a:gd name="connsiteX53" fmla="*/ 3517900 w 3551592"/>
              <a:gd name="connsiteY53" fmla="*/ 508000 h 1632297"/>
              <a:gd name="connsiteX54" fmla="*/ 3549650 w 3551592"/>
              <a:gd name="connsiteY54" fmla="*/ 450850 h 1632297"/>
              <a:gd name="connsiteX55" fmla="*/ 3549650 w 3551592"/>
              <a:gd name="connsiteY55" fmla="*/ 400050 h 1632297"/>
              <a:gd name="connsiteX56" fmla="*/ 3536950 w 3551592"/>
              <a:gd name="connsiteY56" fmla="*/ 254000 h 1632297"/>
              <a:gd name="connsiteX57" fmla="*/ 3530600 w 3551592"/>
              <a:gd name="connsiteY57" fmla="*/ 50800 h 1632297"/>
              <a:gd name="connsiteX58" fmla="*/ 3505200 w 3551592"/>
              <a:gd name="connsiteY58" fmla="*/ 12700 h 1632297"/>
              <a:gd name="connsiteX59" fmla="*/ 3505200 w 3551592"/>
              <a:gd name="connsiteY59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90900 w 3551592"/>
              <a:gd name="connsiteY43" fmla="*/ 850900 h 1632297"/>
              <a:gd name="connsiteX44" fmla="*/ 3409950 w 3551592"/>
              <a:gd name="connsiteY44" fmla="*/ 838200 h 1632297"/>
              <a:gd name="connsiteX45" fmla="*/ 3441700 w 3551592"/>
              <a:gd name="connsiteY45" fmla="*/ 800100 h 1632297"/>
              <a:gd name="connsiteX46" fmla="*/ 3454400 w 3551592"/>
              <a:gd name="connsiteY46" fmla="*/ 781050 h 1632297"/>
              <a:gd name="connsiteX47" fmla="*/ 3467100 w 3551592"/>
              <a:gd name="connsiteY47" fmla="*/ 692150 h 1632297"/>
              <a:gd name="connsiteX48" fmla="*/ 3486150 w 3551592"/>
              <a:gd name="connsiteY48" fmla="*/ 622300 h 1632297"/>
              <a:gd name="connsiteX49" fmla="*/ 3492500 w 3551592"/>
              <a:gd name="connsiteY49" fmla="*/ 596900 h 1632297"/>
              <a:gd name="connsiteX50" fmla="*/ 3505200 w 3551592"/>
              <a:gd name="connsiteY50" fmla="*/ 565150 h 1632297"/>
              <a:gd name="connsiteX51" fmla="*/ 3511550 w 3551592"/>
              <a:gd name="connsiteY51" fmla="*/ 527050 h 1632297"/>
              <a:gd name="connsiteX52" fmla="*/ 3517900 w 3551592"/>
              <a:gd name="connsiteY52" fmla="*/ 508000 h 1632297"/>
              <a:gd name="connsiteX53" fmla="*/ 3549650 w 3551592"/>
              <a:gd name="connsiteY53" fmla="*/ 450850 h 1632297"/>
              <a:gd name="connsiteX54" fmla="*/ 3549650 w 3551592"/>
              <a:gd name="connsiteY54" fmla="*/ 400050 h 1632297"/>
              <a:gd name="connsiteX55" fmla="*/ 3536950 w 3551592"/>
              <a:gd name="connsiteY55" fmla="*/ 254000 h 1632297"/>
              <a:gd name="connsiteX56" fmla="*/ 3530600 w 3551592"/>
              <a:gd name="connsiteY56" fmla="*/ 50800 h 1632297"/>
              <a:gd name="connsiteX57" fmla="*/ 3505200 w 3551592"/>
              <a:gd name="connsiteY57" fmla="*/ 12700 h 1632297"/>
              <a:gd name="connsiteX58" fmla="*/ 3505200 w 3551592"/>
              <a:gd name="connsiteY58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58750 w 3551592"/>
              <a:gd name="connsiteY2" fmla="*/ 1365250 h 1632297"/>
              <a:gd name="connsiteX3" fmla="*/ 177800 w 3551592"/>
              <a:gd name="connsiteY3" fmla="*/ 1352550 h 1632297"/>
              <a:gd name="connsiteX4" fmla="*/ 184150 w 3551592"/>
              <a:gd name="connsiteY4" fmla="*/ 1333500 h 1632297"/>
              <a:gd name="connsiteX5" fmla="*/ 222250 w 3551592"/>
              <a:gd name="connsiteY5" fmla="*/ 1314450 h 1632297"/>
              <a:gd name="connsiteX6" fmla="*/ 717550 w 3551592"/>
              <a:gd name="connsiteY6" fmla="*/ 1320800 h 1632297"/>
              <a:gd name="connsiteX7" fmla="*/ 787400 w 3551592"/>
              <a:gd name="connsiteY7" fmla="*/ 1327150 h 1632297"/>
              <a:gd name="connsiteX8" fmla="*/ 838200 w 3551592"/>
              <a:gd name="connsiteY8" fmla="*/ 1339850 h 1632297"/>
              <a:gd name="connsiteX9" fmla="*/ 1130300 w 3551592"/>
              <a:gd name="connsiteY9" fmla="*/ 1346200 h 1632297"/>
              <a:gd name="connsiteX10" fmla="*/ 1219200 w 3551592"/>
              <a:gd name="connsiteY10" fmla="*/ 1346200 h 1632297"/>
              <a:gd name="connsiteX11" fmla="*/ 1384300 w 3551592"/>
              <a:gd name="connsiteY11" fmla="*/ 1352550 h 1632297"/>
              <a:gd name="connsiteX12" fmla="*/ 1746250 w 3551592"/>
              <a:gd name="connsiteY12" fmla="*/ 1409700 h 1632297"/>
              <a:gd name="connsiteX13" fmla="*/ 1841500 w 3551592"/>
              <a:gd name="connsiteY13" fmla="*/ 1460500 h 1632297"/>
              <a:gd name="connsiteX14" fmla="*/ 1866900 w 3551592"/>
              <a:gd name="connsiteY14" fmla="*/ 1466850 h 1632297"/>
              <a:gd name="connsiteX15" fmla="*/ 1987550 w 3551592"/>
              <a:gd name="connsiteY15" fmla="*/ 1485900 h 1632297"/>
              <a:gd name="connsiteX16" fmla="*/ 2006600 w 3551592"/>
              <a:gd name="connsiteY16" fmla="*/ 1504950 h 1632297"/>
              <a:gd name="connsiteX17" fmla="*/ 2070100 w 3551592"/>
              <a:gd name="connsiteY17" fmla="*/ 1549400 h 1632297"/>
              <a:gd name="connsiteX18" fmla="*/ 2095500 w 3551592"/>
              <a:gd name="connsiteY18" fmla="*/ 1555750 h 1632297"/>
              <a:gd name="connsiteX19" fmla="*/ 2228850 w 3551592"/>
              <a:gd name="connsiteY19" fmla="*/ 1568450 h 1632297"/>
              <a:gd name="connsiteX20" fmla="*/ 2286000 w 3551592"/>
              <a:gd name="connsiteY20" fmla="*/ 1574800 h 1632297"/>
              <a:gd name="connsiteX21" fmla="*/ 2349500 w 3551592"/>
              <a:gd name="connsiteY21" fmla="*/ 1606550 h 1632297"/>
              <a:gd name="connsiteX22" fmla="*/ 2381250 w 3551592"/>
              <a:gd name="connsiteY22" fmla="*/ 1625600 h 1632297"/>
              <a:gd name="connsiteX23" fmla="*/ 2508250 w 3551592"/>
              <a:gd name="connsiteY23" fmla="*/ 1631950 h 1632297"/>
              <a:gd name="connsiteX24" fmla="*/ 2647950 w 3551592"/>
              <a:gd name="connsiteY24" fmla="*/ 1625600 h 1632297"/>
              <a:gd name="connsiteX25" fmla="*/ 2667000 w 3551592"/>
              <a:gd name="connsiteY25" fmla="*/ 1619250 h 1632297"/>
              <a:gd name="connsiteX26" fmla="*/ 2698750 w 3551592"/>
              <a:gd name="connsiteY26" fmla="*/ 1606550 h 1632297"/>
              <a:gd name="connsiteX27" fmla="*/ 2819400 w 3551592"/>
              <a:gd name="connsiteY27" fmla="*/ 1593850 h 1632297"/>
              <a:gd name="connsiteX28" fmla="*/ 2844800 w 3551592"/>
              <a:gd name="connsiteY28" fmla="*/ 1555750 h 1632297"/>
              <a:gd name="connsiteX29" fmla="*/ 2882900 w 3551592"/>
              <a:gd name="connsiteY29" fmla="*/ 1454150 h 1632297"/>
              <a:gd name="connsiteX30" fmla="*/ 2889250 w 3551592"/>
              <a:gd name="connsiteY30" fmla="*/ 1428750 h 1632297"/>
              <a:gd name="connsiteX31" fmla="*/ 2940050 w 3551592"/>
              <a:gd name="connsiteY31" fmla="*/ 1390650 h 1632297"/>
              <a:gd name="connsiteX32" fmla="*/ 2978150 w 3551592"/>
              <a:gd name="connsiteY32" fmla="*/ 1358900 h 1632297"/>
              <a:gd name="connsiteX33" fmla="*/ 3003550 w 3551592"/>
              <a:gd name="connsiteY33" fmla="*/ 1301750 h 1632297"/>
              <a:gd name="connsiteX34" fmla="*/ 3054350 w 3551592"/>
              <a:gd name="connsiteY34" fmla="*/ 1225550 h 1632297"/>
              <a:gd name="connsiteX35" fmla="*/ 3092450 w 3551592"/>
              <a:gd name="connsiteY35" fmla="*/ 1212850 h 1632297"/>
              <a:gd name="connsiteX36" fmla="*/ 3155950 w 3551592"/>
              <a:gd name="connsiteY36" fmla="*/ 1187450 h 1632297"/>
              <a:gd name="connsiteX37" fmla="*/ 3194050 w 3551592"/>
              <a:gd name="connsiteY37" fmla="*/ 1162050 h 1632297"/>
              <a:gd name="connsiteX38" fmla="*/ 3225800 w 3551592"/>
              <a:gd name="connsiteY38" fmla="*/ 1066800 h 1632297"/>
              <a:gd name="connsiteX39" fmla="*/ 3238500 w 3551592"/>
              <a:gd name="connsiteY39" fmla="*/ 1047750 h 1632297"/>
              <a:gd name="connsiteX40" fmla="*/ 3270250 w 3551592"/>
              <a:gd name="connsiteY40" fmla="*/ 1003300 h 1632297"/>
              <a:gd name="connsiteX41" fmla="*/ 3295650 w 3551592"/>
              <a:gd name="connsiteY41" fmla="*/ 965200 h 1632297"/>
              <a:gd name="connsiteX42" fmla="*/ 3352800 w 3551592"/>
              <a:gd name="connsiteY42" fmla="*/ 889000 h 1632297"/>
              <a:gd name="connsiteX43" fmla="*/ 3390900 w 3551592"/>
              <a:gd name="connsiteY43" fmla="*/ 850900 h 1632297"/>
              <a:gd name="connsiteX44" fmla="*/ 3409950 w 3551592"/>
              <a:gd name="connsiteY44" fmla="*/ 838200 h 1632297"/>
              <a:gd name="connsiteX45" fmla="*/ 3441700 w 3551592"/>
              <a:gd name="connsiteY45" fmla="*/ 800100 h 1632297"/>
              <a:gd name="connsiteX46" fmla="*/ 3454400 w 3551592"/>
              <a:gd name="connsiteY46" fmla="*/ 781050 h 1632297"/>
              <a:gd name="connsiteX47" fmla="*/ 3467100 w 3551592"/>
              <a:gd name="connsiteY47" fmla="*/ 692150 h 1632297"/>
              <a:gd name="connsiteX48" fmla="*/ 3486150 w 3551592"/>
              <a:gd name="connsiteY48" fmla="*/ 622300 h 1632297"/>
              <a:gd name="connsiteX49" fmla="*/ 3492500 w 3551592"/>
              <a:gd name="connsiteY49" fmla="*/ 596900 h 1632297"/>
              <a:gd name="connsiteX50" fmla="*/ 3511550 w 3551592"/>
              <a:gd name="connsiteY50" fmla="*/ 527050 h 1632297"/>
              <a:gd name="connsiteX51" fmla="*/ 3517900 w 3551592"/>
              <a:gd name="connsiteY51" fmla="*/ 508000 h 1632297"/>
              <a:gd name="connsiteX52" fmla="*/ 3549650 w 3551592"/>
              <a:gd name="connsiteY52" fmla="*/ 450850 h 1632297"/>
              <a:gd name="connsiteX53" fmla="*/ 3549650 w 3551592"/>
              <a:gd name="connsiteY53" fmla="*/ 400050 h 1632297"/>
              <a:gd name="connsiteX54" fmla="*/ 3536950 w 3551592"/>
              <a:gd name="connsiteY54" fmla="*/ 254000 h 1632297"/>
              <a:gd name="connsiteX55" fmla="*/ 3530600 w 3551592"/>
              <a:gd name="connsiteY55" fmla="*/ 50800 h 1632297"/>
              <a:gd name="connsiteX56" fmla="*/ 3505200 w 3551592"/>
              <a:gd name="connsiteY56" fmla="*/ 12700 h 1632297"/>
              <a:gd name="connsiteX57" fmla="*/ 3505200 w 3551592"/>
              <a:gd name="connsiteY57" fmla="*/ 0 h 1632297"/>
              <a:gd name="connsiteX0" fmla="*/ 0 w 3551592"/>
              <a:gd name="connsiteY0" fmla="*/ 1377950 h 1632297"/>
              <a:gd name="connsiteX1" fmla="*/ 133350 w 3551592"/>
              <a:gd name="connsiteY1" fmla="*/ 1371600 h 1632297"/>
              <a:gd name="connsiteX2" fmla="*/ 177800 w 3551592"/>
              <a:gd name="connsiteY2" fmla="*/ 1352550 h 1632297"/>
              <a:gd name="connsiteX3" fmla="*/ 184150 w 3551592"/>
              <a:gd name="connsiteY3" fmla="*/ 1333500 h 1632297"/>
              <a:gd name="connsiteX4" fmla="*/ 222250 w 3551592"/>
              <a:gd name="connsiteY4" fmla="*/ 1314450 h 1632297"/>
              <a:gd name="connsiteX5" fmla="*/ 717550 w 3551592"/>
              <a:gd name="connsiteY5" fmla="*/ 1320800 h 1632297"/>
              <a:gd name="connsiteX6" fmla="*/ 787400 w 3551592"/>
              <a:gd name="connsiteY6" fmla="*/ 1327150 h 1632297"/>
              <a:gd name="connsiteX7" fmla="*/ 838200 w 3551592"/>
              <a:gd name="connsiteY7" fmla="*/ 1339850 h 1632297"/>
              <a:gd name="connsiteX8" fmla="*/ 1130300 w 3551592"/>
              <a:gd name="connsiteY8" fmla="*/ 1346200 h 1632297"/>
              <a:gd name="connsiteX9" fmla="*/ 1219200 w 3551592"/>
              <a:gd name="connsiteY9" fmla="*/ 1346200 h 1632297"/>
              <a:gd name="connsiteX10" fmla="*/ 1384300 w 3551592"/>
              <a:gd name="connsiteY10" fmla="*/ 1352550 h 1632297"/>
              <a:gd name="connsiteX11" fmla="*/ 1746250 w 3551592"/>
              <a:gd name="connsiteY11" fmla="*/ 1409700 h 1632297"/>
              <a:gd name="connsiteX12" fmla="*/ 1841500 w 3551592"/>
              <a:gd name="connsiteY12" fmla="*/ 1460500 h 1632297"/>
              <a:gd name="connsiteX13" fmla="*/ 1866900 w 3551592"/>
              <a:gd name="connsiteY13" fmla="*/ 1466850 h 1632297"/>
              <a:gd name="connsiteX14" fmla="*/ 1987550 w 3551592"/>
              <a:gd name="connsiteY14" fmla="*/ 1485900 h 1632297"/>
              <a:gd name="connsiteX15" fmla="*/ 2006600 w 3551592"/>
              <a:gd name="connsiteY15" fmla="*/ 1504950 h 1632297"/>
              <a:gd name="connsiteX16" fmla="*/ 2070100 w 3551592"/>
              <a:gd name="connsiteY16" fmla="*/ 1549400 h 1632297"/>
              <a:gd name="connsiteX17" fmla="*/ 2095500 w 3551592"/>
              <a:gd name="connsiteY17" fmla="*/ 1555750 h 1632297"/>
              <a:gd name="connsiteX18" fmla="*/ 2228850 w 3551592"/>
              <a:gd name="connsiteY18" fmla="*/ 1568450 h 1632297"/>
              <a:gd name="connsiteX19" fmla="*/ 2286000 w 3551592"/>
              <a:gd name="connsiteY19" fmla="*/ 1574800 h 1632297"/>
              <a:gd name="connsiteX20" fmla="*/ 2349500 w 3551592"/>
              <a:gd name="connsiteY20" fmla="*/ 1606550 h 1632297"/>
              <a:gd name="connsiteX21" fmla="*/ 2381250 w 3551592"/>
              <a:gd name="connsiteY21" fmla="*/ 1625600 h 1632297"/>
              <a:gd name="connsiteX22" fmla="*/ 2508250 w 3551592"/>
              <a:gd name="connsiteY22" fmla="*/ 1631950 h 1632297"/>
              <a:gd name="connsiteX23" fmla="*/ 2647950 w 3551592"/>
              <a:gd name="connsiteY23" fmla="*/ 1625600 h 1632297"/>
              <a:gd name="connsiteX24" fmla="*/ 2667000 w 3551592"/>
              <a:gd name="connsiteY24" fmla="*/ 1619250 h 1632297"/>
              <a:gd name="connsiteX25" fmla="*/ 2698750 w 3551592"/>
              <a:gd name="connsiteY25" fmla="*/ 1606550 h 1632297"/>
              <a:gd name="connsiteX26" fmla="*/ 2819400 w 3551592"/>
              <a:gd name="connsiteY26" fmla="*/ 1593850 h 1632297"/>
              <a:gd name="connsiteX27" fmla="*/ 2844800 w 3551592"/>
              <a:gd name="connsiteY27" fmla="*/ 1555750 h 1632297"/>
              <a:gd name="connsiteX28" fmla="*/ 2882900 w 3551592"/>
              <a:gd name="connsiteY28" fmla="*/ 1454150 h 1632297"/>
              <a:gd name="connsiteX29" fmla="*/ 2889250 w 3551592"/>
              <a:gd name="connsiteY29" fmla="*/ 1428750 h 1632297"/>
              <a:gd name="connsiteX30" fmla="*/ 2940050 w 3551592"/>
              <a:gd name="connsiteY30" fmla="*/ 1390650 h 1632297"/>
              <a:gd name="connsiteX31" fmla="*/ 2978150 w 3551592"/>
              <a:gd name="connsiteY31" fmla="*/ 1358900 h 1632297"/>
              <a:gd name="connsiteX32" fmla="*/ 3003550 w 3551592"/>
              <a:gd name="connsiteY32" fmla="*/ 1301750 h 1632297"/>
              <a:gd name="connsiteX33" fmla="*/ 3054350 w 3551592"/>
              <a:gd name="connsiteY33" fmla="*/ 1225550 h 1632297"/>
              <a:gd name="connsiteX34" fmla="*/ 3092450 w 3551592"/>
              <a:gd name="connsiteY34" fmla="*/ 1212850 h 1632297"/>
              <a:gd name="connsiteX35" fmla="*/ 3155950 w 3551592"/>
              <a:gd name="connsiteY35" fmla="*/ 1187450 h 1632297"/>
              <a:gd name="connsiteX36" fmla="*/ 3194050 w 3551592"/>
              <a:gd name="connsiteY36" fmla="*/ 1162050 h 1632297"/>
              <a:gd name="connsiteX37" fmla="*/ 3225800 w 3551592"/>
              <a:gd name="connsiteY37" fmla="*/ 1066800 h 1632297"/>
              <a:gd name="connsiteX38" fmla="*/ 3238500 w 3551592"/>
              <a:gd name="connsiteY38" fmla="*/ 1047750 h 1632297"/>
              <a:gd name="connsiteX39" fmla="*/ 3270250 w 3551592"/>
              <a:gd name="connsiteY39" fmla="*/ 1003300 h 1632297"/>
              <a:gd name="connsiteX40" fmla="*/ 3295650 w 3551592"/>
              <a:gd name="connsiteY40" fmla="*/ 965200 h 1632297"/>
              <a:gd name="connsiteX41" fmla="*/ 3352800 w 3551592"/>
              <a:gd name="connsiteY41" fmla="*/ 889000 h 1632297"/>
              <a:gd name="connsiteX42" fmla="*/ 3390900 w 3551592"/>
              <a:gd name="connsiteY42" fmla="*/ 850900 h 1632297"/>
              <a:gd name="connsiteX43" fmla="*/ 3409950 w 3551592"/>
              <a:gd name="connsiteY43" fmla="*/ 838200 h 1632297"/>
              <a:gd name="connsiteX44" fmla="*/ 3441700 w 3551592"/>
              <a:gd name="connsiteY44" fmla="*/ 800100 h 1632297"/>
              <a:gd name="connsiteX45" fmla="*/ 3454400 w 3551592"/>
              <a:gd name="connsiteY45" fmla="*/ 781050 h 1632297"/>
              <a:gd name="connsiteX46" fmla="*/ 3467100 w 3551592"/>
              <a:gd name="connsiteY46" fmla="*/ 692150 h 1632297"/>
              <a:gd name="connsiteX47" fmla="*/ 3486150 w 3551592"/>
              <a:gd name="connsiteY47" fmla="*/ 622300 h 1632297"/>
              <a:gd name="connsiteX48" fmla="*/ 3492500 w 3551592"/>
              <a:gd name="connsiteY48" fmla="*/ 596900 h 1632297"/>
              <a:gd name="connsiteX49" fmla="*/ 3511550 w 3551592"/>
              <a:gd name="connsiteY49" fmla="*/ 527050 h 1632297"/>
              <a:gd name="connsiteX50" fmla="*/ 3517900 w 3551592"/>
              <a:gd name="connsiteY50" fmla="*/ 508000 h 1632297"/>
              <a:gd name="connsiteX51" fmla="*/ 3549650 w 3551592"/>
              <a:gd name="connsiteY51" fmla="*/ 450850 h 1632297"/>
              <a:gd name="connsiteX52" fmla="*/ 3549650 w 3551592"/>
              <a:gd name="connsiteY52" fmla="*/ 400050 h 1632297"/>
              <a:gd name="connsiteX53" fmla="*/ 3536950 w 3551592"/>
              <a:gd name="connsiteY53" fmla="*/ 254000 h 1632297"/>
              <a:gd name="connsiteX54" fmla="*/ 3530600 w 3551592"/>
              <a:gd name="connsiteY54" fmla="*/ 50800 h 1632297"/>
              <a:gd name="connsiteX55" fmla="*/ 3505200 w 3551592"/>
              <a:gd name="connsiteY55" fmla="*/ 12700 h 1632297"/>
              <a:gd name="connsiteX56" fmla="*/ 3505200 w 3551592"/>
              <a:gd name="connsiteY56" fmla="*/ 0 h 1632297"/>
              <a:gd name="connsiteX0" fmla="*/ 0 w 3418242"/>
              <a:gd name="connsiteY0" fmla="*/ 1371600 h 1632297"/>
              <a:gd name="connsiteX1" fmla="*/ 44450 w 3418242"/>
              <a:gd name="connsiteY1" fmla="*/ 1352550 h 1632297"/>
              <a:gd name="connsiteX2" fmla="*/ 50800 w 3418242"/>
              <a:gd name="connsiteY2" fmla="*/ 1333500 h 1632297"/>
              <a:gd name="connsiteX3" fmla="*/ 88900 w 3418242"/>
              <a:gd name="connsiteY3" fmla="*/ 1314450 h 1632297"/>
              <a:gd name="connsiteX4" fmla="*/ 584200 w 3418242"/>
              <a:gd name="connsiteY4" fmla="*/ 1320800 h 1632297"/>
              <a:gd name="connsiteX5" fmla="*/ 654050 w 3418242"/>
              <a:gd name="connsiteY5" fmla="*/ 1327150 h 1632297"/>
              <a:gd name="connsiteX6" fmla="*/ 704850 w 3418242"/>
              <a:gd name="connsiteY6" fmla="*/ 1339850 h 1632297"/>
              <a:gd name="connsiteX7" fmla="*/ 996950 w 3418242"/>
              <a:gd name="connsiteY7" fmla="*/ 1346200 h 1632297"/>
              <a:gd name="connsiteX8" fmla="*/ 1085850 w 3418242"/>
              <a:gd name="connsiteY8" fmla="*/ 1346200 h 1632297"/>
              <a:gd name="connsiteX9" fmla="*/ 1250950 w 3418242"/>
              <a:gd name="connsiteY9" fmla="*/ 1352550 h 1632297"/>
              <a:gd name="connsiteX10" fmla="*/ 1612900 w 3418242"/>
              <a:gd name="connsiteY10" fmla="*/ 1409700 h 1632297"/>
              <a:gd name="connsiteX11" fmla="*/ 1708150 w 3418242"/>
              <a:gd name="connsiteY11" fmla="*/ 1460500 h 1632297"/>
              <a:gd name="connsiteX12" fmla="*/ 1733550 w 3418242"/>
              <a:gd name="connsiteY12" fmla="*/ 1466850 h 1632297"/>
              <a:gd name="connsiteX13" fmla="*/ 1854200 w 3418242"/>
              <a:gd name="connsiteY13" fmla="*/ 1485900 h 1632297"/>
              <a:gd name="connsiteX14" fmla="*/ 1873250 w 3418242"/>
              <a:gd name="connsiteY14" fmla="*/ 1504950 h 1632297"/>
              <a:gd name="connsiteX15" fmla="*/ 1936750 w 3418242"/>
              <a:gd name="connsiteY15" fmla="*/ 1549400 h 1632297"/>
              <a:gd name="connsiteX16" fmla="*/ 1962150 w 3418242"/>
              <a:gd name="connsiteY16" fmla="*/ 1555750 h 1632297"/>
              <a:gd name="connsiteX17" fmla="*/ 2095500 w 3418242"/>
              <a:gd name="connsiteY17" fmla="*/ 1568450 h 1632297"/>
              <a:gd name="connsiteX18" fmla="*/ 2152650 w 3418242"/>
              <a:gd name="connsiteY18" fmla="*/ 1574800 h 1632297"/>
              <a:gd name="connsiteX19" fmla="*/ 2216150 w 3418242"/>
              <a:gd name="connsiteY19" fmla="*/ 1606550 h 1632297"/>
              <a:gd name="connsiteX20" fmla="*/ 2247900 w 3418242"/>
              <a:gd name="connsiteY20" fmla="*/ 1625600 h 1632297"/>
              <a:gd name="connsiteX21" fmla="*/ 2374900 w 3418242"/>
              <a:gd name="connsiteY21" fmla="*/ 1631950 h 1632297"/>
              <a:gd name="connsiteX22" fmla="*/ 2514600 w 3418242"/>
              <a:gd name="connsiteY22" fmla="*/ 1625600 h 1632297"/>
              <a:gd name="connsiteX23" fmla="*/ 2533650 w 3418242"/>
              <a:gd name="connsiteY23" fmla="*/ 1619250 h 1632297"/>
              <a:gd name="connsiteX24" fmla="*/ 2565400 w 3418242"/>
              <a:gd name="connsiteY24" fmla="*/ 1606550 h 1632297"/>
              <a:gd name="connsiteX25" fmla="*/ 2686050 w 3418242"/>
              <a:gd name="connsiteY25" fmla="*/ 1593850 h 1632297"/>
              <a:gd name="connsiteX26" fmla="*/ 2711450 w 3418242"/>
              <a:gd name="connsiteY26" fmla="*/ 1555750 h 1632297"/>
              <a:gd name="connsiteX27" fmla="*/ 2749550 w 3418242"/>
              <a:gd name="connsiteY27" fmla="*/ 1454150 h 1632297"/>
              <a:gd name="connsiteX28" fmla="*/ 2755900 w 3418242"/>
              <a:gd name="connsiteY28" fmla="*/ 1428750 h 1632297"/>
              <a:gd name="connsiteX29" fmla="*/ 2806700 w 3418242"/>
              <a:gd name="connsiteY29" fmla="*/ 1390650 h 1632297"/>
              <a:gd name="connsiteX30" fmla="*/ 2844800 w 3418242"/>
              <a:gd name="connsiteY30" fmla="*/ 1358900 h 1632297"/>
              <a:gd name="connsiteX31" fmla="*/ 2870200 w 3418242"/>
              <a:gd name="connsiteY31" fmla="*/ 1301750 h 1632297"/>
              <a:gd name="connsiteX32" fmla="*/ 2921000 w 3418242"/>
              <a:gd name="connsiteY32" fmla="*/ 1225550 h 1632297"/>
              <a:gd name="connsiteX33" fmla="*/ 2959100 w 3418242"/>
              <a:gd name="connsiteY33" fmla="*/ 1212850 h 1632297"/>
              <a:gd name="connsiteX34" fmla="*/ 3022600 w 3418242"/>
              <a:gd name="connsiteY34" fmla="*/ 1187450 h 1632297"/>
              <a:gd name="connsiteX35" fmla="*/ 3060700 w 3418242"/>
              <a:gd name="connsiteY35" fmla="*/ 1162050 h 1632297"/>
              <a:gd name="connsiteX36" fmla="*/ 3092450 w 3418242"/>
              <a:gd name="connsiteY36" fmla="*/ 1066800 h 1632297"/>
              <a:gd name="connsiteX37" fmla="*/ 3105150 w 3418242"/>
              <a:gd name="connsiteY37" fmla="*/ 1047750 h 1632297"/>
              <a:gd name="connsiteX38" fmla="*/ 3136900 w 3418242"/>
              <a:gd name="connsiteY38" fmla="*/ 1003300 h 1632297"/>
              <a:gd name="connsiteX39" fmla="*/ 3162300 w 3418242"/>
              <a:gd name="connsiteY39" fmla="*/ 965200 h 1632297"/>
              <a:gd name="connsiteX40" fmla="*/ 3219450 w 3418242"/>
              <a:gd name="connsiteY40" fmla="*/ 889000 h 1632297"/>
              <a:gd name="connsiteX41" fmla="*/ 3257550 w 3418242"/>
              <a:gd name="connsiteY41" fmla="*/ 850900 h 1632297"/>
              <a:gd name="connsiteX42" fmla="*/ 3276600 w 3418242"/>
              <a:gd name="connsiteY42" fmla="*/ 838200 h 1632297"/>
              <a:gd name="connsiteX43" fmla="*/ 3308350 w 3418242"/>
              <a:gd name="connsiteY43" fmla="*/ 800100 h 1632297"/>
              <a:gd name="connsiteX44" fmla="*/ 3321050 w 3418242"/>
              <a:gd name="connsiteY44" fmla="*/ 781050 h 1632297"/>
              <a:gd name="connsiteX45" fmla="*/ 3333750 w 3418242"/>
              <a:gd name="connsiteY45" fmla="*/ 692150 h 1632297"/>
              <a:gd name="connsiteX46" fmla="*/ 3352800 w 3418242"/>
              <a:gd name="connsiteY46" fmla="*/ 622300 h 1632297"/>
              <a:gd name="connsiteX47" fmla="*/ 3359150 w 3418242"/>
              <a:gd name="connsiteY47" fmla="*/ 596900 h 1632297"/>
              <a:gd name="connsiteX48" fmla="*/ 3378200 w 3418242"/>
              <a:gd name="connsiteY48" fmla="*/ 527050 h 1632297"/>
              <a:gd name="connsiteX49" fmla="*/ 3384550 w 3418242"/>
              <a:gd name="connsiteY49" fmla="*/ 508000 h 1632297"/>
              <a:gd name="connsiteX50" fmla="*/ 3416300 w 3418242"/>
              <a:gd name="connsiteY50" fmla="*/ 450850 h 1632297"/>
              <a:gd name="connsiteX51" fmla="*/ 3416300 w 3418242"/>
              <a:gd name="connsiteY51" fmla="*/ 400050 h 1632297"/>
              <a:gd name="connsiteX52" fmla="*/ 3403600 w 3418242"/>
              <a:gd name="connsiteY52" fmla="*/ 254000 h 1632297"/>
              <a:gd name="connsiteX53" fmla="*/ 3397250 w 3418242"/>
              <a:gd name="connsiteY53" fmla="*/ 50800 h 1632297"/>
              <a:gd name="connsiteX54" fmla="*/ 3371850 w 3418242"/>
              <a:gd name="connsiteY54" fmla="*/ 12700 h 1632297"/>
              <a:gd name="connsiteX55" fmla="*/ 3371850 w 3418242"/>
              <a:gd name="connsiteY55" fmla="*/ 0 h 1632297"/>
              <a:gd name="connsiteX0" fmla="*/ 0 w 3373792"/>
              <a:gd name="connsiteY0" fmla="*/ 1352550 h 1632297"/>
              <a:gd name="connsiteX1" fmla="*/ 6350 w 3373792"/>
              <a:gd name="connsiteY1" fmla="*/ 1333500 h 1632297"/>
              <a:gd name="connsiteX2" fmla="*/ 44450 w 3373792"/>
              <a:gd name="connsiteY2" fmla="*/ 1314450 h 1632297"/>
              <a:gd name="connsiteX3" fmla="*/ 539750 w 3373792"/>
              <a:gd name="connsiteY3" fmla="*/ 1320800 h 1632297"/>
              <a:gd name="connsiteX4" fmla="*/ 609600 w 3373792"/>
              <a:gd name="connsiteY4" fmla="*/ 1327150 h 1632297"/>
              <a:gd name="connsiteX5" fmla="*/ 660400 w 3373792"/>
              <a:gd name="connsiteY5" fmla="*/ 1339850 h 1632297"/>
              <a:gd name="connsiteX6" fmla="*/ 952500 w 3373792"/>
              <a:gd name="connsiteY6" fmla="*/ 1346200 h 1632297"/>
              <a:gd name="connsiteX7" fmla="*/ 1041400 w 3373792"/>
              <a:gd name="connsiteY7" fmla="*/ 1346200 h 1632297"/>
              <a:gd name="connsiteX8" fmla="*/ 1206500 w 3373792"/>
              <a:gd name="connsiteY8" fmla="*/ 1352550 h 1632297"/>
              <a:gd name="connsiteX9" fmla="*/ 1568450 w 3373792"/>
              <a:gd name="connsiteY9" fmla="*/ 1409700 h 1632297"/>
              <a:gd name="connsiteX10" fmla="*/ 1663700 w 3373792"/>
              <a:gd name="connsiteY10" fmla="*/ 1460500 h 1632297"/>
              <a:gd name="connsiteX11" fmla="*/ 1689100 w 3373792"/>
              <a:gd name="connsiteY11" fmla="*/ 1466850 h 1632297"/>
              <a:gd name="connsiteX12" fmla="*/ 1809750 w 3373792"/>
              <a:gd name="connsiteY12" fmla="*/ 1485900 h 1632297"/>
              <a:gd name="connsiteX13" fmla="*/ 1828800 w 3373792"/>
              <a:gd name="connsiteY13" fmla="*/ 1504950 h 1632297"/>
              <a:gd name="connsiteX14" fmla="*/ 1892300 w 3373792"/>
              <a:gd name="connsiteY14" fmla="*/ 1549400 h 1632297"/>
              <a:gd name="connsiteX15" fmla="*/ 1917700 w 3373792"/>
              <a:gd name="connsiteY15" fmla="*/ 1555750 h 1632297"/>
              <a:gd name="connsiteX16" fmla="*/ 2051050 w 3373792"/>
              <a:gd name="connsiteY16" fmla="*/ 1568450 h 1632297"/>
              <a:gd name="connsiteX17" fmla="*/ 2108200 w 3373792"/>
              <a:gd name="connsiteY17" fmla="*/ 1574800 h 1632297"/>
              <a:gd name="connsiteX18" fmla="*/ 2171700 w 3373792"/>
              <a:gd name="connsiteY18" fmla="*/ 1606550 h 1632297"/>
              <a:gd name="connsiteX19" fmla="*/ 2203450 w 3373792"/>
              <a:gd name="connsiteY19" fmla="*/ 1625600 h 1632297"/>
              <a:gd name="connsiteX20" fmla="*/ 2330450 w 3373792"/>
              <a:gd name="connsiteY20" fmla="*/ 1631950 h 1632297"/>
              <a:gd name="connsiteX21" fmla="*/ 2470150 w 3373792"/>
              <a:gd name="connsiteY21" fmla="*/ 1625600 h 1632297"/>
              <a:gd name="connsiteX22" fmla="*/ 2489200 w 3373792"/>
              <a:gd name="connsiteY22" fmla="*/ 1619250 h 1632297"/>
              <a:gd name="connsiteX23" fmla="*/ 2520950 w 3373792"/>
              <a:gd name="connsiteY23" fmla="*/ 1606550 h 1632297"/>
              <a:gd name="connsiteX24" fmla="*/ 2641600 w 3373792"/>
              <a:gd name="connsiteY24" fmla="*/ 1593850 h 1632297"/>
              <a:gd name="connsiteX25" fmla="*/ 2667000 w 3373792"/>
              <a:gd name="connsiteY25" fmla="*/ 1555750 h 1632297"/>
              <a:gd name="connsiteX26" fmla="*/ 2705100 w 3373792"/>
              <a:gd name="connsiteY26" fmla="*/ 1454150 h 1632297"/>
              <a:gd name="connsiteX27" fmla="*/ 2711450 w 3373792"/>
              <a:gd name="connsiteY27" fmla="*/ 1428750 h 1632297"/>
              <a:gd name="connsiteX28" fmla="*/ 2762250 w 3373792"/>
              <a:gd name="connsiteY28" fmla="*/ 1390650 h 1632297"/>
              <a:gd name="connsiteX29" fmla="*/ 2800350 w 3373792"/>
              <a:gd name="connsiteY29" fmla="*/ 1358900 h 1632297"/>
              <a:gd name="connsiteX30" fmla="*/ 2825750 w 3373792"/>
              <a:gd name="connsiteY30" fmla="*/ 1301750 h 1632297"/>
              <a:gd name="connsiteX31" fmla="*/ 2876550 w 3373792"/>
              <a:gd name="connsiteY31" fmla="*/ 1225550 h 1632297"/>
              <a:gd name="connsiteX32" fmla="*/ 2914650 w 3373792"/>
              <a:gd name="connsiteY32" fmla="*/ 1212850 h 1632297"/>
              <a:gd name="connsiteX33" fmla="*/ 2978150 w 3373792"/>
              <a:gd name="connsiteY33" fmla="*/ 1187450 h 1632297"/>
              <a:gd name="connsiteX34" fmla="*/ 3016250 w 3373792"/>
              <a:gd name="connsiteY34" fmla="*/ 1162050 h 1632297"/>
              <a:gd name="connsiteX35" fmla="*/ 3048000 w 3373792"/>
              <a:gd name="connsiteY35" fmla="*/ 1066800 h 1632297"/>
              <a:gd name="connsiteX36" fmla="*/ 3060700 w 3373792"/>
              <a:gd name="connsiteY36" fmla="*/ 1047750 h 1632297"/>
              <a:gd name="connsiteX37" fmla="*/ 3092450 w 3373792"/>
              <a:gd name="connsiteY37" fmla="*/ 1003300 h 1632297"/>
              <a:gd name="connsiteX38" fmla="*/ 3117850 w 3373792"/>
              <a:gd name="connsiteY38" fmla="*/ 965200 h 1632297"/>
              <a:gd name="connsiteX39" fmla="*/ 3175000 w 3373792"/>
              <a:gd name="connsiteY39" fmla="*/ 889000 h 1632297"/>
              <a:gd name="connsiteX40" fmla="*/ 3213100 w 3373792"/>
              <a:gd name="connsiteY40" fmla="*/ 850900 h 1632297"/>
              <a:gd name="connsiteX41" fmla="*/ 3232150 w 3373792"/>
              <a:gd name="connsiteY41" fmla="*/ 838200 h 1632297"/>
              <a:gd name="connsiteX42" fmla="*/ 3263900 w 3373792"/>
              <a:gd name="connsiteY42" fmla="*/ 800100 h 1632297"/>
              <a:gd name="connsiteX43" fmla="*/ 3276600 w 3373792"/>
              <a:gd name="connsiteY43" fmla="*/ 781050 h 1632297"/>
              <a:gd name="connsiteX44" fmla="*/ 3289300 w 3373792"/>
              <a:gd name="connsiteY44" fmla="*/ 692150 h 1632297"/>
              <a:gd name="connsiteX45" fmla="*/ 3308350 w 3373792"/>
              <a:gd name="connsiteY45" fmla="*/ 622300 h 1632297"/>
              <a:gd name="connsiteX46" fmla="*/ 3314700 w 3373792"/>
              <a:gd name="connsiteY46" fmla="*/ 596900 h 1632297"/>
              <a:gd name="connsiteX47" fmla="*/ 3333750 w 3373792"/>
              <a:gd name="connsiteY47" fmla="*/ 527050 h 1632297"/>
              <a:gd name="connsiteX48" fmla="*/ 3340100 w 3373792"/>
              <a:gd name="connsiteY48" fmla="*/ 508000 h 1632297"/>
              <a:gd name="connsiteX49" fmla="*/ 3371850 w 3373792"/>
              <a:gd name="connsiteY49" fmla="*/ 450850 h 1632297"/>
              <a:gd name="connsiteX50" fmla="*/ 3371850 w 3373792"/>
              <a:gd name="connsiteY50" fmla="*/ 400050 h 1632297"/>
              <a:gd name="connsiteX51" fmla="*/ 3359150 w 3373792"/>
              <a:gd name="connsiteY51" fmla="*/ 254000 h 1632297"/>
              <a:gd name="connsiteX52" fmla="*/ 3352800 w 3373792"/>
              <a:gd name="connsiteY52" fmla="*/ 50800 h 1632297"/>
              <a:gd name="connsiteX53" fmla="*/ 3327400 w 3373792"/>
              <a:gd name="connsiteY53" fmla="*/ 12700 h 1632297"/>
              <a:gd name="connsiteX54" fmla="*/ 3327400 w 3373792"/>
              <a:gd name="connsiteY54" fmla="*/ 0 h 1632297"/>
              <a:gd name="connsiteX0" fmla="*/ 24360 w 3398152"/>
              <a:gd name="connsiteY0" fmla="*/ 1352550 h 1632297"/>
              <a:gd name="connsiteX1" fmla="*/ 4181 w 3398152"/>
              <a:gd name="connsiteY1" fmla="*/ 1344371 h 1632297"/>
              <a:gd name="connsiteX2" fmla="*/ 68810 w 3398152"/>
              <a:gd name="connsiteY2" fmla="*/ 1314450 h 1632297"/>
              <a:gd name="connsiteX3" fmla="*/ 564110 w 3398152"/>
              <a:gd name="connsiteY3" fmla="*/ 1320800 h 1632297"/>
              <a:gd name="connsiteX4" fmla="*/ 633960 w 3398152"/>
              <a:gd name="connsiteY4" fmla="*/ 1327150 h 1632297"/>
              <a:gd name="connsiteX5" fmla="*/ 684760 w 3398152"/>
              <a:gd name="connsiteY5" fmla="*/ 1339850 h 1632297"/>
              <a:gd name="connsiteX6" fmla="*/ 976860 w 3398152"/>
              <a:gd name="connsiteY6" fmla="*/ 1346200 h 1632297"/>
              <a:gd name="connsiteX7" fmla="*/ 1065760 w 3398152"/>
              <a:gd name="connsiteY7" fmla="*/ 1346200 h 1632297"/>
              <a:gd name="connsiteX8" fmla="*/ 1230860 w 3398152"/>
              <a:gd name="connsiteY8" fmla="*/ 1352550 h 1632297"/>
              <a:gd name="connsiteX9" fmla="*/ 1592810 w 3398152"/>
              <a:gd name="connsiteY9" fmla="*/ 1409700 h 1632297"/>
              <a:gd name="connsiteX10" fmla="*/ 1688060 w 3398152"/>
              <a:gd name="connsiteY10" fmla="*/ 1460500 h 1632297"/>
              <a:gd name="connsiteX11" fmla="*/ 1713460 w 3398152"/>
              <a:gd name="connsiteY11" fmla="*/ 1466850 h 1632297"/>
              <a:gd name="connsiteX12" fmla="*/ 1834110 w 3398152"/>
              <a:gd name="connsiteY12" fmla="*/ 1485900 h 1632297"/>
              <a:gd name="connsiteX13" fmla="*/ 1853160 w 3398152"/>
              <a:gd name="connsiteY13" fmla="*/ 1504950 h 1632297"/>
              <a:gd name="connsiteX14" fmla="*/ 1916660 w 3398152"/>
              <a:gd name="connsiteY14" fmla="*/ 1549400 h 1632297"/>
              <a:gd name="connsiteX15" fmla="*/ 1942060 w 3398152"/>
              <a:gd name="connsiteY15" fmla="*/ 1555750 h 1632297"/>
              <a:gd name="connsiteX16" fmla="*/ 2075410 w 3398152"/>
              <a:gd name="connsiteY16" fmla="*/ 1568450 h 1632297"/>
              <a:gd name="connsiteX17" fmla="*/ 2132560 w 3398152"/>
              <a:gd name="connsiteY17" fmla="*/ 1574800 h 1632297"/>
              <a:gd name="connsiteX18" fmla="*/ 2196060 w 3398152"/>
              <a:gd name="connsiteY18" fmla="*/ 1606550 h 1632297"/>
              <a:gd name="connsiteX19" fmla="*/ 2227810 w 3398152"/>
              <a:gd name="connsiteY19" fmla="*/ 1625600 h 1632297"/>
              <a:gd name="connsiteX20" fmla="*/ 2354810 w 3398152"/>
              <a:gd name="connsiteY20" fmla="*/ 1631950 h 1632297"/>
              <a:gd name="connsiteX21" fmla="*/ 2494510 w 3398152"/>
              <a:gd name="connsiteY21" fmla="*/ 1625600 h 1632297"/>
              <a:gd name="connsiteX22" fmla="*/ 2513560 w 3398152"/>
              <a:gd name="connsiteY22" fmla="*/ 1619250 h 1632297"/>
              <a:gd name="connsiteX23" fmla="*/ 2545310 w 3398152"/>
              <a:gd name="connsiteY23" fmla="*/ 1606550 h 1632297"/>
              <a:gd name="connsiteX24" fmla="*/ 2665960 w 3398152"/>
              <a:gd name="connsiteY24" fmla="*/ 1593850 h 1632297"/>
              <a:gd name="connsiteX25" fmla="*/ 2691360 w 3398152"/>
              <a:gd name="connsiteY25" fmla="*/ 1555750 h 1632297"/>
              <a:gd name="connsiteX26" fmla="*/ 2729460 w 3398152"/>
              <a:gd name="connsiteY26" fmla="*/ 1454150 h 1632297"/>
              <a:gd name="connsiteX27" fmla="*/ 2735810 w 3398152"/>
              <a:gd name="connsiteY27" fmla="*/ 1428750 h 1632297"/>
              <a:gd name="connsiteX28" fmla="*/ 2786610 w 3398152"/>
              <a:gd name="connsiteY28" fmla="*/ 1390650 h 1632297"/>
              <a:gd name="connsiteX29" fmla="*/ 2824710 w 3398152"/>
              <a:gd name="connsiteY29" fmla="*/ 1358900 h 1632297"/>
              <a:gd name="connsiteX30" fmla="*/ 2850110 w 3398152"/>
              <a:gd name="connsiteY30" fmla="*/ 1301750 h 1632297"/>
              <a:gd name="connsiteX31" fmla="*/ 2900910 w 3398152"/>
              <a:gd name="connsiteY31" fmla="*/ 1225550 h 1632297"/>
              <a:gd name="connsiteX32" fmla="*/ 2939010 w 3398152"/>
              <a:gd name="connsiteY32" fmla="*/ 1212850 h 1632297"/>
              <a:gd name="connsiteX33" fmla="*/ 3002510 w 3398152"/>
              <a:gd name="connsiteY33" fmla="*/ 1187450 h 1632297"/>
              <a:gd name="connsiteX34" fmla="*/ 3040610 w 3398152"/>
              <a:gd name="connsiteY34" fmla="*/ 1162050 h 1632297"/>
              <a:gd name="connsiteX35" fmla="*/ 3072360 w 3398152"/>
              <a:gd name="connsiteY35" fmla="*/ 1066800 h 1632297"/>
              <a:gd name="connsiteX36" fmla="*/ 3085060 w 3398152"/>
              <a:gd name="connsiteY36" fmla="*/ 1047750 h 1632297"/>
              <a:gd name="connsiteX37" fmla="*/ 3116810 w 3398152"/>
              <a:gd name="connsiteY37" fmla="*/ 1003300 h 1632297"/>
              <a:gd name="connsiteX38" fmla="*/ 3142210 w 3398152"/>
              <a:gd name="connsiteY38" fmla="*/ 965200 h 1632297"/>
              <a:gd name="connsiteX39" fmla="*/ 3199360 w 3398152"/>
              <a:gd name="connsiteY39" fmla="*/ 889000 h 1632297"/>
              <a:gd name="connsiteX40" fmla="*/ 3237460 w 3398152"/>
              <a:gd name="connsiteY40" fmla="*/ 850900 h 1632297"/>
              <a:gd name="connsiteX41" fmla="*/ 3256510 w 3398152"/>
              <a:gd name="connsiteY41" fmla="*/ 838200 h 1632297"/>
              <a:gd name="connsiteX42" fmla="*/ 3288260 w 3398152"/>
              <a:gd name="connsiteY42" fmla="*/ 800100 h 1632297"/>
              <a:gd name="connsiteX43" fmla="*/ 3300960 w 3398152"/>
              <a:gd name="connsiteY43" fmla="*/ 781050 h 1632297"/>
              <a:gd name="connsiteX44" fmla="*/ 3313660 w 3398152"/>
              <a:gd name="connsiteY44" fmla="*/ 692150 h 1632297"/>
              <a:gd name="connsiteX45" fmla="*/ 3332710 w 3398152"/>
              <a:gd name="connsiteY45" fmla="*/ 622300 h 1632297"/>
              <a:gd name="connsiteX46" fmla="*/ 3339060 w 3398152"/>
              <a:gd name="connsiteY46" fmla="*/ 596900 h 1632297"/>
              <a:gd name="connsiteX47" fmla="*/ 3358110 w 3398152"/>
              <a:gd name="connsiteY47" fmla="*/ 527050 h 1632297"/>
              <a:gd name="connsiteX48" fmla="*/ 3364460 w 3398152"/>
              <a:gd name="connsiteY48" fmla="*/ 508000 h 1632297"/>
              <a:gd name="connsiteX49" fmla="*/ 3396210 w 3398152"/>
              <a:gd name="connsiteY49" fmla="*/ 450850 h 1632297"/>
              <a:gd name="connsiteX50" fmla="*/ 3396210 w 3398152"/>
              <a:gd name="connsiteY50" fmla="*/ 400050 h 1632297"/>
              <a:gd name="connsiteX51" fmla="*/ 3383510 w 3398152"/>
              <a:gd name="connsiteY51" fmla="*/ 254000 h 1632297"/>
              <a:gd name="connsiteX52" fmla="*/ 3377160 w 3398152"/>
              <a:gd name="connsiteY52" fmla="*/ 50800 h 1632297"/>
              <a:gd name="connsiteX53" fmla="*/ 3351760 w 3398152"/>
              <a:gd name="connsiteY53" fmla="*/ 12700 h 1632297"/>
              <a:gd name="connsiteX54" fmla="*/ 3351760 w 3398152"/>
              <a:gd name="connsiteY54" fmla="*/ 0 h 1632297"/>
              <a:gd name="connsiteX0" fmla="*/ 24360 w 3398152"/>
              <a:gd name="connsiteY0" fmla="*/ 1352550 h 1632297"/>
              <a:gd name="connsiteX1" fmla="*/ 4181 w 3398152"/>
              <a:gd name="connsiteY1" fmla="*/ 1344371 h 1632297"/>
              <a:gd name="connsiteX2" fmla="*/ 68810 w 3398152"/>
              <a:gd name="connsiteY2" fmla="*/ 1314450 h 1632297"/>
              <a:gd name="connsiteX3" fmla="*/ 564110 w 3398152"/>
              <a:gd name="connsiteY3" fmla="*/ 1320800 h 1632297"/>
              <a:gd name="connsiteX4" fmla="*/ 633960 w 3398152"/>
              <a:gd name="connsiteY4" fmla="*/ 1327150 h 1632297"/>
              <a:gd name="connsiteX5" fmla="*/ 684760 w 3398152"/>
              <a:gd name="connsiteY5" fmla="*/ 1339850 h 1632297"/>
              <a:gd name="connsiteX6" fmla="*/ 976860 w 3398152"/>
              <a:gd name="connsiteY6" fmla="*/ 1346200 h 1632297"/>
              <a:gd name="connsiteX7" fmla="*/ 1065760 w 3398152"/>
              <a:gd name="connsiteY7" fmla="*/ 1346200 h 1632297"/>
              <a:gd name="connsiteX8" fmla="*/ 1230860 w 3398152"/>
              <a:gd name="connsiteY8" fmla="*/ 1352550 h 1632297"/>
              <a:gd name="connsiteX9" fmla="*/ 1592810 w 3398152"/>
              <a:gd name="connsiteY9" fmla="*/ 1409700 h 1632297"/>
              <a:gd name="connsiteX10" fmla="*/ 1688060 w 3398152"/>
              <a:gd name="connsiteY10" fmla="*/ 1460500 h 1632297"/>
              <a:gd name="connsiteX11" fmla="*/ 1713460 w 3398152"/>
              <a:gd name="connsiteY11" fmla="*/ 1466850 h 1632297"/>
              <a:gd name="connsiteX12" fmla="*/ 1834110 w 3398152"/>
              <a:gd name="connsiteY12" fmla="*/ 1485900 h 1632297"/>
              <a:gd name="connsiteX13" fmla="*/ 1853160 w 3398152"/>
              <a:gd name="connsiteY13" fmla="*/ 1504950 h 1632297"/>
              <a:gd name="connsiteX14" fmla="*/ 1916660 w 3398152"/>
              <a:gd name="connsiteY14" fmla="*/ 1549400 h 1632297"/>
              <a:gd name="connsiteX15" fmla="*/ 1942060 w 3398152"/>
              <a:gd name="connsiteY15" fmla="*/ 1555750 h 1632297"/>
              <a:gd name="connsiteX16" fmla="*/ 2075410 w 3398152"/>
              <a:gd name="connsiteY16" fmla="*/ 1568450 h 1632297"/>
              <a:gd name="connsiteX17" fmla="*/ 2132560 w 3398152"/>
              <a:gd name="connsiteY17" fmla="*/ 1574800 h 1632297"/>
              <a:gd name="connsiteX18" fmla="*/ 2196060 w 3398152"/>
              <a:gd name="connsiteY18" fmla="*/ 1606550 h 1632297"/>
              <a:gd name="connsiteX19" fmla="*/ 2227810 w 3398152"/>
              <a:gd name="connsiteY19" fmla="*/ 1625600 h 1632297"/>
              <a:gd name="connsiteX20" fmla="*/ 2357443 w 3398152"/>
              <a:gd name="connsiteY20" fmla="*/ 1605844 h 1632297"/>
              <a:gd name="connsiteX21" fmla="*/ 2494510 w 3398152"/>
              <a:gd name="connsiteY21" fmla="*/ 1625600 h 1632297"/>
              <a:gd name="connsiteX22" fmla="*/ 2513560 w 3398152"/>
              <a:gd name="connsiteY22" fmla="*/ 1619250 h 1632297"/>
              <a:gd name="connsiteX23" fmla="*/ 2545310 w 3398152"/>
              <a:gd name="connsiteY23" fmla="*/ 1606550 h 1632297"/>
              <a:gd name="connsiteX24" fmla="*/ 2665960 w 3398152"/>
              <a:gd name="connsiteY24" fmla="*/ 1593850 h 1632297"/>
              <a:gd name="connsiteX25" fmla="*/ 2691360 w 3398152"/>
              <a:gd name="connsiteY25" fmla="*/ 1555750 h 1632297"/>
              <a:gd name="connsiteX26" fmla="*/ 2729460 w 3398152"/>
              <a:gd name="connsiteY26" fmla="*/ 1454150 h 1632297"/>
              <a:gd name="connsiteX27" fmla="*/ 2735810 w 3398152"/>
              <a:gd name="connsiteY27" fmla="*/ 1428750 h 1632297"/>
              <a:gd name="connsiteX28" fmla="*/ 2786610 w 3398152"/>
              <a:gd name="connsiteY28" fmla="*/ 1390650 h 1632297"/>
              <a:gd name="connsiteX29" fmla="*/ 2824710 w 3398152"/>
              <a:gd name="connsiteY29" fmla="*/ 1358900 h 1632297"/>
              <a:gd name="connsiteX30" fmla="*/ 2850110 w 3398152"/>
              <a:gd name="connsiteY30" fmla="*/ 1301750 h 1632297"/>
              <a:gd name="connsiteX31" fmla="*/ 2900910 w 3398152"/>
              <a:gd name="connsiteY31" fmla="*/ 1225550 h 1632297"/>
              <a:gd name="connsiteX32" fmla="*/ 2939010 w 3398152"/>
              <a:gd name="connsiteY32" fmla="*/ 1212850 h 1632297"/>
              <a:gd name="connsiteX33" fmla="*/ 3002510 w 3398152"/>
              <a:gd name="connsiteY33" fmla="*/ 1187450 h 1632297"/>
              <a:gd name="connsiteX34" fmla="*/ 3040610 w 3398152"/>
              <a:gd name="connsiteY34" fmla="*/ 1162050 h 1632297"/>
              <a:gd name="connsiteX35" fmla="*/ 3072360 w 3398152"/>
              <a:gd name="connsiteY35" fmla="*/ 1066800 h 1632297"/>
              <a:gd name="connsiteX36" fmla="*/ 3085060 w 3398152"/>
              <a:gd name="connsiteY36" fmla="*/ 1047750 h 1632297"/>
              <a:gd name="connsiteX37" fmla="*/ 3116810 w 3398152"/>
              <a:gd name="connsiteY37" fmla="*/ 1003300 h 1632297"/>
              <a:gd name="connsiteX38" fmla="*/ 3142210 w 3398152"/>
              <a:gd name="connsiteY38" fmla="*/ 965200 h 1632297"/>
              <a:gd name="connsiteX39" fmla="*/ 3199360 w 3398152"/>
              <a:gd name="connsiteY39" fmla="*/ 889000 h 1632297"/>
              <a:gd name="connsiteX40" fmla="*/ 3237460 w 3398152"/>
              <a:gd name="connsiteY40" fmla="*/ 850900 h 1632297"/>
              <a:gd name="connsiteX41" fmla="*/ 3256510 w 3398152"/>
              <a:gd name="connsiteY41" fmla="*/ 838200 h 1632297"/>
              <a:gd name="connsiteX42" fmla="*/ 3288260 w 3398152"/>
              <a:gd name="connsiteY42" fmla="*/ 800100 h 1632297"/>
              <a:gd name="connsiteX43" fmla="*/ 3300960 w 3398152"/>
              <a:gd name="connsiteY43" fmla="*/ 781050 h 1632297"/>
              <a:gd name="connsiteX44" fmla="*/ 3313660 w 3398152"/>
              <a:gd name="connsiteY44" fmla="*/ 692150 h 1632297"/>
              <a:gd name="connsiteX45" fmla="*/ 3332710 w 3398152"/>
              <a:gd name="connsiteY45" fmla="*/ 622300 h 1632297"/>
              <a:gd name="connsiteX46" fmla="*/ 3339060 w 3398152"/>
              <a:gd name="connsiteY46" fmla="*/ 596900 h 1632297"/>
              <a:gd name="connsiteX47" fmla="*/ 3358110 w 3398152"/>
              <a:gd name="connsiteY47" fmla="*/ 527050 h 1632297"/>
              <a:gd name="connsiteX48" fmla="*/ 3364460 w 3398152"/>
              <a:gd name="connsiteY48" fmla="*/ 508000 h 1632297"/>
              <a:gd name="connsiteX49" fmla="*/ 3396210 w 3398152"/>
              <a:gd name="connsiteY49" fmla="*/ 450850 h 1632297"/>
              <a:gd name="connsiteX50" fmla="*/ 3396210 w 3398152"/>
              <a:gd name="connsiteY50" fmla="*/ 400050 h 1632297"/>
              <a:gd name="connsiteX51" fmla="*/ 3383510 w 3398152"/>
              <a:gd name="connsiteY51" fmla="*/ 254000 h 1632297"/>
              <a:gd name="connsiteX52" fmla="*/ 3377160 w 3398152"/>
              <a:gd name="connsiteY52" fmla="*/ 50800 h 1632297"/>
              <a:gd name="connsiteX53" fmla="*/ 3351760 w 3398152"/>
              <a:gd name="connsiteY53" fmla="*/ 12700 h 1632297"/>
              <a:gd name="connsiteX54" fmla="*/ 3351760 w 3398152"/>
              <a:gd name="connsiteY54" fmla="*/ 0 h 163229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96060 w 3398152"/>
              <a:gd name="connsiteY18" fmla="*/ 1606550 h 1629317"/>
              <a:gd name="connsiteX19" fmla="*/ 2292074 w 3398152"/>
              <a:gd name="connsiteY19" fmla="*/ 1605844 h 1629317"/>
              <a:gd name="connsiteX20" fmla="*/ 2357443 w 3398152"/>
              <a:gd name="connsiteY20" fmla="*/ 1605844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96060 w 3398152"/>
              <a:gd name="connsiteY18" fmla="*/ 1606550 h 1629317"/>
              <a:gd name="connsiteX19" fmla="*/ 2292074 w 3398152"/>
              <a:gd name="connsiteY19" fmla="*/ 1605844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96060 w 3398152"/>
              <a:gd name="connsiteY18" fmla="*/ 1606550 h 1629317"/>
              <a:gd name="connsiteX19" fmla="*/ 2292074 w 3398152"/>
              <a:gd name="connsiteY19" fmla="*/ 1540476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32560 w 3398152"/>
              <a:gd name="connsiteY17" fmla="*/ 1574800 h 1629317"/>
              <a:gd name="connsiteX18" fmla="*/ 2161337 w 3398152"/>
              <a:gd name="connsiteY18" fmla="*/ 1540476 h 1629317"/>
              <a:gd name="connsiteX19" fmla="*/ 2292074 w 3398152"/>
              <a:gd name="connsiteY19" fmla="*/ 1540476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095969 w 3398152"/>
              <a:gd name="connsiteY17" fmla="*/ 1605844 h 1629317"/>
              <a:gd name="connsiteX18" fmla="*/ 2161337 w 3398152"/>
              <a:gd name="connsiteY18" fmla="*/ 1540476 h 1629317"/>
              <a:gd name="connsiteX19" fmla="*/ 2292074 w 3398152"/>
              <a:gd name="connsiteY19" fmla="*/ 1540476 h 1629317"/>
              <a:gd name="connsiteX20" fmla="*/ 2357443 w 3398152"/>
              <a:gd name="connsiteY20" fmla="*/ 1540476 h 1629317"/>
              <a:gd name="connsiteX21" fmla="*/ 2494510 w 3398152"/>
              <a:gd name="connsiteY21" fmla="*/ 1625600 h 1629317"/>
              <a:gd name="connsiteX22" fmla="*/ 2513560 w 3398152"/>
              <a:gd name="connsiteY22" fmla="*/ 1619250 h 1629317"/>
              <a:gd name="connsiteX23" fmla="*/ 2545310 w 3398152"/>
              <a:gd name="connsiteY23" fmla="*/ 1606550 h 1629317"/>
              <a:gd name="connsiteX24" fmla="*/ 2665960 w 3398152"/>
              <a:gd name="connsiteY24" fmla="*/ 1593850 h 1629317"/>
              <a:gd name="connsiteX25" fmla="*/ 2691360 w 3398152"/>
              <a:gd name="connsiteY25" fmla="*/ 1555750 h 1629317"/>
              <a:gd name="connsiteX26" fmla="*/ 2729460 w 3398152"/>
              <a:gd name="connsiteY26" fmla="*/ 1454150 h 1629317"/>
              <a:gd name="connsiteX27" fmla="*/ 2735810 w 3398152"/>
              <a:gd name="connsiteY27" fmla="*/ 1428750 h 1629317"/>
              <a:gd name="connsiteX28" fmla="*/ 2786610 w 3398152"/>
              <a:gd name="connsiteY28" fmla="*/ 1390650 h 1629317"/>
              <a:gd name="connsiteX29" fmla="*/ 2824710 w 3398152"/>
              <a:gd name="connsiteY29" fmla="*/ 1358900 h 1629317"/>
              <a:gd name="connsiteX30" fmla="*/ 2850110 w 3398152"/>
              <a:gd name="connsiteY30" fmla="*/ 1301750 h 1629317"/>
              <a:gd name="connsiteX31" fmla="*/ 2900910 w 3398152"/>
              <a:gd name="connsiteY31" fmla="*/ 1225550 h 1629317"/>
              <a:gd name="connsiteX32" fmla="*/ 2939010 w 3398152"/>
              <a:gd name="connsiteY32" fmla="*/ 1212850 h 1629317"/>
              <a:gd name="connsiteX33" fmla="*/ 3002510 w 3398152"/>
              <a:gd name="connsiteY33" fmla="*/ 1187450 h 1629317"/>
              <a:gd name="connsiteX34" fmla="*/ 3040610 w 3398152"/>
              <a:gd name="connsiteY34" fmla="*/ 1162050 h 1629317"/>
              <a:gd name="connsiteX35" fmla="*/ 3072360 w 3398152"/>
              <a:gd name="connsiteY35" fmla="*/ 1066800 h 1629317"/>
              <a:gd name="connsiteX36" fmla="*/ 3085060 w 3398152"/>
              <a:gd name="connsiteY36" fmla="*/ 1047750 h 1629317"/>
              <a:gd name="connsiteX37" fmla="*/ 3116810 w 3398152"/>
              <a:gd name="connsiteY37" fmla="*/ 1003300 h 1629317"/>
              <a:gd name="connsiteX38" fmla="*/ 3142210 w 3398152"/>
              <a:gd name="connsiteY38" fmla="*/ 965200 h 1629317"/>
              <a:gd name="connsiteX39" fmla="*/ 3199360 w 3398152"/>
              <a:gd name="connsiteY39" fmla="*/ 889000 h 1629317"/>
              <a:gd name="connsiteX40" fmla="*/ 3237460 w 3398152"/>
              <a:gd name="connsiteY40" fmla="*/ 850900 h 1629317"/>
              <a:gd name="connsiteX41" fmla="*/ 3256510 w 3398152"/>
              <a:gd name="connsiteY41" fmla="*/ 838200 h 1629317"/>
              <a:gd name="connsiteX42" fmla="*/ 3288260 w 3398152"/>
              <a:gd name="connsiteY42" fmla="*/ 800100 h 1629317"/>
              <a:gd name="connsiteX43" fmla="*/ 3300960 w 3398152"/>
              <a:gd name="connsiteY43" fmla="*/ 781050 h 1629317"/>
              <a:gd name="connsiteX44" fmla="*/ 3313660 w 3398152"/>
              <a:gd name="connsiteY44" fmla="*/ 692150 h 1629317"/>
              <a:gd name="connsiteX45" fmla="*/ 3332710 w 3398152"/>
              <a:gd name="connsiteY45" fmla="*/ 622300 h 1629317"/>
              <a:gd name="connsiteX46" fmla="*/ 3339060 w 3398152"/>
              <a:gd name="connsiteY46" fmla="*/ 596900 h 1629317"/>
              <a:gd name="connsiteX47" fmla="*/ 3358110 w 3398152"/>
              <a:gd name="connsiteY47" fmla="*/ 527050 h 1629317"/>
              <a:gd name="connsiteX48" fmla="*/ 3364460 w 3398152"/>
              <a:gd name="connsiteY48" fmla="*/ 508000 h 1629317"/>
              <a:gd name="connsiteX49" fmla="*/ 3396210 w 3398152"/>
              <a:gd name="connsiteY49" fmla="*/ 450850 h 1629317"/>
              <a:gd name="connsiteX50" fmla="*/ 3396210 w 3398152"/>
              <a:gd name="connsiteY50" fmla="*/ 400050 h 1629317"/>
              <a:gd name="connsiteX51" fmla="*/ 3383510 w 3398152"/>
              <a:gd name="connsiteY51" fmla="*/ 254000 h 1629317"/>
              <a:gd name="connsiteX52" fmla="*/ 3377160 w 3398152"/>
              <a:gd name="connsiteY52" fmla="*/ 50800 h 1629317"/>
              <a:gd name="connsiteX53" fmla="*/ 3351760 w 3398152"/>
              <a:gd name="connsiteY53" fmla="*/ 12700 h 1629317"/>
              <a:gd name="connsiteX54" fmla="*/ 3351760 w 3398152"/>
              <a:gd name="connsiteY54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075410 w 3398152"/>
              <a:gd name="connsiteY16" fmla="*/ 1568450 h 1629317"/>
              <a:gd name="connsiteX17" fmla="*/ 2161337 w 3398152"/>
              <a:gd name="connsiteY17" fmla="*/ 1540476 h 1629317"/>
              <a:gd name="connsiteX18" fmla="*/ 2292074 w 3398152"/>
              <a:gd name="connsiteY18" fmla="*/ 1540476 h 1629317"/>
              <a:gd name="connsiteX19" fmla="*/ 2357443 w 3398152"/>
              <a:gd name="connsiteY19" fmla="*/ 1540476 h 1629317"/>
              <a:gd name="connsiteX20" fmla="*/ 2494510 w 3398152"/>
              <a:gd name="connsiteY20" fmla="*/ 1625600 h 1629317"/>
              <a:gd name="connsiteX21" fmla="*/ 2513560 w 3398152"/>
              <a:gd name="connsiteY21" fmla="*/ 1619250 h 1629317"/>
              <a:gd name="connsiteX22" fmla="*/ 2545310 w 3398152"/>
              <a:gd name="connsiteY22" fmla="*/ 1606550 h 1629317"/>
              <a:gd name="connsiteX23" fmla="*/ 2665960 w 3398152"/>
              <a:gd name="connsiteY23" fmla="*/ 1593850 h 1629317"/>
              <a:gd name="connsiteX24" fmla="*/ 2691360 w 3398152"/>
              <a:gd name="connsiteY24" fmla="*/ 1555750 h 1629317"/>
              <a:gd name="connsiteX25" fmla="*/ 2729460 w 3398152"/>
              <a:gd name="connsiteY25" fmla="*/ 1454150 h 1629317"/>
              <a:gd name="connsiteX26" fmla="*/ 2735810 w 3398152"/>
              <a:gd name="connsiteY26" fmla="*/ 1428750 h 1629317"/>
              <a:gd name="connsiteX27" fmla="*/ 2786610 w 3398152"/>
              <a:gd name="connsiteY27" fmla="*/ 1390650 h 1629317"/>
              <a:gd name="connsiteX28" fmla="*/ 2824710 w 3398152"/>
              <a:gd name="connsiteY28" fmla="*/ 1358900 h 1629317"/>
              <a:gd name="connsiteX29" fmla="*/ 2850110 w 3398152"/>
              <a:gd name="connsiteY29" fmla="*/ 1301750 h 1629317"/>
              <a:gd name="connsiteX30" fmla="*/ 2900910 w 3398152"/>
              <a:gd name="connsiteY30" fmla="*/ 1225550 h 1629317"/>
              <a:gd name="connsiteX31" fmla="*/ 2939010 w 3398152"/>
              <a:gd name="connsiteY31" fmla="*/ 1212850 h 1629317"/>
              <a:gd name="connsiteX32" fmla="*/ 3002510 w 3398152"/>
              <a:gd name="connsiteY32" fmla="*/ 1187450 h 1629317"/>
              <a:gd name="connsiteX33" fmla="*/ 3040610 w 3398152"/>
              <a:gd name="connsiteY33" fmla="*/ 1162050 h 1629317"/>
              <a:gd name="connsiteX34" fmla="*/ 3072360 w 3398152"/>
              <a:gd name="connsiteY34" fmla="*/ 1066800 h 1629317"/>
              <a:gd name="connsiteX35" fmla="*/ 3085060 w 3398152"/>
              <a:gd name="connsiteY35" fmla="*/ 1047750 h 1629317"/>
              <a:gd name="connsiteX36" fmla="*/ 3116810 w 3398152"/>
              <a:gd name="connsiteY36" fmla="*/ 1003300 h 1629317"/>
              <a:gd name="connsiteX37" fmla="*/ 3142210 w 3398152"/>
              <a:gd name="connsiteY37" fmla="*/ 965200 h 1629317"/>
              <a:gd name="connsiteX38" fmla="*/ 3199360 w 3398152"/>
              <a:gd name="connsiteY38" fmla="*/ 889000 h 1629317"/>
              <a:gd name="connsiteX39" fmla="*/ 3237460 w 3398152"/>
              <a:gd name="connsiteY39" fmla="*/ 850900 h 1629317"/>
              <a:gd name="connsiteX40" fmla="*/ 3256510 w 3398152"/>
              <a:gd name="connsiteY40" fmla="*/ 838200 h 1629317"/>
              <a:gd name="connsiteX41" fmla="*/ 3288260 w 3398152"/>
              <a:gd name="connsiteY41" fmla="*/ 800100 h 1629317"/>
              <a:gd name="connsiteX42" fmla="*/ 3300960 w 3398152"/>
              <a:gd name="connsiteY42" fmla="*/ 781050 h 1629317"/>
              <a:gd name="connsiteX43" fmla="*/ 3313660 w 3398152"/>
              <a:gd name="connsiteY43" fmla="*/ 692150 h 1629317"/>
              <a:gd name="connsiteX44" fmla="*/ 3332710 w 3398152"/>
              <a:gd name="connsiteY44" fmla="*/ 622300 h 1629317"/>
              <a:gd name="connsiteX45" fmla="*/ 3339060 w 3398152"/>
              <a:gd name="connsiteY45" fmla="*/ 596900 h 1629317"/>
              <a:gd name="connsiteX46" fmla="*/ 3358110 w 3398152"/>
              <a:gd name="connsiteY46" fmla="*/ 527050 h 1629317"/>
              <a:gd name="connsiteX47" fmla="*/ 3364460 w 3398152"/>
              <a:gd name="connsiteY47" fmla="*/ 508000 h 1629317"/>
              <a:gd name="connsiteX48" fmla="*/ 3396210 w 3398152"/>
              <a:gd name="connsiteY48" fmla="*/ 450850 h 1629317"/>
              <a:gd name="connsiteX49" fmla="*/ 3396210 w 3398152"/>
              <a:gd name="connsiteY49" fmla="*/ 400050 h 1629317"/>
              <a:gd name="connsiteX50" fmla="*/ 3383510 w 3398152"/>
              <a:gd name="connsiteY50" fmla="*/ 254000 h 1629317"/>
              <a:gd name="connsiteX51" fmla="*/ 3377160 w 3398152"/>
              <a:gd name="connsiteY51" fmla="*/ 50800 h 1629317"/>
              <a:gd name="connsiteX52" fmla="*/ 3351760 w 3398152"/>
              <a:gd name="connsiteY52" fmla="*/ 12700 h 1629317"/>
              <a:gd name="connsiteX53" fmla="*/ 3351760 w 3398152"/>
              <a:gd name="connsiteY53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1942060 w 3398152"/>
              <a:gd name="connsiteY15" fmla="*/ 1555750 h 1629317"/>
              <a:gd name="connsiteX16" fmla="*/ 2161337 w 3398152"/>
              <a:gd name="connsiteY16" fmla="*/ 1540476 h 1629317"/>
              <a:gd name="connsiteX17" fmla="*/ 2292074 w 3398152"/>
              <a:gd name="connsiteY17" fmla="*/ 1540476 h 1629317"/>
              <a:gd name="connsiteX18" fmla="*/ 2357443 w 3398152"/>
              <a:gd name="connsiteY18" fmla="*/ 1540476 h 1629317"/>
              <a:gd name="connsiteX19" fmla="*/ 2494510 w 3398152"/>
              <a:gd name="connsiteY19" fmla="*/ 1625600 h 1629317"/>
              <a:gd name="connsiteX20" fmla="*/ 2513560 w 3398152"/>
              <a:gd name="connsiteY20" fmla="*/ 1619250 h 1629317"/>
              <a:gd name="connsiteX21" fmla="*/ 2545310 w 3398152"/>
              <a:gd name="connsiteY21" fmla="*/ 1606550 h 1629317"/>
              <a:gd name="connsiteX22" fmla="*/ 2665960 w 3398152"/>
              <a:gd name="connsiteY22" fmla="*/ 1593850 h 1629317"/>
              <a:gd name="connsiteX23" fmla="*/ 2691360 w 3398152"/>
              <a:gd name="connsiteY23" fmla="*/ 1555750 h 1629317"/>
              <a:gd name="connsiteX24" fmla="*/ 2729460 w 3398152"/>
              <a:gd name="connsiteY24" fmla="*/ 1454150 h 1629317"/>
              <a:gd name="connsiteX25" fmla="*/ 2735810 w 3398152"/>
              <a:gd name="connsiteY25" fmla="*/ 1428750 h 1629317"/>
              <a:gd name="connsiteX26" fmla="*/ 2786610 w 3398152"/>
              <a:gd name="connsiteY26" fmla="*/ 1390650 h 1629317"/>
              <a:gd name="connsiteX27" fmla="*/ 2824710 w 3398152"/>
              <a:gd name="connsiteY27" fmla="*/ 1358900 h 1629317"/>
              <a:gd name="connsiteX28" fmla="*/ 2850110 w 3398152"/>
              <a:gd name="connsiteY28" fmla="*/ 1301750 h 1629317"/>
              <a:gd name="connsiteX29" fmla="*/ 2900910 w 3398152"/>
              <a:gd name="connsiteY29" fmla="*/ 1225550 h 1629317"/>
              <a:gd name="connsiteX30" fmla="*/ 2939010 w 3398152"/>
              <a:gd name="connsiteY30" fmla="*/ 1212850 h 1629317"/>
              <a:gd name="connsiteX31" fmla="*/ 3002510 w 3398152"/>
              <a:gd name="connsiteY31" fmla="*/ 1187450 h 1629317"/>
              <a:gd name="connsiteX32" fmla="*/ 3040610 w 3398152"/>
              <a:gd name="connsiteY32" fmla="*/ 1162050 h 1629317"/>
              <a:gd name="connsiteX33" fmla="*/ 3072360 w 3398152"/>
              <a:gd name="connsiteY33" fmla="*/ 1066800 h 1629317"/>
              <a:gd name="connsiteX34" fmla="*/ 3085060 w 3398152"/>
              <a:gd name="connsiteY34" fmla="*/ 1047750 h 1629317"/>
              <a:gd name="connsiteX35" fmla="*/ 3116810 w 3398152"/>
              <a:gd name="connsiteY35" fmla="*/ 1003300 h 1629317"/>
              <a:gd name="connsiteX36" fmla="*/ 3142210 w 3398152"/>
              <a:gd name="connsiteY36" fmla="*/ 965200 h 1629317"/>
              <a:gd name="connsiteX37" fmla="*/ 3199360 w 3398152"/>
              <a:gd name="connsiteY37" fmla="*/ 889000 h 1629317"/>
              <a:gd name="connsiteX38" fmla="*/ 3237460 w 3398152"/>
              <a:gd name="connsiteY38" fmla="*/ 850900 h 1629317"/>
              <a:gd name="connsiteX39" fmla="*/ 3256510 w 3398152"/>
              <a:gd name="connsiteY39" fmla="*/ 838200 h 1629317"/>
              <a:gd name="connsiteX40" fmla="*/ 3288260 w 3398152"/>
              <a:gd name="connsiteY40" fmla="*/ 800100 h 1629317"/>
              <a:gd name="connsiteX41" fmla="*/ 3300960 w 3398152"/>
              <a:gd name="connsiteY41" fmla="*/ 781050 h 1629317"/>
              <a:gd name="connsiteX42" fmla="*/ 3313660 w 3398152"/>
              <a:gd name="connsiteY42" fmla="*/ 692150 h 1629317"/>
              <a:gd name="connsiteX43" fmla="*/ 3332710 w 3398152"/>
              <a:gd name="connsiteY43" fmla="*/ 622300 h 1629317"/>
              <a:gd name="connsiteX44" fmla="*/ 3339060 w 3398152"/>
              <a:gd name="connsiteY44" fmla="*/ 596900 h 1629317"/>
              <a:gd name="connsiteX45" fmla="*/ 3358110 w 3398152"/>
              <a:gd name="connsiteY45" fmla="*/ 527050 h 1629317"/>
              <a:gd name="connsiteX46" fmla="*/ 3364460 w 3398152"/>
              <a:gd name="connsiteY46" fmla="*/ 508000 h 1629317"/>
              <a:gd name="connsiteX47" fmla="*/ 3396210 w 3398152"/>
              <a:gd name="connsiteY47" fmla="*/ 450850 h 1629317"/>
              <a:gd name="connsiteX48" fmla="*/ 3396210 w 3398152"/>
              <a:gd name="connsiteY48" fmla="*/ 400050 h 1629317"/>
              <a:gd name="connsiteX49" fmla="*/ 3383510 w 3398152"/>
              <a:gd name="connsiteY49" fmla="*/ 254000 h 1629317"/>
              <a:gd name="connsiteX50" fmla="*/ 3377160 w 3398152"/>
              <a:gd name="connsiteY50" fmla="*/ 50800 h 1629317"/>
              <a:gd name="connsiteX51" fmla="*/ 3351760 w 3398152"/>
              <a:gd name="connsiteY51" fmla="*/ 12700 h 1629317"/>
              <a:gd name="connsiteX52" fmla="*/ 3351760 w 3398152"/>
              <a:gd name="connsiteY52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1916660 w 3398152"/>
              <a:gd name="connsiteY14" fmla="*/ 1549400 h 1629317"/>
              <a:gd name="connsiteX15" fmla="*/ 2161337 w 3398152"/>
              <a:gd name="connsiteY15" fmla="*/ 1540476 h 1629317"/>
              <a:gd name="connsiteX16" fmla="*/ 2292074 w 3398152"/>
              <a:gd name="connsiteY16" fmla="*/ 1540476 h 1629317"/>
              <a:gd name="connsiteX17" fmla="*/ 2357443 w 3398152"/>
              <a:gd name="connsiteY17" fmla="*/ 1540476 h 1629317"/>
              <a:gd name="connsiteX18" fmla="*/ 2494510 w 3398152"/>
              <a:gd name="connsiteY18" fmla="*/ 1625600 h 1629317"/>
              <a:gd name="connsiteX19" fmla="*/ 2513560 w 3398152"/>
              <a:gd name="connsiteY19" fmla="*/ 1619250 h 1629317"/>
              <a:gd name="connsiteX20" fmla="*/ 2545310 w 3398152"/>
              <a:gd name="connsiteY20" fmla="*/ 1606550 h 1629317"/>
              <a:gd name="connsiteX21" fmla="*/ 2665960 w 3398152"/>
              <a:gd name="connsiteY21" fmla="*/ 1593850 h 1629317"/>
              <a:gd name="connsiteX22" fmla="*/ 2691360 w 3398152"/>
              <a:gd name="connsiteY22" fmla="*/ 1555750 h 1629317"/>
              <a:gd name="connsiteX23" fmla="*/ 2729460 w 3398152"/>
              <a:gd name="connsiteY23" fmla="*/ 1454150 h 1629317"/>
              <a:gd name="connsiteX24" fmla="*/ 2735810 w 3398152"/>
              <a:gd name="connsiteY24" fmla="*/ 1428750 h 1629317"/>
              <a:gd name="connsiteX25" fmla="*/ 2786610 w 3398152"/>
              <a:gd name="connsiteY25" fmla="*/ 1390650 h 1629317"/>
              <a:gd name="connsiteX26" fmla="*/ 2824710 w 3398152"/>
              <a:gd name="connsiteY26" fmla="*/ 1358900 h 1629317"/>
              <a:gd name="connsiteX27" fmla="*/ 2850110 w 3398152"/>
              <a:gd name="connsiteY27" fmla="*/ 1301750 h 1629317"/>
              <a:gd name="connsiteX28" fmla="*/ 2900910 w 3398152"/>
              <a:gd name="connsiteY28" fmla="*/ 1225550 h 1629317"/>
              <a:gd name="connsiteX29" fmla="*/ 2939010 w 3398152"/>
              <a:gd name="connsiteY29" fmla="*/ 1212850 h 1629317"/>
              <a:gd name="connsiteX30" fmla="*/ 3002510 w 3398152"/>
              <a:gd name="connsiteY30" fmla="*/ 1187450 h 1629317"/>
              <a:gd name="connsiteX31" fmla="*/ 3040610 w 3398152"/>
              <a:gd name="connsiteY31" fmla="*/ 1162050 h 1629317"/>
              <a:gd name="connsiteX32" fmla="*/ 3072360 w 3398152"/>
              <a:gd name="connsiteY32" fmla="*/ 1066800 h 1629317"/>
              <a:gd name="connsiteX33" fmla="*/ 3085060 w 3398152"/>
              <a:gd name="connsiteY33" fmla="*/ 1047750 h 1629317"/>
              <a:gd name="connsiteX34" fmla="*/ 3116810 w 3398152"/>
              <a:gd name="connsiteY34" fmla="*/ 1003300 h 1629317"/>
              <a:gd name="connsiteX35" fmla="*/ 3142210 w 3398152"/>
              <a:gd name="connsiteY35" fmla="*/ 965200 h 1629317"/>
              <a:gd name="connsiteX36" fmla="*/ 3199360 w 3398152"/>
              <a:gd name="connsiteY36" fmla="*/ 889000 h 1629317"/>
              <a:gd name="connsiteX37" fmla="*/ 3237460 w 3398152"/>
              <a:gd name="connsiteY37" fmla="*/ 850900 h 1629317"/>
              <a:gd name="connsiteX38" fmla="*/ 3256510 w 3398152"/>
              <a:gd name="connsiteY38" fmla="*/ 838200 h 1629317"/>
              <a:gd name="connsiteX39" fmla="*/ 3288260 w 3398152"/>
              <a:gd name="connsiteY39" fmla="*/ 800100 h 1629317"/>
              <a:gd name="connsiteX40" fmla="*/ 3300960 w 3398152"/>
              <a:gd name="connsiteY40" fmla="*/ 781050 h 1629317"/>
              <a:gd name="connsiteX41" fmla="*/ 3313660 w 3398152"/>
              <a:gd name="connsiteY41" fmla="*/ 692150 h 1629317"/>
              <a:gd name="connsiteX42" fmla="*/ 3332710 w 3398152"/>
              <a:gd name="connsiteY42" fmla="*/ 622300 h 1629317"/>
              <a:gd name="connsiteX43" fmla="*/ 3339060 w 3398152"/>
              <a:gd name="connsiteY43" fmla="*/ 596900 h 1629317"/>
              <a:gd name="connsiteX44" fmla="*/ 3358110 w 3398152"/>
              <a:gd name="connsiteY44" fmla="*/ 527050 h 1629317"/>
              <a:gd name="connsiteX45" fmla="*/ 3364460 w 3398152"/>
              <a:gd name="connsiteY45" fmla="*/ 508000 h 1629317"/>
              <a:gd name="connsiteX46" fmla="*/ 3396210 w 3398152"/>
              <a:gd name="connsiteY46" fmla="*/ 450850 h 1629317"/>
              <a:gd name="connsiteX47" fmla="*/ 3396210 w 3398152"/>
              <a:gd name="connsiteY47" fmla="*/ 400050 h 1629317"/>
              <a:gd name="connsiteX48" fmla="*/ 3383510 w 3398152"/>
              <a:gd name="connsiteY48" fmla="*/ 254000 h 1629317"/>
              <a:gd name="connsiteX49" fmla="*/ 3377160 w 3398152"/>
              <a:gd name="connsiteY49" fmla="*/ 50800 h 1629317"/>
              <a:gd name="connsiteX50" fmla="*/ 3351760 w 3398152"/>
              <a:gd name="connsiteY50" fmla="*/ 12700 h 1629317"/>
              <a:gd name="connsiteX51" fmla="*/ 3351760 w 3398152"/>
              <a:gd name="connsiteY51" fmla="*/ 0 h 1629317"/>
              <a:gd name="connsiteX0" fmla="*/ 24360 w 3398152"/>
              <a:gd name="connsiteY0" fmla="*/ 1352550 h 1629317"/>
              <a:gd name="connsiteX1" fmla="*/ 4181 w 3398152"/>
              <a:gd name="connsiteY1" fmla="*/ 1344371 h 1629317"/>
              <a:gd name="connsiteX2" fmla="*/ 68810 w 3398152"/>
              <a:gd name="connsiteY2" fmla="*/ 1314450 h 1629317"/>
              <a:gd name="connsiteX3" fmla="*/ 564110 w 3398152"/>
              <a:gd name="connsiteY3" fmla="*/ 1320800 h 1629317"/>
              <a:gd name="connsiteX4" fmla="*/ 633960 w 3398152"/>
              <a:gd name="connsiteY4" fmla="*/ 1327150 h 1629317"/>
              <a:gd name="connsiteX5" fmla="*/ 684760 w 3398152"/>
              <a:gd name="connsiteY5" fmla="*/ 1339850 h 1629317"/>
              <a:gd name="connsiteX6" fmla="*/ 976860 w 3398152"/>
              <a:gd name="connsiteY6" fmla="*/ 1346200 h 1629317"/>
              <a:gd name="connsiteX7" fmla="*/ 1065760 w 3398152"/>
              <a:gd name="connsiteY7" fmla="*/ 1346200 h 1629317"/>
              <a:gd name="connsiteX8" fmla="*/ 1230860 w 3398152"/>
              <a:gd name="connsiteY8" fmla="*/ 1352550 h 1629317"/>
              <a:gd name="connsiteX9" fmla="*/ 1592810 w 3398152"/>
              <a:gd name="connsiteY9" fmla="*/ 1409700 h 1629317"/>
              <a:gd name="connsiteX10" fmla="*/ 1688060 w 3398152"/>
              <a:gd name="connsiteY10" fmla="*/ 1460500 h 1629317"/>
              <a:gd name="connsiteX11" fmla="*/ 1713460 w 3398152"/>
              <a:gd name="connsiteY11" fmla="*/ 1466850 h 1629317"/>
              <a:gd name="connsiteX12" fmla="*/ 1834110 w 3398152"/>
              <a:gd name="connsiteY12" fmla="*/ 1485900 h 1629317"/>
              <a:gd name="connsiteX13" fmla="*/ 1853160 w 3398152"/>
              <a:gd name="connsiteY13" fmla="*/ 1504950 h 1629317"/>
              <a:gd name="connsiteX14" fmla="*/ 2161337 w 3398152"/>
              <a:gd name="connsiteY14" fmla="*/ 1540476 h 1629317"/>
              <a:gd name="connsiteX15" fmla="*/ 2292074 w 3398152"/>
              <a:gd name="connsiteY15" fmla="*/ 1540476 h 1629317"/>
              <a:gd name="connsiteX16" fmla="*/ 2357443 w 3398152"/>
              <a:gd name="connsiteY16" fmla="*/ 1540476 h 1629317"/>
              <a:gd name="connsiteX17" fmla="*/ 2494510 w 3398152"/>
              <a:gd name="connsiteY17" fmla="*/ 1625600 h 1629317"/>
              <a:gd name="connsiteX18" fmla="*/ 2513560 w 3398152"/>
              <a:gd name="connsiteY18" fmla="*/ 1619250 h 1629317"/>
              <a:gd name="connsiteX19" fmla="*/ 2545310 w 3398152"/>
              <a:gd name="connsiteY19" fmla="*/ 1606550 h 1629317"/>
              <a:gd name="connsiteX20" fmla="*/ 2665960 w 3398152"/>
              <a:gd name="connsiteY20" fmla="*/ 1593850 h 1629317"/>
              <a:gd name="connsiteX21" fmla="*/ 2691360 w 3398152"/>
              <a:gd name="connsiteY21" fmla="*/ 1555750 h 1629317"/>
              <a:gd name="connsiteX22" fmla="*/ 2729460 w 3398152"/>
              <a:gd name="connsiteY22" fmla="*/ 1454150 h 1629317"/>
              <a:gd name="connsiteX23" fmla="*/ 2735810 w 3398152"/>
              <a:gd name="connsiteY23" fmla="*/ 1428750 h 1629317"/>
              <a:gd name="connsiteX24" fmla="*/ 2786610 w 3398152"/>
              <a:gd name="connsiteY24" fmla="*/ 1390650 h 1629317"/>
              <a:gd name="connsiteX25" fmla="*/ 2824710 w 3398152"/>
              <a:gd name="connsiteY25" fmla="*/ 1358900 h 1629317"/>
              <a:gd name="connsiteX26" fmla="*/ 2850110 w 3398152"/>
              <a:gd name="connsiteY26" fmla="*/ 1301750 h 1629317"/>
              <a:gd name="connsiteX27" fmla="*/ 2900910 w 3398152"/>
              <a:gd name="connsiteY27" fmla="*/ 1225550 h 1629317"/>
              <a:gd name="connsiteX28" fmla="*/ 2939010 w 3398152"/>
              <a:gd name="connsiteY28" fmla="*/ 1212850 h 1629317"/>
              <a:gd name="connsiteX29" fmla="*/ 3002510 w 3398152"/>
              <a:gd name="connsiteY29" fmla="*/ 1187450 h 1629317"/>
              <a:gd name="connsiteX30" fmla="*/ 3040610 w 3398152"/>
              <a:gd name="connsiteY30" fmla="*/ 1162050 h 1629317"/>
              <a:gd name="connsiteX31" fmla="*/ 3072360 w 3398152"/>
              <a:gd name="connsiteY31" fmla="*/ 1066800 h 1629317"/>
              <a:gd name="connsiteX32" fmla="*/ 3085060 w 3398152"/>
              <a:gd name="connsiteY32" fmla="*/ 1047750 h 1629317"/>
              <a:gd name="connsiteX33" fmla="*/ 3116810 w 3398152"/>
              <a:gd name="connsiteY33" fmla="*/ 1003300 h 1629317"/>
              <a:gd name="connsiteX34" fmla="*/ 3142210 w 3398152"/>
              <a:gd name="connsiteY34" fmla="*/ 965200 h 1629317"/>
              <a:gd name="connsiteX35" fmla="*/ 3199360 w 3398152"/>
              <a:gd name="connsiteY35" fmla="*/ 889000 h 1629317"/>
              <a:gd name="connsiteX36" fmla="*/ 3237460 w 3398152"/>
              <a:gd name="connsiteY36" fmla="*/ 850900 h 1629317"/>
              <a:gd name="connsiteX37" fmla="*/ 3256510 w 3398152"/>
              <a:gd name="connsiteY37" fmla="*/ 838200 h 1629317"/>
              <a:gd name="connsiteX38" fmla="*/ 3288260 w 3398152"/>
              <a:gd name="connsiteY38" fmla="*/ 800100 h 1629317"/>
              <a:gd name="connsiteX39" fmla="*/ 3300960 w 3398152"/>
              <a:gd name="connsiteY39" fmla="*/ 781050 h 1629317"/>
              <a:gd name="connsiteX40" fmla="*/ 3313660 w 3398152"/>
              <a:gd name="connsiteY40" fmla="*/ 692150 h 1629317"/>
              <a:gd name="connsiteX41" fmla="*/ 3332710 w 3398152"/>
              <a:gd name="connsiteY41" fmla="*/ 622300 h 1629317"/>
              <a:gd name="connsiteX42" fmla="*/ 3339060 w 3398152"/>
              <a:gd name="connsiteY42" fmla="*/ 596900 h 1629317"/>
              <a:gd name="connsiteX43" fmla="*/ 3358110 w 3398152"/>
              <a:gd name="connsiteY43" fmla="*/ 527050 h 1629317"/>
              <a:gd name="connsiteX44" fmla="*/ 3364460 w 3398152"/>
              <a:gd name="connsiteY44" fmla="*/ 508000 h 1629317"/>
              <a:gd name="connsiteX45" fmla="*/ 3396210 w 3398152"/>
              <a:gd name="connsiteY45" fmla="*/ 450850 h 1629317"/>
              <a:gd name="connsiteX46" fmla="*/ 3396210 w 3398152"/>
              <a:gd name="connsiteY46" fmla="*/ 400050 h 1629317"/>
              <a:gd name="connsiteX47" fmla="*/ 3383510 w 3398152"/>
              <a:gd name="connsiteY47" fmla="*/ 254000 h 1629317"/>
              <a:gd name="connsiteX48" fmla="*/ 3377160 w 3398152"/>
              <a:gd name="connsiteY48" fmla="*/ 50800 h 1629317"/>
              <a:gd name="connsiteX49" fmla="*/ 3351760 w 3398152"/>
              <a:gd name="connsiteY49" fmla="*/ 12700 h 1629317"/>
              <a:gd name="connsiteX50" fmla="*/ 3351760 w 3398152"/>
              <a:gd name="connsiteY50" fmla="*/ 0 h 1629317"/>
              <a:gd name="connsiteX0" fmla="*/ 24360 w 3398152"/>
              <a:gd name="connsiteY0" fmla="*/ 1352550 h 1625600"/>
              <a:gd name="connsiteX1" fmla="*/ 4181 w 3398152"/>
              <a:gd name="connsiteY1" fmla="*/ 1344371 h 1625600"/>
              <a:gd name="connsiteX2" fmla="*/ 68810 w 3398152"/>
              <a:gd name="connsiteY2" fmla="*/ 1314450 h 1625600"/>
              <a:gd name="connsiteX3" fmla="*/ 564110 w 3398152"/>
              <a:gd name="connsiteY3" fmla="*/ 1320800 h 1625600"/>
              <a:gd name="connsiteX4" fmla="*/ 633960 w 3398152"/>
              <a:gd name="connsiteY4" fmla="*/ 1327150 h 1625600"/>
              <a:gd name="connsiteX5" fmla="*/ 684760 w 3398152"/>
              <a:gd name="connsiteY5" fmla="*/ 1339850 h 1625600"/>
              <a:gd name="connsiteX6" fmla="*/ 976860 w 3398152"/>
              <a:gd name="connsiteY6" fmla="*/ 1346200 h 1625600"/>
              <a:gd name="connsiteX7" fmla="*/ 1065760 w 3398152"/>
              <a:gd name="connsiteY7" fmla="*/ 1346200 h 1625600"/>
              <a:gd name="connsiteX8" fmla="*/ 1230860 w 3398152"/>
              <a:gd name="connsiteY8" fmla="*/ 1352550 h 1625600"/>
              <a:gd name="connsiteX9" fmla="*/ 1592810 w 3398152"/>
              <a:gd name="connsiteY9" fmla="*/ 1409700 h 1625600"/>
              <a:gd name="connsiteX10" fmla="*/ 1688060 w 3398152"/>
              <a:gd name="connsiteY10" fmla="*/ 1460500 h 1625600"/>
              <a:gd name="connsiteX11" fmla="*/ 1713460 w 3398152"/>
              <a:gd name="connsiteY11" fmla="*/ 1466850 h 1625600"/>
              <a:gd name="connsiteX12" fmla="*/ 1834110 w 3398152"/>
              <a:gd name="connsiteY12" fmla="*/ 1485900 h 1625600"/>
              <a:gd name="connsiteX13" fmla="*/ 1853160 w 3398152"/>
              <a:gd name="connsiteY13" fmla="*/ 1504950 h 1625600"/>
              <a:gd name="connsiteX14" fmla="*/ 2161337 w 3398152"/>
              <a:gd name="connsiteY14" fmla="*/ 1540476 h 1625600"/>
              <a:gd name="connsiteX15" fmla="*/ 2292074 w 3398152"/>
              <a:gd name="connsiteY15" fmla="*/ 1540476 h 1625600"/>
              <a:gd name="connsiteX16" fmla="*/ 2494510 w 3398152"/>
              <a:gd name="connsiteY16" fmla="*/ 1625600 h 1625600"/>
              <a:gd name="connsiteX17" fmla="*/ 2513560 w 3398152"/>
              <a:gd name="connsiteY17" fmla="*/ 1619250 h 1625600"/>
              <a:gd name="connsiteX18" fmla="*/ 2545310 w 3398152"/>
              <a:gd name="connsiteY18" fmla="*/ 1606550 h 1625600"/>
              <a:gd name="connsiteX19" fmla="*/ 2665960 w 3398152"/>
              <a:gd name="connsiteY19" fmla="*/ 1593850 h 1625600"/>
              <a:gd name="connsiteX20" fmla="*/ 2691360 w 3398152"/>
              <a:gd name="connsiteY20" fmla="*/ 1555750 h 1625600"/>
              <a:gd name="connsiteX21" fmla="*/ 2729460 w 3398152"/>
              <a:gd name="connsiteY21" fmla="*/ 1454150 h 1625600"/>
              <a:gd name="connsiteX22" fmla="*/ 2735810 w 3398152"/>
              <a:gd name="connsiteY22" fmla="*/ 1428750 h 1625600"/>
              <a:gd name="connsiteX23" fmla="*/ 2786610 w 3398152"/>
              <a:gd name="connsiteY23" fmla="*/ 1390650 h 1625600"/>
              <a:gd name="connsiteX24" fmla="*/ 2824710 w 3398152"/>
              <a:gd name="connsiteY24" fmla="*/ 1358900 h 1625600"/>
              <a:gd name="connsiteX25" fmla="*/ 2850110 w 3398152"/>
              <a:gd name="connsiteY25" fmla="*/ 1301750 h 1625600"/>
              <a:gd name="connsiteX26" fmla="*/ 2900910 w 3398152"/>
              <a:gd name="connsiteY26" fmla="*/ 1225550 h 1625600"/>
              <a:gd name="connsiteX27" fmla="*/ 2939010 w 3398152"/>
              <a:gd name="connsiteY27" fmla="*/ 1212850 h 1625600"/>
              <a:gd name="connsiteX28" fmla="*/ 3002510 w 3398152"/>
              <a:gd name="connsiteY28" fmla="*/ 1187450 h 1625600"/>
              <a:gd name="connsiteX29" fmla="*/ 3040610 w 3398152"/>
              <a:gd name="connsiteY29" fmla="*/ 1162050 h 1625600"/>
              <a:gd name="connsiteX30" fmla="*/ 3072360 w 3398152"/>
              <a:gd name="connsiteY30" fmla="*/ 1066800 h 1625600"/>
              <a:gd name="connsiteX31" fmla="*/ 3085060 w 3398152"/>
              <a:gd name="connsiteY31" fmla="*/ 1047750 h 1625600"/>
              <a:gd name="connsiteX32" fmla="*/ 3116810 w 3398152"/>
              <a:gd name="connsiteY32" fmla="*/ 1003300 h 1625600"/>
              <a:gd name="connsiteX33" fmla="*/ 3142210 w 3398152"/>
              <a:gd name="connsiteY33" fmla="*/ 965200 h 1625600"/>
              <a:gd name="connsiteX34" fmla="*/ 3199360 w 3398152"/>
              <a:gd name="connsiteY34" fmla="*/ 889000 h 1625600"/>
              <a:gd name="connsiteX35" fmla="*/ 3237460 w 3398152"/>
              <a:gd name="connsiteY35" fmla="*/ 850900 h 1625600"/>
              <a:gd name="connsiteX36" fmla="*/ 3256510 w 3398152"/>
              <a:gd name="connsiteY36" fmla="*/ 838200 h 1625600"/>
              <a:gd name="connsiteX37" fmla="*/ 3288260 w 3398152"/>
              <a:gd name="connsiteY37" fmla="*/ 800100 h 1625600"/>
              <a:gd name="connsiteX38" fmla="*/ 3300960 w 3398152"/>
              <a:gd name="connsiteY38" fmla="*/ 781050 h 1625600"/>
              <a:gd name="connsiteX39" fmla="*/ 3313660 w 3398152"/>
              <a:gd name="connsiteY39" fmla="*/ 692150 h 1625600"/>
              <a:gd name="connsiteX40" fmla="*/ 3332710 w 3398152"/>
              <a:gd name="connsiteY40" fmla="*/ 622300 h 1625600"/>
              <a:gd name="connsiteX41" fmla="*/ 3339060 w 3398152"/>
              <a:gd name="connsiteY41" fmla="*/ 596900 h 1625600"/>
              <a:gd name="connsiteX42" fmla="*/ 3358110 w 3398152"/>
              <a:gd name="connsiteY42" fmla="*/ 527050 h 1625600"/>
              <a:gd name="connsiteX43" fmla="*/ 3364460 w 3398152"/>
              <a:gd name="connsiteY43" fmla="*/ 508000 h 1625600"/>
              <a:gd name="connsiteX44" fmla="*/ 3396210 w 3398152"/>
              <a:gd name="connsiteY44" fmla="*/ 450850 h 1625600"/>
              <a:gd name="connsiteX45" fmla="*/ 3396210 w 3398152"/>
              <a:gd name="connsiteY45" fmla="*/ 400050 h 1625600"/>
              <a:gd name="connsiteX46" fmla="*/ 3383510 w 3398152"/>
              <a:gd name="connsiteY46" fmla="*/ 254000 h 1625600"/>
              <a:gd name="connsiteX47" fmla="*/ 3377160 w 3398152"/>
              <a:gd name="connsiteY47" fmla="*/ 50800 h 1625600"/>
              <a:gd name="connsiteX48" fmla="*/ 3351760 w 3398152"/>
              <a:gd name="connsiteY48" fmla="*/ 12700 h 1625600"/>
              <a:gd name="connsiteX49" fmla="*/ 3351760 w 3398152"/>
              <a:gd name="connsiteY49" fmla="*/ 0 h 1625600"/>
              <a:gd name="connsiteX0" fmla="*/ 24360 w 3398152"/>
              <a:gd name="connsiteY0" fmla="*/ 1352550 h 1636612"/>
              <a:gd name="connsiteX1" fmla="*/ 4181 w 3398152"/>
              <a:gd name="connsiteY1" fmla="*/ 1344371 h 1636612"/>
              <a:gd name="connsiteX2" fmla="*/ 68810 w 3398152"/>
              <a:gd name="connsiteY2" fmla="*/ 1314450 h 1636612"/>
              <a:gd name="connsiteX3" fmla="*/ 564110 w 3398152"/>
              <a:gd name="connsiteY3" fmla="*/ 1320800 h 1636612"/>
              <a:gd name="connsiteX4" fmla="*/ 633960 w 3398152"/>
              <a:gd name="connsiteY4" fmla="*/ 1327150 h 1636612"/>
              <a:gd name="connsiteX5" fmla="*/ 684760 w 3398152"/>
              <a:gd name="connsiteY5" fmla="*/ 1339850 h 1636612"/>
              <a:gd name="connsiteX6" fmla="*/ 976860 w 3398152"/>
              <a:gd name="connsiteY6" fmla="*/ 1346200 h 1636612"/>
              <a:gd name="connsiteX7" fmla="*/ 1065760 w 3398152"/>
              <a:gd name="connsiteY7" fmla="*/ 1346200 h 1636612"/>
              <a:gd name="connsiteX8" fmla="*/ 1230860 w 3398152"/>
              <a:gd name="connsiteY8" fmla="*/ 1352550 h 1636612"/>
              <a:gd name="connsiteX9" fmla="*/ 1592810 w 3398152"/>
              <a:gd name="connsiteY9" fmla="*/ 1409700 h 1636612"/>
              <a:gd name="connsiteX10" fmla="*/ 1688060 w 3398152"/>
              <a:gd name="connsiteY10" fmla="*/ 1460500 h 1636612"/>
              <a:gd name="connsiteX11" fmla="*/ 1713460 w 3398152"/>
              <a:gd name="connsiteY11" fmla="*/ 1466850 h 1636612"/>
              <a:gd name="connsiteX12" fmla="*/ 1834110 w 3398152"/>
              <a:gd name="connsiteY12" fmla="*/ 1485900 h 1636612"/>
              <a:gd name="connsiteX13" fmla="*/ 1853160 w 3398152"/>
              <a:gd name="connsiteY13" fmla="*/ 1504950 h 1636612"/>
              <a:gd name="connsiteX14" fmla="*/ 2161337 w 3398152"/>
              <a:gd name="connsiteY14" fmla="*/ 1540476 h 1636612"/>
              <a:gd name="connsiteX15" fmla="*/ 2292074 w 3398152"/>
              <a:gd name="connsiteY15" fmla="*/ 1540476 h 1636612"/>
              <a:gd name="connsiteX16" fmla="*/ 2494510 w 3398152"/>
              <a:gd name="connsiteY16" fmla="*/ 1625600 h 1636612"/>
              <a:gd name="connsiteX17" fmla="*/ 2545310 w 3398152"/>
              <a:gd name="connsiteY17" fmla="*/ 1606550 h 1636612"/>
              <a:gd name="connsiteX18" fmla="*/ 2665960 w 3398152"/>
              <a:gd name="connsiteY18" fmla="*/ 1593850 h 1636612"/>
              <a:gd name="connsiteX19" fmla="*/ 2691360 w 3398152"/>
              <a:gd name="connsiteY19" fmla="*/ 1555750 h 1636612"/>
              <a:gd name="connsiteX20" fmla="*/ 2729460 w 3398152"/>
              <a:gd name="connsiteY20" fmla="*/ 1454150 h 1636612"/>
              <a:gd name="connsiteX21" fmla="*/ 2735810 w 3398152"/>
              <a:gd name="connsiteY21" fmla="*/ 1428750 h 1636612"/>
              <a:gd name="connsiteX22" fmla="*/ 2786610 w 3398152"/>
              <a:gd name="connsiteY22" fmla="*/ 1390650 h 1636612"/>
              <a:gd name="connsiteX23" fmla="*/ 2824710 w 3398152"/>
              <a:gd name="connsiteY23" fmla="*/ 1358900 h 1636612"/>
              <a:gd name="connsiteX24" fmla="*/ 2850110 w 3398152"/>
              <a:gd name="connsiteY24" fmla="*/ 1301750 h 1636612"/>
              <a:gd name="connsiteX25" fmla="*/ 2900910 w 3398152"/>
              <a:gd name="connsiteY25" fmla="*/ 1225550 h 1636612"/>
              <a:gd name="connsiteX26" fmla="*/ 2939010 w 3398152"/>
              <a:gd name="connsiteY26" fmla="*/ 1212850 h 1636612"/>
              <a:gd name="connsiteX27" fmla="*/ 3002510 w 3398152"/>
              <a:gd name="connsiteY27" fmla="*/ 1187450 h 1636612"/>
              <a:gd name="connsiteX28" fmla="*/ 3040610 w 3398152"/>
              <a:gd name="connsiteY28" fmla="*/ 1162050 h 1636612"/>
              <a:gd name="connsiteX29" fmla="*/ 3072360 w 3398152"/>
              <a:gd name="connsiteY29" fmla="*/ 1066800 h 1636612"/>
              <a:gd name="connsiteX30" fmla="*/ 3085060 w 3398152"/>
              <a:gd name="connsiteY30" fmla="*/ 1047750 h 1636612"/>
              <a:gd name="connsiteX31" fmla="*/ 3116810 w 3398152"/>
              <a:gd name="connsiteY31" fmla="*/ 1003300 h 1636612"/>
              <a:gd name="connsiteX32" fmla="*/ 3142210 w 3398152"/>
              <a:gd name="connsiteY32" fmla="*/ 965200 h 1636612"/>
              <a:gd name="connsiteX33" fmla="*/ 3199360 w 3398152"/>
              <a:gd name="connsiteY33" fmla="*/ 889000 h 1636612"/>
              <a:gd name="connsiteX34" fmla="*/ 3237460 w 3398152"/>
              <a:gd name="connsiteY34" fmla="*/ 850900 h 1636612"/>
              <a:gd name="connsiteX35" fmla="*/ 3256510 w 3398152"/>
              <a:gd name="connsiteY35" fmla="*/ 838200 h 1636612"/>
              <a:gd name="connsiteX36" fmla="*/ 3288260 w 3398152"/>
              <a:gd name="connsiteY36" fmla="*/ 800100 h 1636612"/>
              <a:gd name="connsiteX37" fmla="*/ 3300960 w 3398152"/>
              <a:gd name="connsiteY37" fmla="*/ 781050 h 1636612"/>
              <a:gd name="connsiteX38" fmla="*/ 3313660 w 3398152"/>
              <a:gd name="connsiteY38" fmla="*/ 692150 h 1636612"/>
              <a:gd name="connsiteX39" fmla="*/ 3332710 w 3398152"/>
              <a:gd name="connsiteY39" fmla="*/ 622300 h 1636612"/>
              <a:gd name="connsiteX40" fmla="*/ 3339060 w 3398152"/>
              <a:gd name="connsiteY40" fmla="*/ 596900 h 1636612"/>
              <a:gd name="connsiteX41" fmla="*/ 3358110 w 3398152"/>
              <a:gd name="connsiteY41" fmla="*/ 527050 h 1636612"/>
              <a:gd name="connsiteX42" fmla="*/ 3364460 w 3398152"/>
              <a:gd name="connsiteY42" fmla="*/ 508000 h 1636612"/>
              <a:gd name="connsiteX43" fmla="*/ 3396210 w 3398152"/>
              <a:gd name="connsiteY43" fmla="*/ 450850 h 1636612"/>
              <a:gd name="connsiteX44" fmla="*/ 3396210 w 3398152"/>
              <a:gd name="connsiteY44" fmla="*/ 400050 h 1636612"/>
              <a:gd name="connsiteX45" fmla="*/ 3383510 w 3398152"/>
              <a:gd name="connsiteY45" fmla="*/ 254000 h 1636612"/>
              <a:gd name="connsiteX46" fmla="*/ 3377160 w 3398152"/>
              <a:gd name="connsiteY46" fmla="*/ 50800 h 1636612"/>
              <a:gd name="connsiteX47" fmla="*/ 3351760 w 3398152"/>
              <a:gd name="connsiteY47" fmla="*/ 12700 h 1636612"/>
              <a:gd name="connsiteX48" fmla="*/ 3351760 w 3398152"/>
              <a:gd name="connsiteY48" fmla="*/ 0 h 1636612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35810 w 3398152"/>
              <a:gd name="connsiteY20" fmla="*/ 1428750 h 1606550"/>
              <a:gd name="connsiteX21" fmla="*/ 2786610 w 3398152"/>
              <a:gd name="connsiteY21" fmla="*/ 1390650 h 1606550"/>
              <a:gd name="connsiteX22" fmla="*/ 2824710 w 3398152"/>
              <a:gd name="connsiteY22" fmla="*/ 1358900 h 1606550"/>
              <a:gd name="connsiteX23" fmla="*/ 2850110 w 3398152"/>
              <a:gd name="connsiteY23" fmla="*/ 1301750 h 1606550"/>
              <a:gd name="connsiteX24" fmla="*/ 2900910 w 3398152"/>
              <a:gd name="connsiteY24" fmla="*/ 1225550 h 1606550"/>
              <a:gd name="connsiteX25" fmla="*/ 2939010 w 3398152"/>
              <a:gd name="connsiteY25" fmla="*/ 1212850 h 1606550"/>
              <a:gd name="connsiteX26" fmla="*/ 3002510 w 3398152"/>
              <a:gd name="connsiteY26" fmla="*/ 1187450 h 1606550"/>
              <a:gd name="connsiteX27" fmla="*/ 3040610 w 3398152"/>
              <a:gd name="connsiteY27" fmla="*/ 1162050 h 1606550"/>
              <a:gd name="connsiteX28" fmla="*/ 3072360 w 3398152"/>
              <a:gd name="connsiteY28" fmla="*/ 1066800 h 1606550"/>
              <a:gd name="connsiteX29" fmla="*/ 3085060 w 3398152"/>
              <a:gd name="connsiteY29" fmla="*/ 1047750 h 1606550"/>
              <a:gd name="connsiteX30" fmla="*/ 3116810 w 3398152"/>
              <a:gd name="connsiteY30" fmla="*/ 1003300 h 1606550"/>
              <a:gd name="connsiteX31" fmla="*/ 3142210 w 3398152"/>
              <a:gd name="connsiteY31" fmla="*/ 965200 h 1606550"/>
              <a:gd name="connsiteX32" fmla="*/ 3199360 w 3398152"/>
              <a:gd name="connsiteY32" fmla="*/ 889000 h 1606550"/>
              <a:gd name="connsiteX33" fmla="*/ 3237460 w 3398152"/>
              <a:gd name="connsiteY33" fmla="*/ 850900 h 1606550"/>
              <a:gd name="connsiteX34" fmla="*/ 3256510 w 3398152"/>
              <a:gd name="connsiteY34" fmla="*/ 838200 h 1606550"/>
              <a:gd name="connsiteX35" fmla="*/ 3288260 w 3398152"/>
              <a:gd name="connsiteY35" fmla="*/ 800100 h 1606550"/>
              <a:gd name="connsiteX36" fmla="*/ 3300960 w 3398152"/>
              <a:gd name="connsiteY36" fmla="*/ 781050 h 1606550"/>
              <a:gd name="connsiteX37" fmla="*/ 3313660 w 3398152"/>
              <a:gd name="connsiteY37" fmla="*/ 692150 h 1606550"/>
              <a:gd name="connsiteX38" fmla="*/ 3332710 w 3398152"/>
              <a:gd name="connsiteY38" fmla="*/ 622300 h 1606550"/>
              <a:gd name="connsiteX39" fmla="*/ 3339060 w 3398152"/>
              <a:gd name="connsiteY39" fmla="*/ 596900 h 1606550"/>
              <a:gd name="connsiteX40" fmla="*/ 3358110 w 3398152"/>
              <a:gd name="connsiteY40" fmla="*/ 527050 h 1606550"/>
              <a:gd name="connsiteX41" fmla="*/ 3364460 w 3398152"/>
              <a:gd name="connsiteY41" fmla="*/ 508000 h 1606550"/>
              <a:gd name="connsiteX42" fmla="*/ 3396210 w 3398152"/>
              <a:gd name="connsiteY42" fmla="*/ 450850 h 1606550"/>
              <a:gd name="connsiteX43" fmla="*/ 3396210 w 3398152"/>
              <a:gd name="connsiteY43" fmla="*/ 400050 h 1606550"/>
              <a:gd name="connsiteX44" fmla="*/ 3383510 w 3398152"/>
              <a:gd name="connsiteY44" fmla="*/ 254000 h 1606550"/>
              <a:gd name="connsiteX45" fmla="*/ 3377160 w 3398152"/>
              <a:gd name="connsiteY45" fmla="*/ 50800 h 1606550"/>
              <a:gd name="connsiteX46" fmla="*/ 3351760 w 3398152"/>
              <a:gd name="connsiteY46" fmla="*/ 12700 h 1606550"/>
              <a:gd name="connsiteX47" fmla="*/ 3351760 w 3398152"/>
              <a:gd name="connsiteY47" fmla="*/ 0 h 1606550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86610 w 3398152"/>
              <a:gd name="connsiteY20" fmla="*/ 1390650 h 1606550"/>
              <a:gd name="connsiteX21" fmla="*/ 2824710 w 3398152"/>
              <a:gd name="connsiteY21" fmla="*/ 1358900 h 1606550"/>
              <a:gd name="connsiteX22" fmla="*/ 2850110 w 3398152"/>
              <a:gd name="connsiteY22" fmla="*/ 1301750 h 1606550"/>
              <a:gd name="connsiteX23" fmla="*/ 2900910 w 3398152"/>
              <a:gd name="connsiteY23" fmla="*/ 1225550 h 1606550"/>
              <a:gd name="connsiteX24" fmla="*/ 2939010 w 3398152"/>
              <a:gd name="connsiteY24" fmla="*/ 1212850 h 1606550"/>
              <a:gd name="connsiteX25" fmla="*/ 3002510 w 3398152"/>
              <a:gd name="connsiteY25" fmla="*/ 1187450 h 1606550"/>
              <a:gd name="connsiteX26" fmla="*/ 3040610 w 3398152"/>
              <a:gd name="connsiteY26" fmla="*/ 1162050 h 1606550"/>
              <a:gd name="connsiteX27" fmla="*/ 3072360 w 3398152"/>
              <a:gd name="connsiteY27" fmla="*/ 1066800 h 1606550"/>
              <a:gd name="connsiteX28" fmla="*/ 3085060 w 3398152"/>
              <a:gd name="connsiteY28" fmla="*/ 1047750 h 1606550"/>
              <a:gd name="connsiteX29" fmla="*/ 3116810 w 3398152"/>
              <a:gd name="connsiteY29" fmla="*/ 1003300 h 1606550"/>
              <a:gd name="connsiteX30" fmla="*/ 3142210 w 3398152"/>
              <a:gd name="connsiteY30" fmla="*/ 965200 h 1606550"/>
              <a:gd name="connsiteX31" fmla="*/ 3199360 w 3398152"/>
              <a:gd name="connsiteY31" fmla="*/ 889000 h 1606550"/>
              <a:gd name="connsiteX32" fmla="*/ 3237460 w 3398152"/>
              <a:gd name="connsiteY32" fmla="*/ 850900 h 1606550"/>
              <a:gd name="connsiteX33" fmla="*/ 3256510 w 3398152"/>
              <a:gd name="connsiteY33" fmla="*/ 838200 h 1606550"/>
              <a:gd name="connsiteX34" fmla="*/ 3288260 w 3398152"/>
              <a:gd name="connsiteY34" fmla="*/ 800100 h 1606550"/>
              <a:gd name="connsiteX35" fmla="*/ 3300960 w 3398152"/>
              <a:gd name="connsiteY35" fmla="*/ 781050 h 1606550"/>
              <a:gd name="connsiteX36" fmla="*/ 3313660 w 3398152"/>
              <a:gd name="connsiteY36" fmla="*/ 692150 h 1606550"/>
              <a:gd name="connsiteX37" fmla="*/ 3332710 w 3398152"/>
              <a:gd name="connsiteY37" fmla="*/ 622300 h 1606550"/>
              <a:gd name="connsiteX38" fmla="*/ 3339060 w 3398152"/>
              <a:gd name="connsiteY38" fmla="*/ 596900 h 1606550"/>
              <a:gd name="connsiteX39" fmla="*/ 3358110 w 3398152"/>
              <a:gd name="connsiteY39" fmla="*/ 527050 h 1606550"/>
              <a:gd name="connsiteX40" fmla="*/ 3364460 w 3398152"/>
              <a:gd name="connsiteY40" fmla="*/ 508000 h 1606550"/>
              <a:gd name="connsiteX41" fmla="*/ 3396210 w 3398152"/>
              <a:gd name="connsiteY41" fmla="*/ 450850 h 1606550"/>
              <a:gd name="connsiteX42" fmla="*/ 3396210 w 3398152"/>
              <a:gd name="connsiteY42" fmla="*/ 400050 h 1606550"/>
              <a:gd name="connsiteX43" fmla="*/ 3383510 w 3398152"/>
              <a:gd name="connsiteY43" fmla="*/ 254000 h 1606550"/>
              <a:gd name="connsiteX44" fmla="*/ 3377160 w 3398152"/>
              <a:gd name="connsiteY44" fmla="*/ 50800 h 1606550"/>
              <a:gd name="connsiteX45" fmla="*/ 3351760 w 3398152"/>
              <a:gd name="connsiteY45" fmla="*/ 12700 h 1606550"/>
              <a:gd name="connsiteX46" fmla="*/ 3351760 w 3398152"/>
              <a:gd name="connsiteY46" fmla="*/ 0 h 1606550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86610 w 3398152"/>
              <a:gd name="connsiteY20" fmla="*/ 1390650 h 1606550"/>
              <a:gd name="connsiteX21" fmla="*/ 2824710 w 3398152"/>
              <a:gd name="connsiteY21" fmla="*/ 1358900 h 1606550"/>
              <a:gd name="connsiteX22" fmla="*/ 2850110 w 3398152"/>
              <a:gd name="connsiteY22" fmla="*/ 1301750 h 1606550"/>
              <a:gd name="connsiteX23" fmla="*/ 2939010 w 3398152"/>
              <a:gd name="connsiteY23" fmla="*/ 1212850 h 1606550"/>
              <a:gd name="connsiteX24" fmla="*/ 3002510 w 3398152"/>
              <a:gd name="connsiteY24" fmla="*/ 1187450 h 1606550"/>
              <a:gd name="connsiteX25" fmla="*/ 3040610 w 3398152"/>
              <a:gd name="connsiteY25" fmla="*/ 1162050 h 1606550"/>
              <a:gd name="connsiteX26" fmla="*/ 3072360 w 3398152"/>
              <a:gd name="connsiteY26" fmla="*/ 1066800 h 1606550"/>
              <a:gd name="connsiteX27" fmla="*/ 3085060 w 3398152"/>
              <a:gd name="connsiteY27" fmla="*/ 1047750 h 1606550"/>
              <a:gd name="connsiteX28" fmla="*/ 3116810 w 3398152"/>
              <a:gd name="connsiteY28" fmla="*/ 1003300 h 1606550"/>
              <a:gd name="connsiteX29" fmla="*/ 3142210 w 3398152"/>
              <a:gd name="connsiteY29" fmla="*/ 965200 h 1606550"/>
              <a:gd name="connsiteX30" fmla="*/ 3199360 w 3398152"/>
              <a:gd name="connsiteY30" fmla="*/ 889000 h 1606550"/>
              <a:gd name="connsiteX31" fmla="*/ 3237460 w 3398152"/>
              <a:gd name="connsiteY31" fmla="*/ 850900 h 1606550"/>
              <a:gd name="connsiteX32" fmla="*/ 3256510 w 3398152"/>
              <a:gd name="connsiteY32" fmla="*/ 838200 h 1606550"/>
              <a:gd name="connsiteX33" fmla="*/ 3288260 w 3398152"/>
              <a:gd name="connsiteY33" fmla="*/ 800100 h 1606550"/>
              <a:gd name="connsiteX34" fmla="*/ 3300960 w 3398152"/>
              <a:gd name="connsiteY34" fmla="*/ 781050 h 1606550"/>
              <a:gd name="connsiteX35" fmla="*/ 3313660 w 3398152"/>
              <a:gd name="connsiteY35" fmla="*/ 692150 h 1606550"/>
              <a:gd name="connsiteX36" fmla="*/ 3332710 w 3398152"/>
              <a:gd name="connsiteY36" fmla="*/ 622300 h 1606550"/>
              <a:gd name="connsiteX37" fmla="*/ 3339060 w 3398152"/>
              <a:gd name="connsiteY37" fmla="*/ 596900 h 1606550"/>
              <a:gd name="connsiteX38" fmla="*/ 3358110 w 3398152"/>
              <a:gd name="connsiteY38" fmla="*/ 527050 h 1606550"/>
              <a:gd name="connsiteX39" fmla="*/ 3364460 w 3398152"/>
              <a:gd name="connsiteY39" fmla="*/ 508000 h 1606550"/>
              <a:gd name="connsiteX40" fmla="*/ 3396210 w 3398152"/>
              <a:gd name="connsiteY40" fmla="*/ 450850 h 1606550"/>
              <a:gd name="connsiteX41" fmla="*/ 3396210 w 3398152"/>
              <a:gd name="connsiteY41" fmla="*/ 400050 h 1606550"/>
              <a:gd name="connsiteX42" fmla="*/ 3383510 w 3398152"/>
              <a:gd name="connsiteY42" fmla="*/ 254000 h 1606550"/>
              <a:gd name="connsiteX43" fmla="*/ 3377160 w 3398152"/>
              <a:gd name="connsiteY43" fmla="*/ 50800 h 1606550"/>
              <a:gd name="connsiteX44" fmla="*/ 3351760 w 3398152"/>
              <a:gd name="connsiteY44" fmla="*/ 12700 h 1606550"/>
              <a:gd name="connsiteX45" fmla="*/ 3351760 w 3398152"/>
              <a:gd name="connsiteY45" fmla="*/ 0 h 1606550"/>
              <a:gd name="connsiteX0" fmla="*/ 24360 w 3398152"/>
              <a:gd name="connsiteY0" fmla="*/ 1352550 h 1606550"/>
              <a:gd name="connsiteX1" fmla="*/ 4181 w 3398152"/>
              <a:gd name="connsiteY1" fmla="*/ 1344371 h 1606550"/>
              <a:gd name="connsiteX2" fmla="*/ 68810 w 3398152"/>
              <a:gd name="connsiteY2" fmla="*/ 1314450 h 1606550"/>
              <a:gd name="connsiteX3" fmla="*/ 564110 w 3398152"/>
              <a:gd name="connsiteY3" fmla="*/ 1320800 h 1606550"/>
              <a:gd name="connsiteX4" fmla="*/ 633960 w 3398152"/>
              <a:gd name="connsiteY4" fmla="*/ 1327150 h 1606550"/>
              <a:gd name="connsiteX5" fmla="*/ 684760 w 3398152"/>
              <a:gd name="connsiteY5" fmla="*/ 1339850 h 1606550"/>
              <a:gd name="connsiteX6" fmla="*/ 976860 w 3398152"/>
              <a:gd name="connsiteY6" fmla="*/ 1346200 h 1606550"/>
              <a:gd name="connsiteX7" fmla="*/ 1065760 w 3398152"/>
              <a:gd name="connsiteY7" fmla="*/ 1346200 h 1606550"/>
              <a:gd name="connsiteX8" fmla="*/ 1230860 w 3398152"/>
              <a:gd name="connsiteY8" fmla="*/ 1352550 h 1606550"/>
              <a:gd name="connsiteX9" fmla="*/ 1592810 w 3398152"/>
              <a:gd name="connsiteY9" fmla="*/ 1409700 h 1606550"/>
              <a:gd name="connsiteX10" fmla="*/ 1688060 w 3398152"/>
              <a:gd name="connsiteY10" fmla="*/ 1460500 h 1606550"/>
              <a:gd name="connsiteX11" fmla="*/ 1713460 w 3398152"/>
              <a:gd name="connsiteY11" fmla="*/ 1466850 h 1606550"/>
              <a:gd name="connsiteX12" fmla="*/ 1834110 w 3398152"/>
              <a:gd name="connsiteY12" fmla="*/ 1485900 h 1606550"/>
              <a:gd name="connsiteX13" fmla="*/ 1853160 w 3398152"/>
              <a:gd name="connsiteY13" fmla="*/ 1504950 h 1606550"/>
              <a:gd name="connsiteX14" fmla="*/ 2161337 w 3398152"/>
              <a:gd name="connsiteY14" fmla="*/ 1540476 h 1606550"/>
              <a:gd name="connsiteX15" fmla="*/ 2292074 w 3398152"/>
              <a:gd name="connsiteY15" fmla="*/ 1540476 h 1606550"/>
              <a:gd name="connsiteX16" fmla="*/ 2545310 w 3398152"/>
              <a:gd name="connsiteY16" fmla="*/ 1606550 h 1606550"/>
              <a:gd name="connsiteX17" fmla="*/ 2665960 w 3398152"/>
              <a:gd name="connsiteY17" fmla="*/ 1593850 h 1606550"/>
              <a:gd name="connsiteX18" fmla="*/ 2691360 w 3398152"/>
              <a:gd name="connsiteY18" fmla="*/ 1555750 h 1606550"/>
              <a:gd name="connsiteX19" fmla="*/ 2729460 w 3398152"/>
              <a:gd name="connsiteY19" fmla="*/ 1454150 h 1606550"/>
              <a:gd name="connsiteX20" fmla="*/ 2786610 w 3398152"/>
              <a:gd name="connsiteY20" fmla="*/ 1390650 h 1606550"/>
              <a:gd name="connsiteX21" fmla="*/ 2824710 w 3398152"/>
              <a:gd name="connsiteY21" fmla="*/ 1358900 h 1606550"/>
              <a:gd name="connsiteX22" fmla="*/ 2850110 w 3398152"/>
              <a:gd name="connsiteY22" fmla="*/ 1301750 h 1606550"/>
              <a:gd name="connsiteX23" fmla="*/ 2939010 w 3398152"/>
              <a:gd name="connsiteY23" fmla="*/ 1212850 h 1606550"/>
              <a:gd name="connsiteX24" fmla="*/ 3002510 w 3398152"/>
              <a:gd name="connsiteY24" fmla="*/ 1187450 h 1606550"/>
              <a:gd name="connsiteX25" fmla="*/ 3072360 w 3398152"/>
              <a:gd name="connsiteY25" fmla="*/ 1066800 h 1606550"/>
              <a:gd name="connsiteX26" fmla="*/ 3085060 w 3398152"/>
              <a:gd name="connsiteY26" fmla="*/ 1047750 h 1606550"/>
              <a:gd name="connsiteX27" fmla="*/ 3116810 w 3398152"/>
              <a:gd name="connsiteY27" fmla="*/ 1003300 h 1606550"/>
              <a:gd name="connsiteX28" fmla="*/ 3142210 w 3398152"/>
              <a:gd name="connsiteY28" fmla="*/ 965200 h 1606550"/>
              <a:gd name="connsiteX29" fmla="*/ 3199360 w 3398152"/>
              <a:gd name="connsiteY29" fmla="*/ 889000 h 1606550"/>
              <a:gd name="connsiteX30" fmla="*/ 3237460 w 3398152"/>
              <a:gd name="connsiteY30" fmla="*/ 850900 h 1606550"/>
              <a:gd name="connsiteX31" fmla="*/ 3256510 w 3398152"/>
              <a:gd name="connsiteY31" fmla="*/ 838200 h 1606550"/>
              <a:gd name="connsiteX32" fmla="*/ 3288260 w 3398152"/>
              <a:gd name="connsiteY32" fmla="*/ 800100 h 1606550"/>
              <a:gd name="connsiteX33" fmla="*/ 3300960 w 3398152"/>
              <a:gd name="connsiteY33" fmla="*/ 781050 h 1606550"/>
              <a:gd name="connsiteX34" fmla="*/ 3313660 w 3398152"/>
              <a:gd name="connsiteY34" fmla="*/ 692150 h 1606550"/>
              <a:gd name="connsiteX35" fmla="*/ 3332710 w 3398152"/>
              <a:gd name="connsiteY35" fmla="*/ 622300 h 1606550"/>
              <a:gd name="connsiteX36" fmla="*/ 3339060 w 3398152"/>
              <a:gd name="connsiteY36" fmla="*/ 596900 h 1606550"/>
              <a:gd name="connsiteX37" fmla="*/ 3358110 w 3398152"/>
              <a:gd name="connsiteY37" fmla="*/ 527050 h 1606550"/>
              <a:gd name="connsiteX38" fmla="*/ 3364460 w 3398152"/>
              <a:gd name="connsiteY38" fmla="*/ 508000 h 1606550"/>
              <a:gd name="connsiteX39" fmla="*/ 3396210 w 3398152"/>
              <a:gd name="connsiteY39" fmla="*/ 450850 h 1606550"/>
              <a:gd name="connsiteX40" fmla="*/ 3396210 w 3398152"/>
              <a:gd name="connsiteY40" fmla="*/ 400050 h 1606550"/>
              <a:gd name="connsiteX41" fmla="*/ 3383510 w 3398152"/>
              <a:gd name="connsiteY41" fmla="*/ 254000 h 1606550"/>
              <a:gd name="connsiteX42" fmla="*/ 3377160 w 3398152"/>
              <a:gd name="connsiteY42" fmla="*/ 50800 h 1606550"/>
              <a:gd name="connsiteX43" fmla="*/ 3351760 w 3398152"/>
              <a:gd name="connsiteY43" fmla="*/ 12700 h 1606550"/>
              <a:gd name="connsiteX44" fmla="*/ 3351760 w 3398152"/>
              <a:gd name="connsiteY44" fmla="*/ 0 h 1606550"/>
              <a:gd name="connsiteX0" fmla="*/ 24360 w 3398152"/>
              <a:gd name="connsiteY0" fmla="*/ 1352550 h 1609096"/>
              <a:gd name="connsiteX1" fmla="*/ 4181 w 3398152"/>
              <a:gd name="connsiteY1" fmla="*/ 1344371 h 1609096"/>
              <a:gd name="connsiteX2" fmla="*/ 68810 w 3398152"/>
              <a:gd name="connsiteY2" fmla="*/ 1314450 h 1609096"/>
              <a:gd name="connsiteX3" fmla="*/ 564110 w 3398152"/>
              <a:gd name="connsiteY3" fmla="*/ 1320800 h 1609096"/>
              <a:gd name="connsiteX4" fmla="*/ 633960 w 3398152"/>
              <a:gd name="connsiteY4" fmla="*/ 1327150 h 1609096"/>
              <a:gd name="connsiteX5" fmla="*/ 684760 w 3398152"/>
              <a:gd name="connsiteY5" fmla="*/ 1339850 h 1609096"/>
              <a:gd name="connsiteX6" fmla="*/ 976860 w 3398152"/>
              <a:gd name="connsiteY6" fmla="*/ 1346200 h 1609096"/>
              <a:gd name="connsiteX7" fmla="*/ 1065760 w 3398152"/>
              <a:gd name="connsiteY7" fmla="*/ 1346200 h 1609096"/>
              <a:gd name="connsiteX8" fmla="*/ 1230860 w 3398152"/>
              <a:gd name="connsiteY8" fmla="*/ 1352550 h 1609096"/>
              <a:gd name="connsiteX9" fmla="*/ 1592810 w 3398152"/>
              <a:gd name="connsiteY9" fmla="*/ 1409700 h 1609096"/>
              <a:gd name="connsiteX10" fmla="*/ 1688060 w 3398152"/>
              <a:gd name="connsiteY10" fmla="*/ 1460500 h 1609096"/>
              <a:gd name="connsiteX11" fmla="*/ 1713460 w 3398152"/>
              <a:gd name="connsiteY11" fmla="*/ 1466850 h 1609096"/>
              <a:gd name="connsiteX12" fmla="*/ 1834110 w 3398152"/>
              <a:gd name="connsiteY12" fmla="*/ 1485900 h 1609096"/>
              <a:gd name="connsiteX13" fmla="*/ 1853160 w 3398152"/>
              <a:gd name="connsiteY13" fmla="*/ 1504950 h 1609096"/>
              <a:gd name="connsiteX14" fmla="*/ 2161337 w 3398152"/>
              <a:gd name="connsiteY14" fmla="*/ 1540476 h 1609096"/>
              <a:gd name="connsiteX15" fmla="*/ 2292074 w 3398152"/>
              <a:gd name="connsiteY15" fmla="*/ 1540476 h 1609096"/>
              <a:gd name="connsiteX16" fmla="*/ 2545310 w 3398152"/>
              <a:gd name="connsiteY16" fmla="*/ 1606550 h 1609096"/>
              <a:gd name="connsiteX17" fmla="*/ 2691360 w 3398152"/>
              <a:gd name="connsiteY17" fmla="*/ 1555750 h 1609096"/>
              <a:gd name="connsiteX18" fmla="*/ 2729460 w 3398152"/>
              <a:gd name="connsiteY18" fmla="*/ 1454150 h 1609096"/>
              <a:gd name="connsiteX19" fmla="*/ 2786610 w 3398152"/>
              <a:gd name="connsiteY19" fmla="*/ 1390650 h 1609096"/>
              <a:gd name="connsiteX20" fmla="*/ 2824710 w 3398152"/>
              <a:gd name="connsiteY20" fmla="*/ 1358900 h 1609096"/>
              <a:gd name="connsiteX21" fmla="*/ 2850110 w 3398152"/>
              <a:gd name="connsiteY21" fmla="*/ 1301750 h 1609096"/>
              <a:gd name="connsiteX22" fmla="*/ 2939010 w 3398152"/>
              <a:gd name="connsiteY22" fmla="*/ 1212850 h 1609096"/>
              <a:gd name="connsiteX23" fmla="*/ 3002510 w 3398152"/>
              <a:gd name="connsiteY23" fmla="*/ 1187450 h 1609096"/>
              <a:gd name="connsiteX24" fmla="*/ 3072360 w 3398152"/>
              <a:gd name="connsiteY24" fmla="*/ 1066800 h 1609096"/>
              <a:gd name="connsiteX25" fmla="*/ 3085060 w 3398152"/>
              <a:gd name="connsiteY25" fmla="*/ 1047750 h 1609096"/>
              <a:gd name="connsiteX26" fmla="*/ 3116810 w 3398152"/>
              <a:gd name="connsiteY26" fmla="*/ 1003300 h 1609096"/>
              <a:gd name="connsiteX27" fmla="*/ 3142210 w 3398152"/>
              <a:gd name="connsiteY27" fmla="*/ 965200 h 1609096"/>
              <a:gd name="connsiteX28" fmla="*/ 3199360 w 3398152"/>
              <a:gd name="connsiteY28" fmla="*/ 889000 h 1609096"/>
              <a:gd name="connsiteX29" fmla="*/ 3237460 w 3398152"/>
              <a:gd name="connsiteY29" fmla="*/ 850900 h 1609096"/>
              <a:gd name="connsiteX30" fmla="*/ 3256510 w 3398152"/>
              <a:gd name="connsiteY30" fmla="*/ 838200 h 1609096"/>
              <a:gd name="connsiteX31" fmla="*/ 3288260 w 3398152"/>
              <a:gd name="connsiteY31" fmla="*/ 800100 h 1609096"/>
              <a:gd name="connsiteX32" fmla="*/ 3300960 w 3398152"/>
              <a:gd name="connsiteY32" fmla="*/ 781050 h 1609096"/>
              <a:gd name="connsiteX33" fmla="*/ 3313660 w 3398152"/>
              <a:gd name="connsiteY33" fmla="*/ 692150 h 1609096"/>
              <a:gd name="connsiteX34" fmla="*/ 3332710 w 3398152"/>
              <a:gd name="connsiteY34" fmla="*/ 622300 h 1609096"/>
              <a:gd name="connsiteX35" fmla="*/ 3339060 w 3398152"/>
              <a:gd name="connsiteY35" fmla="*/ 596900 h 1609096"/>
              <a:gd name="connsiteX36" fmla="*/ 3358110 w 3398152"/>
              <a:gd name="connsiteY36" fmla="*/ 527050 h 1609096"/>
              <a:gd name="connsiteX37" fmla="*/ 3364460 w 3398152"/>
              <a:gd name="connsiteY37" fmla="*/ 508000 h 1609096"/>
              <a:gd name="connsiteX38" fmla="*/ 3396210 w 3398152"/>
              <a:gd name="connsiteY38" fmla="*/ 450850 h 1609096"/>
              <a:gd name="connsiteX39" fmla="*/ 3396210 w 3398152"/>
              <a:gd name="connsiteY39" fmla="*/ 400050 h 1609096"/>
              <a:gd name="connsiteX40" fmla="*/ 3383510 w 3398152"/>
              <a:gd name="connsiteY40" fmla="*/ 254000 h 1609096"/>
              <a:gd name="connsiteX41" fmla="*/ 3377160 w 3398152"/>
              <a:gd name="connsiteY41" fmla="*/ 50800 h 1609096"/>
              <a:gd name="connsiteX42" fmla="*/ 3351760 w 3398152"/>
              <a:gd name="connsiteY42" fmla="*/ 12700 h 1609096"/>
              <a:gd name="connsiteX43" fmla="*/ 3351760 w 3398152"/>
              <a:gd name="connsiteY43" fmla="*/ 0 h 160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8152" h="1609096">
                <a:moveTo>
                  <a:pt x="24360" y="1352550"/>
                </a:moveTo>
                <a:cubicBezTo>
                  <a:pt x="26477" y="1346200"/>
                  <a:pt x="0" y="1349598"/>
                  <a:pt x="4181" y="1344371"/>
                </a:cubicBezTo>
                <a:cubicBezTo>
                  <a:pt x="13133" y="1333180"/>
                  <a:pt x="56261" y="1318633"/>
                  <a:pt x="68810" y="1314450"/>
                </a:cubicBezTo>
                <a:lnTo>
                  <a:pt x="564110" y="1320800"/>
                </a:lnTo>
                <a:cubicBezTo>
                  <a:pt x="587483" y="1321325"/>
                  <a:pt x="610867" y="1323504"/>
                  <a:pt x="633960" y="1327150"/>
                </a:cubicBezTo>
                <a:cubicBezTo>
                  <a:pt x="651201" y="1329872"/>
                  <a:pt x="667310" y="1339471"/>
                  <a:pt x="684760" y="1339850"/>
                </a:cubicBezTo>
                <a:lnTo>
                  <a:pt x="976860" y="1346200"/>
                </a:lnTo>
                <a:cubicBezTo>
                  <a:pt x="1067768" y="1361351"/>
                  <a:pt x="954502" y="1346200"/>
                  <a:pt x="1065760" y="1346200"/>
                </a:cubicBezTo>
                <a:cubicBezTo>
                  <a:pt x="1120834" y="1346200"/>
                  <a:pt x="1175827" y="1350433"/>
                  <a:pt x="1230860" y="1352550"/>
                </a:cubicBezTo>
                <a:cubicBezTo>
                  <a:pt x="1318702" y="1363133"/>
                  <a:pt x="1516610" y="1391708"/>
                  <a:pt x="1592810" y="1409700"/>
                </a:cubicBezTo>
                <a:cubicBezTo>
                  <a:pt x="1612918" y="1424517"/>
                  <a:pt x="1667952" y="1450975"/>
                  <a:pt x="1688060" y="1460500"/>
                </a:cubicBezTo>
                <a:cubicBezTo>
                  <a:pt x="1696646" y="1462061"/>
                  <a:pt x="1704840" y="1465489"/>
                  <a:pt x="1713460" y="1466850"/>
                </a:cubicBezTo>
                <a:cubicBezTo>
                  <a:pt x="1845068" y="1487630"/>
                  <a:pt x="1770086" y="1469894"/>
                  <a:pt x="1834110" y="1485900"/>
                </a:cubicBezTo>
                <a:cubicBezTo>
                  <a:pt x="1840460" y="1492250"/>
                  <a:pt x="1846342" y="1499106"/>
                  <a:pt x="1853160" y="1504950"/>
                </a:cubicBezTo>
                <a:cubicBezTo>
                  <a:pt x="1907698" y="1514046"/>
                  <a:pt x="2088185" y="1534555"/>
                  <a:pt x="2161337" y="1540476"/>
                </a:cubicBezTo>
                <a:cubicBezTo>
                  <a:pt x="2171920" y="1546826"/>
                  <a:pt x="2279887" y="1538526"/>
                  <a:pt x="2292074" y="1540476"/>
                </a:cubicBezTo>
                <a:cubicBezTo>
                  <a:pt x="2356069" y="1551488"/>
                  <a:pt x="2482996" y="1597654"/>
                  <a:pt x="2545310" y="1606550"/>
                </a:cubicBezTo>
                <a:cubicBezTo>
                  <a:pt x="2611858" y="1609096"/>
                  <a:pt x="2660668" y="1581150"/>
                  <a:pt x="2691360" y="1555750"/>
                </a:cubicBezTo>
                <a:cubicBezTo>
                  <a:pt x="2701943" y="1532467"/>
                  <a:pt x="2722052" y="1475317"/>
                  <a:pt x="2729460" y="1454150"/>
                </a:cubicBezTo>
                <a:cubicBezTo>
                  <a:pt x="2745335" y="1426633"/>
                  <a:pt x="2770735" y="1406525"/>
                  <a:pt x="2786610" y="1390650"/>
                </a:cubicBezTo>
                <a:cubicBezTo>
                  <a:pt x="2808810" y="1374000"/>
                  <a:pt x="2805349" y="1382133"/>
                  <a:pt x="2824710" y="1358900"/>
                </a:cubicBezTo>
                <a:cubicBezTo>
                  <a:pt x="2835293" y="1344083"/>
                  <a:pt x="2842702" y="1312333"/>
                  <a:pt x="2850110" y="1301750"/>
                </a:cubicBezTo>
                <a:cubicBezTo>
                  <a:pt x="2869160" y="1277408"/>
                  <a:pt x="2913610" y="1231900"/>
                  <a:pt x="2939010" y="1212850"/>
                </a:cubicBezTo>
                <a:cubicBezTo>
                  <a:pt x="2955943" y="1206500"/>
                  <a:pt x="2989810" y="1194858"/>
                  <a:pt x="3002510" y="1187450"/>
                </a:cubicBezTo>
                <a:cubicBezTo>
                  <a:pt x="3024735" y="1163108"/>
                  <a:pt x="3058602" y="1090083"/>
                  <a:pt x="3072360" y="1066800"/>
                </a:cubicBezTo>
                <a:cubicBezTo>
                  <a:pt x="3074773" y="1059560"/>
                  <a:pt x="3080624" y="1053960"/>
                  <a:pt x="3085060" y="1047750"/>
                </a:cubicBezTo>
                <a:cubicBezTo>
                  <a:pt x="3124442" y="992616"/>
                  <a:pt x="3086880" y="1048195"/>
                  <a:pt x="3116810" y="1003300"/>
                </a:cubicBezTo>
                <a:cubicBezTo>
                  <a:pt x="3127160" y="961899"/>
                  <a:pt x="3114019" y="990259"/>
                  <a:pt x="3142210" y="965200"/>
                </a:cubicBezTo>
                <a:cubicBezTo>
                  <a:pt x="3155968" y="946150"/>
                  <a:pt x="3185602" y="904875"/>
                  <a:pt x="3199360" y="889000"/>
                </a:cubicBezTo>
                <a:cubicBezTo>
                  <a:pt x="3215235" y="869950"/>
                  <a:pt x="3227935" y="859367"/>
                  <a:pt x="3237460" y="850900"/>
                </a:cubicBezTo>
                <a:cubicBezTo>
                  <a:pt x="3242856" y="845504"/>
                  <a:pt x="3250300" y="842636"/>
                  <a:pt x="3256510" y="838200"/>
                </a:cubicBezTo>
                <a:cubicBezTo>
                  <a:pt x="3264977" y="829733"/>
                  <a:pt x="3280852" y="809625"/>
                  <a:pt x="3288260" y="800100"/>
                </a:cubicBezTo>
                <a:cubicBezTo>
                  <a:pt x="3291673" y="793274"/>
                  <a:pt x="3299212" y="788479"/>
                  <a:pt x="3300960" y="781050"/>
                </a:cubicBezTo>
                <a:cubicBezTo>
                  <a:pt x="3307816" y="751912"/>
                  <a:pt x="3306400" y="721190"/>
                  <a:pt x="3313660" y="692150"/>
                </a:cubicBezTo>
                <a:cubicBezTo>
                  <a:pt x="3328023" y="634699"/>
                  <a:pt x="3310064" y="705337"/>
                  <a:pt x="3332710" y="622300"/>
                </a:cubicBezTo>
                <a:cubicBezTo>
                  <a:pt x="3335006" y="613880"/>
                  <a:pt x="3336300" y="605179"/>
                  <a:pt x="3339060" y="596900"/>
                </a:cubicBezTo>
                <a:cubicBezTo>
                  <a:pt x="3343293" y="581025"/>
                  <a:pt x="3353877" y="541867"/>
                  <a:pt x="3358110" y="527050"/>
                </a:cubicBezTo>
                <a:cubicBezTo>
                  <a:pt x="3359562" y="520516"/>
                  <a:pt x="3361823" y="514152"/>
                  <a:pt x="3364460" y="508000"/>
                </a:cubicBezTo>
                <a:cubicBezTo>
                  <a:pt x="3373570" y="486744"/>
                  <a:pt x="3384167" y="470921"/>
                  <a:pt x="3396210" y="450850"/>
                </a:cubicBezTo>
                <a:cubicBezTo>
                  <a:pt x="3379277" y="383117"/>
                  <a:pt x="3396210" y="467783"/>
                  <a:pt x="3396210" y="400050"/>
                </a:cubicBezTo>
                <a:cubicBezTo>
                  <a:pt x="3396210" y="297920"/>
                  <a:pt x="3398152" y="312568"/>
                  <a:pt x="3383510" y="254000"/>
                </a:cubicBezTo>
                <a:cubicBezTo>
                  <a:pt x="3381393" y="186267"/>
                  <a:pt x="3386000" y="117987"/>
                  <a:pt x="3377160" y="50800"/>
                </a:cubicBezTo>
                <a:cubicBezTo>
                  <a:pt x="3375169" y="35667"/>
                  <a:pt x="3351760" y="27964"/>
                  <a:pt x="3351760" y="12700"/>
                </a:cubicBezTo>
                <a:lnTo>
                  <a:pt x="3351760" y="0"/>
                </a:lnTo>
              </a:path>
            </a:pathLst>
          </a:custGeom>
          <a:ln w="31750">
            <a:solidFill>
              <a:schemeClr val="accent4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3287894" y="3090646"/>
            <a:ext cx="118435" cy="407121"/>
          </a:xfrm>
          <a:custGeom>
            <a:avLst/>
            <a:gdLst>
              <a:gd name="connsiteX0" fmla="*/ 101600 w 101600"/>
              <a:gd name="connsiteY0" fmla="*/ 0 h 349250"/>
              <a:gd name="connsiteX1" fmla="*/ 63500 w 101600"/>
              <a:gd name="connsiteY1" fmla="*/ 31750 h 349250"/>
              <a:gd name="connsiteX2" fmla="*/ 50800 w 101600"/>
              <a:gd name="connsiteY2" fmla="*/ 50800 h 349250"/>
              <a:gd name="connsiteX3" fmla="*/ 31750 w 101600"/>
              <a:gd name="connsiteY3" fmla="*/ 57150 h 349250"/>
              <a:gd name="connsiteX4" fmla="*/ 25400 w 101600"/>
              <a:gd name="connsiteY4" fmla="*/ 82550 h 349250"/>
              <a:gd name="connsiteX5" fmla="*/ 31750 w 101600"/>
              <a:gd name="connsiteY5" fmla="*/ 139700 h 349250"/>
              <a:gd name="connsiteX6" fmla="*/ 44450 w 101600"/>
              <a:gd name="connsiteY6" fmla="*/ 177800 h 349250"/>
              <a:gd name="connsiteX7" fmla="*/ 57150 w 101600"/>
              <a:gd name="connsiteY7" fmla="*/ 222250 h 349250"/>
              <a:gd name="connsiteX8" fmla="*/ 50800 w 101600"/>
              <a:gd name="connsiteY8" fmla="*/ 254000 h 349250"/>
              <a:gd name="connsiteX9" fmla="*/ 25400 w 101600"/>
              <a:gd name="connsiteY9" fmla="*/ 298450 h 349250"/>
              <a:gd name="connsiteX10" fmla="*/ 19050 w 101600"/>
              <a:gd name="connsiteY10" fmla="*/ 330200 h 349250"/>
              <a:gd name="connsiteX11" fmla="*/ 0 w 101600"/>
              <a:gd name="connsiteY11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00" h="349250">
                <a:moveTo>
                  <a:pt x="101600" y="0"/>
                </a:moveTo>
                <a:cubicBezTo>
                  <a:pt x="82869" y="12487"/>
                  <a:pt x="78779" y="13415"/>
                  <a:pt x="63500" y="31750"/>
                </a:cubicBezTo>
                <a:cubicBezTo>
                  <a:pt x="58614" y="37613"/>
                  <a:pt x="56759" y="46032"/>
                  <a:pt x="50800" y="50800"/>
                </a:cubicBezTo>
                <a:cubicBezTo>
                  <a:pt x="45573" y="54981"/>
                  <a:pt x="38100" y="55033"/>
                  <a:pt x="31750" y="57150"/>
                </a:cubicBezTo>
                <a:cubicBezTo>
                  <a:pt x="29633" y="65617"/>
                  <a:pt x="25400" y="73823"/>
                  <a:pt x="25400" y="82550"/>
                </a:cubicBezTo>
                <a:cubicBezTo>
                  <a:pt x="25400" y="101717"/>
                  <a:pt x="27991" y="120905"/>
                  <a:pt x="31750" y="139700"/>
                </a:cubicBezTo>
                <a:cubicBezTo>
                  <a:pt x="34375" y="152827"/>
                  <a:pt x="40217" y="165100"/>
                  <a:pt x="44450" y="177800"/>
                </a:cubicBezTo>
                <a:cubicBezTo>
                  <a:pt x="53560" y="205129"/>
                  <a:pt x="49177" y="190356"/>
                  <a:pt x="57150" y="222250"/>
                </a:cubicBezTo>
                <a:cubicBezTo>
                  <a:pt x="55033" y="232833"/>
                  <a:pt x="54213" y="243761"/>
                  <a:pt x="50800" y="254000"/>
                </a:cubicBezTo>
                <a:cubicBezTo>
                  <a:pt x="45429" y="270113"/>
                  <a:pt x="34690" y="284515"/>
                  <a:pt x="25400" y="298450"/>
                </a:cubicBezTo>
                <a:cubicBezTo>
                  <a:pt x="23283" y="309033"/>
                  <a:pt x="23877" y="320547"/>
                  <a:pt x="19050" y="330200"/>
                </a:cubicBezTo>
                <a:cubicBezTo>
                  <a:pt x="15034" y="338232"/>
                  <a:pt x="0" y="349250"/>
                  <a:pt x="0" y="349250"/>
                </a:cubicBezTo>
              </a:path>
            </a:pathLst>
          </a:custGeom>
          <a:ln w="31750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3593874" y="3519974"/>
            <a:ext cx="27119" cy="384914"/>
          </a:xfrm>
          <a:custGeom>
            <a:avLst/>
            <a:gdLst>
              <a:gd name="connsiteX0" fmla="*/ 10564 w 23264"/>
              <a:gd name="connsiteY0" fmla="*/ 330200 h 330200"/>
              <a:gd name="connsiteX1" fmla="*/ 10564 w 23264"/>
              <a:gd name="connsiteY1" fmla="*/ 120650 h 330200"/>
              <a:gd name="connsiteX2" fmla="*/ 23264 w 23264"/>
              <a:gd name="connsiteY2" fmla="*/ 25400 h 330200"/>
              <a:gd name="connsiteX3" fmla="*/ 16914 w 23264"/>
              <a:gd name="connsiteY3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64" h="330200">
                <a:moveTo>
                  <a:pt x="10564" y="330200"/>
                </a:moveTo>
                <a:cubicBezTo>
                  <a:pt x="0" y="224563"/>
                  <a:pt x="1835" y="273404"/>
                  <a:pt x="10564" y="120650"/>
                </a:cubicBezTo>
                <a:cubicBezTo>
                  <a:pt x="14850" y="45638"/>
                  <a:pt x="9542" y="66566"/>
                  <a:pt x="23264" y="25400"/>
                </a:cubicBezTo>
                <a:cubicBezTo>
                  <a:pt x="16245" y="4342"/>
                  <a:pt x="16914" y="13043"/>
                  <a:pt x="16914" y="0"/>
                </a:cubicBezTo>
              </a:path>
            </a:pathLst>
          </a:custGeom>
          <a:ln w="31750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494453" y="2794558"/>
            <a:ext cx="562567" cy="947482"/>
          </a:xfrm>
          <a:custGeom>
            <a:avLst/>
            <a:gdLst>
              <a:gd name="connsiteX0" fmla="*/ 482600 w 482600"/>
              <a:gd name="connsiteY0" fmla="*/ 812800 h 812800"/>
              <a:gd name="connsiteX1" fmla="*/ 450850 w 482600"/>
              <a:gd name="connsiteY1" fmla="*/ 793750 h 812800"/>
              <a:gd name="connsiteX2" fmla="*/ 425450 w 482600"/>
              <a:gd name="connsiteY2" fmla="*/ 781050 h 812800"/>
              <a:gd name="connsiteX3" fmla="*/ 406400 w 482600"/>
              <a:gd name="connsiteY3" fmla="*/ 755650 h 812800"/>
              <a:gd name="connsiteX4" fmla="*/ 387350 w 482600"/>
              <a:gd name="connsiteY4" fmla="*/ 736600 h 812800"/>
              <a:gd name="connsiteX5" fmla="*/ 374650 w 482600"/>
              <a:gd name="connsiteY5" fmla="*/ 717550 h 812800"/>
              <a:gd name="connsiteX6" fmla="*/ 355600 w 482600"/>
              <a:gd name="connsiteY6" fmla="*/ 679450 h 812800"/>
              <a:gd name="connsiteX7" fmla="*/ 336550 w 482600"/>
              <a:gd name="connsiteY7" fmla="*/ 666750 h 812800"/>
              <a:gd name="connsiteX8" fmla="*/ 298450 w 482600"/>
              <a:gd name="connsiteY8" fmla="*/ 654050 h 812800"/>
              <a:gd name="connsiteX9" fmla="*/ 254000 w 482600"/>
              <a:gd name="connsiteY9" fmla="*/ 615950 h 812800"/>
              <a:gd name="connsiteX10" fmla="*/ 241300 w 482600"/>
              <a:gd name="connsiteY10" fmla="*/ 596900 h 812800"/>
              <a:gd name="connsiteX11" fmla="*/ 209550 w 482600"/>
              <a:gd name="connsiteY11" fmla="*/ 558800 h 812800"/>
              <a:gd name="connsiteX12" fmla="*/ 209550 w 482600"/>
              <a:gd name="connsiteY12" fmla="*/ 508000 h 812800"/>
              <a:gd name="connsiteX13" fmla="*/ 215900 w 482600"/>
              <a:gd name="connsiteY13" fmla="*/ 431800 h 812800"/>
              <a:gd name="connsiteX14" fmla="*/ 254000 w 482600"/>
              <a:gd name="connsiteY14" fmla="*/ 406400 h 812800"/>
              <a:gd name="connsiteX15" fmla="*/ 273050 w 482600"/>
              <a:gd name="connsiteY15" fmla="*/ 330200 h 812800"/>
              <a:gd name="connsiteX16" fmla="*/ 266700 w 482600"/>
              <a:gd name="connsiteY16" fmla="*/ 279400 h 812800"/>
              <a:gd name="connsiteX17" fmla="*/ 260350 w 482600"/>
              <a:gd name="connsiteY17" fmla="*/ 260350 h 812800"/>
              <a:gd name="connsiteX18" fmla="*/ 234950 w 482600"/>
              <a:gd name="connsiteY18" fmla="*/ 241300 h 812800"/>
              <a:gd name="connsiteX19" fmla="*/ 222250 w 482600"/>
              <a:gd name="connsiteY19" fmla="*/ 222250 h 812800"/>
              <a:gd name="connsiteX20" fmla="*/ 203200 w 482600"/>
              <a:gd name="connsiteY20" fmla="*/ 184150 h 812800"/>
              <a:gd name="connsiteX21" fmla="*/ 184150 w 482600"/>
              <a:gd name="connsiteY21" fmla="*/ 177800 h 812800"/>
              <a:gd name="connsiteX22" fmla="*/ 171450 w 482600"/>
              <a:gd name="connsiteY22" fmla="*/ 95250 h 812800"/>
              <a:gd name="connsiteX23" fmla="*/ 114300 w 482600"/>
              <a:gd name="connsiteY23" fmla="*/ 63500 h 812800"/>
              <a:gd name="connsiteX24" fmla="*/ 50800 w 482600"/>
              <a:gd name="connsiteY24" fmla="*/ 44450 h 812800"/>
              <a:gd name="connsiteX25" fmla="*/ 19050 w 482600"/>
              <a:gd name="connsiteY25" fmla="*/ 38100 h 812800"/>
              <a:gd name="connsiteX26" fmla="*/ 6350 w 482600"/>
              <a:gd name="connsiteY26" fmla="*/ 19050 h 812800"/>
              <a:gd name="connsiteX27" fmla="*/ 0 w 482600"/>
              <a:gd name="connsiteY2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2600" h="812800">
                <a:moveTo>
                  <a:pt x="482600" y="812800"/>
                </a:moveTo>
                <a:cubicBezTo>
                  <a:pt x="472017" y="806450"/>
                  <a:pt x="461639" y="799744"/>
                  <a:pt x="450850" y="793750"/>
                </a:cubicBezTo>
                <a:cubicBezTo>
                  <a:pt x="442575" y="789153"/>
                  <a:pt x="432637" y="787210"/>
                  <a:pt x="425450" y="781050"/>
                </a:cubicBezTo>
                <a:cubicBezTo>
                  <a:pt x="417415" y="774162"/>
                  <a:pt x="413288" y="763685"/>
                  <a:pt x="406400" y="755650"/>
                </a:cubicBezTo>
                <a:cubicBezTo>
                  <a:pt x="400556" y="748832"/>
                  <a:pt x="393099" y="743499"/>
                  <a:pt x="387350" y="736600"/>
                </a:cubicBezTo>
                <a:cubicBezTo>
                  <a:pt x="382464" y="730737"/>
                  <a:pt x="378063" y="724376"/>
                  <a:pt x="374650" y="717550"/>
                </a:cubicBezTo>
                <a:cubicBezTo>
                  <a:pt x="364321" y="696892"/>
                  <a:pt x="373798" y="697648"/>
                  <a:pt x="355600" y="679450"/>
                </a:cubicBezTo>
                <a:cubicBezTo>
                  <a:pt x="350204" y="674054"/>
                  <a:pt x="343524" y="669850"/>
                  <a:pt x="336550" y="666750"/>
                </a:cubicBezTo>
                <a:cubicBezTo>
                  <a:pt x="324317" y="661313"/>
                  <a:pt x="298450" y="654050"/>
                  <a:pt x="298450" y="654050"/>
                </a:cubicBezTo>
                <a:cubicBezTo>
                  <a:pt x="269432" y="610523"/>
                  <a:pt x="307612" y="661903"/>
                  <a:pt x="254000" y="615950"/>
                </a:cubicBezTo>
                <a:cubicBezTo>
                  <a:pt x="248206" y="610983"/>
                  <a:pt x="246186" y="602763"/>
                  <a:pt x="241300" y="596900"/>
                </a:cubicBezTo>
                <a:cubicBezTo>
                  <a:pt x="200556" y="548007"/>
                  <a:pt x="241082" y="606098"/>
                  <a:pt x="209550" y="558800"/>
                </a:cubicBezTo>
                <a:cubicBezTo>
                  <a:pt x="198261" y="513644"/>
                  <a:pt x="203906" y="553156"/>
                  <a:pt x="209550" y="508000"/>
                </a:cubicBezTo>
                <a:cubicBezTo>
                  <a:pt x="212711" y="482709"/>
                  <a:pt x="205684" y="455151"/>
                  <a:pt x="215900" y="431800"/>
                </a:cubicBezTo>
                <a:cubicBezTo>
                  <a:pt x="222018" y="417816"/>
                  <a:pt x="254000" y="406400"/>
                  <a:pt x="254000" y="406400"/>
                </a:cubicBezTo>
                <a:cubicBezTo>
                  <a:pt x="287777" y="355734"/>
                  <a:pt x="280867" y="384919"/>
                  <a:pt x="273050" y="330200"/>
                </a:cubicBezTo>
                <a:cubicBezTo>
                  <a:pt x="270637" y="313306"/>
                  <a:pt x="269753" y="296190"/>
                  <a:pt x="266700" y="279400"/>
                </a:cubicBezTo>
                <a:cubicBezTo>
                  <a:pt x="265503" y="272814"/>
                  <a:pt x="264635" y="265492"/>
                  <a:pt x="260350" y="260350"/>
                </a:cubicBezTo>
                <a:cubicBezTo>
                  <a:pt x="253575" y="252220"/>
                  <a:pt x="242434" y="248784"/>
                  <a:pt x="234950" y="241300"/>
                </a:cubicBezTo>
                <a:cubicBezTo>
                  <a:pt x="229554" y="235904"/>
                  <a:pt x="225663" y="229076"/>
                  <a:pt x="222250" y="222250"/>
                </a:cubicBezTo>
                <a:cubicBezTo>
                  <a:pt x="214581" y="206912"/>
                  <a:pt x="218365" y="196282"/>
                  <a:pt x="203200" y="184150"/>
                </a:cubicBezTo>
                <a:cubicBezTo>
                  <a:pt x="197973" y="179969"/>
                  <a:pt x="190500" y="179917"/>
                  <a:pt x="184150" y="177800"/>
                </a:cubicBezTo>
                <a:cubicBezTo>
                  <a:pt x="184127" y="177618"/>
                  <a:pt x="176298" y="104947"/>
                  <a:pt x="171450" y="95250"/>
                </a:cubicBezTo>
                <a:cubicBezTo>
                  <a:pt x="160718" y="73786"/>
                  <a:pt x="134408" y="68527"/>
                  <a:pt x="114300" y="63500"/>
                </a:cubicBezTo>
                <a:cubicBezTo>
                  <a:pt x="75913" y="53903"/>
                  <a:pt x="97179" y="59910"/>
                  <a:pt x="50800" y="44450"/>
                </a:cubicBezTo>
                <a:cubicBezTo>
                  <a:pt x="40561" y="41037"/>
                  <a:pt x="29633" y="40217"/>
                  <a:pt x="19050" y="38100"/>
                </a:cubicBezTo>
                <a:cubicBezTo>
                  <a:pt x="14817" y="31750"/>
                  <a:pt x="9763" y="25876"/>
                  <a:pt x="6350" y="19050"/>
                </a:cubicBezTo>
                <a:cubicBezTo>
                  <a:pt x="3357" y="13063"/>
                  <a:pt x="0" y="0"/>
                  <a:pt x="0" y="0"/>
                </a:cubicBezTo>
              </a:path>
            </a:pathLst>
          </a:custGeom>
          <a:ln w="31750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4130829" y="1854479"/>
            <a:ext cx="856481" cy="1347201"/>
          </a:xfrm>
          <a:custGeom>
            <a:avLst/>
            <a:gdLst>
              <a:gd name="connsiteX0" fmla="*/ 565936 w 734735"/>
              <a:gd name="connsiteY0" fmla="*/ 1155700 h 1155700"/>
              <a:gd name="connsiteX1" fmla="*/ 616736 w 734735"/>
              <a:gd name="connsiteY1" fmla="*/ 1117600 h 1155700"/>
              <a:gd name="connsiteX2" fmla="*/ 629436 w 734735"/>
              <a:gd name="connsiteY2" fmla="*/ 1098550 h 1155700"/>
              <a:gd name="connsiteX3" fmla="*/ 654836 w 734735"/>
              <a:gd name="connsiteY3" fmla="*/ 1092200 h 1155700"/>
              <a:gd name="connsiteX4" fmla="*/ 661186 w 734735"/>
              <a:gd name="connsiteY4" fmla="*/ 1073150 h 1155700"/>
              <a:gd name="connsiteX5" fmla="*/ 699286 w 734735"/>
              <a:gd name="connsiteY5" fmla="*/ 1041400 h 1155700"/>
              <a:gd name="connsiteX6" fmla="*/ 711986 w 734735"/>
              <a:gd name="connsiteY6" fmla="*/ 1022350 h 1155700"/>
              <a:gd name="connsiteX7" fmla="*/ 731036 w 734735"/>
              <a:gd name="connsiteY7" fmla="*/ 996950 h 1155700"/>
              <a:gd name="connsiteX8" fmla="*/ 724686 w 734735"/>
              <a:gd name="connsiteY8" fmla="*/ 819150 h 1155700"/>
              <a:gd name="connsiteX9" fmla="*/ 711986 w 734735"/>
              <a:gd name="connsiteY9" fmla="*/ 800100 h 1155700"/>
              <a:gd name="connsiteX10" fmla="*/ 654836 w 734735"/>
              <a:gd name="connsiteY10" fmla="*/ 768350 h 1155700"/>
              <a:gd name="connsiteX11" fmla="*/ 496086 w 734735"/>
              <a:gd name="connsiteY11" fmla="*/ 762000 h 1155700"/>
              <a:gd name="connsiteX12" fmla="*/ 483386 w 734735"/>
              <a:gd name="connsiteY12" fmla="*/ 742950 h 1155700"/>
              <a:gd name="connsiteX13" fmla="*/ 464336 w 734735"/>
              <a:gd name="connsiteY13" fmla="*/ 717550 h 1155700"/>
              <a:gd name="connsiteX14" fmla="*/ 457986 w 734735"/>
              <a:gd name="connsiteY14" fmla="*/ 698500 h 1155700"/>
              <a:gd name="connsiteX15" fmla="*/ 426236 w 734735"/>
              <a:gd name="connsiteY15" fmla="*/ 647700 h 1155700"/>
              <a:gd name="connsiteX16" fmla="*/ 413536 w 734735"/>
              <a:gd name="connsiteY16" fmla="*/ 609600 h 1155700"/>
              <a:gd name="connsiteX17" fmla="*/ 407186 w 734735"/>
              <a:gd name="connsiteY17" fmla="*/ 577850 h 1155700"/>
              <a:gd name="connsiteX18" fmla="*/ 394486 w 734735"/>
              <a:gd name="connsiteY18" fmla="*/ 558800 h 1155700"/>
              <a:gd name="connsiteX19" fmla="*/ 388136 w 734735"/>
              <a:gd name="connsiteY19" fmla="*/ 539750 h 1155700"/>
              <a:gd name="connsiteX20" fmla="*/ 369086 w 734735"/>
              <a:gd name="connsiteY20" fmla="*/ 520700 h 1155700"/>
              <a:gd name="connsiteX21" fmla="*/ 324636 w 734735"/>
              <a:gd name="connsiteY21" fmla="*/ 482600 h 1155700"/>
              <a:gd name="connsiteX22" fmla="*/ 311936 w 734735"/>
              <a:gd name="connsiteY22" fmla="*/ 463550 h 1155700"/>
              <a:gd name="connsiteX23" fmla="*/ 292886 w 734735"/>
              <a:gd name="connsiteY23" fmla="*/ 457200 h 1155700"/>
              <a:gd name="connsiteX24" fmla="*/ 216686 w 734735"/>
              <a:gd name="connsiteY24" fmla="*/ 450850 h 1155700"/>
              <a:gd name="connsiteX25" fmla="*/ 197636 w 734735"/>
              <a:gd name="connsiteY25" fmla="*/ 431800 h 1155700"/>
              <a:gd name="connsiteX26" fmla="*/ 178586 w 734735"/>
              <a:gd name="connsiteY26" fmla="*/ 355600 h 1155700"/>
              <a:gd name="connsiteX27" fmla="*/ 172236 w 734735"/>
              <a:gd name="connsiteY27" fmla="*/ 292100 h 1155700"/>
              <a:gd name="connsiteX28" fmla="*/ 159536 w 734735"/>
              <a:gd name="connsiteY28" fmla="*/ 273050 h 1155700"/>
              <a:gd name="connsiteX29" fmla="*/ 153186 w 734735"/>
              <a:gd name="connsiteY29" fmla="*/ 241300 h 1155700"/>
              <a:gd name="connsiteX30" fmla="*/ 115086 w 734735"/>
              <a:gd name="connsiteY30" fmla="*/ 215900 h 1155700"/>
              <a:gd name="connsiteX31" fmla="*/ 89686 w 734735"/>
              <a:gd name="connsiteY31" fmla="*/ 190500 h 1155700"/>
              <a:gd name="connsiteX32" fmla="*/ 83336 w 734735"/>
              <a:gd name="connsiteY32" fmla="*/ 171450 h 1155700"/>
              <a:gd name="connsiteX33" fmla="*/ 64286 w 734735"/>
              <a:gd name="connsiteY33" fmla="*/ 158750 h 1155700"/>
              <a:gd name="connsiteX34" fmla="*/ 57936 w 734735"/>
              <a:gd name="connsiteY34" fmla="*/ 120650 h 1155700"/>
              <a:gd name="connsiteX35" fmla="*/ 38886 w 734735"/>
              <a:gd name="connsiteY35" fmla="*/ 82550 h 1155700"/>
              <a:gd name="connsiteX36" fmla="*/ 26186 w 734735"/>
              <a:gd name="connsiteY36" fmla="*/ 50800 h 1155700"/>
              <a:gd name="connsiteX37" fmla="*/ 786 w 734735"/>
              <a:gd name="connsiteY37" fmla="*/ 6350 h 1155700"/>
              <a:gd name="connsiteX38" fmla="*/ 786 w 734735"/>
              <a:gd name="connsiteY38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4735" h="1155700">
                <a:moveTo>
                  <a:pt x="565936" y="1155700"/>
                </a:moveTo>
                <a:cubicBezTo>
                  <a:pt x="583523" y="1143976"/>
                  <a:pt x="601652" y="1132684"/>
                  <a:pt x="616736" y="1117600"/>
                </a:cubicBezTo>
                <a:cubicBezTo>
                  <a:pt x="622132" y="1112204"/>
                  <a:pt x="623086" y="1102783"/>
                  <a:pt x="629436" y="1098550"/>
                </a:cubicBezTo>
                <a:cubicBezTo>
                  <a:pt x="636698" y="1093709"/>
                  <a:pt x="646369" y="1094317"/>
                  <a:pt x="654836" y="1092200"/>
                </a:cubicBezTo>
                <a:cubicBezTo>
                  <a:pt x="656953" y="1085850"/>
                  <a:pt x="657473" y="1078719"/>
                  <a:pt x="661186" y="1073150"/>
                </a:cubicBezTo>
                <a:cubicBezTo>
                  <a:pt x="670965" y="1058482"/>
                  <a:pt x="685229" y="1050771"/>
                  <a:pt x="699286" y="1041400"/>
                </a:cubicBezTo>
                <a:cubicBezTo>
                  <a:pt x="703519" y="1035050"/>
                  <a:pt x="707550" y="1028560"/>
                  <a:pt x="711986" y="1022350"/>
                </a:cubicBezTo>
                <a:cubicBezTo>
                  <a:pt x="718137" y="1013738"/>
                  <a:pt x="730376" y="1007513"/>
                  <a:pt x="731036" y="996950"/>
                </a:cubicBezTo>
                <a:cubicBezTo>
                  <a:pt x="734735" y="937761"/>
                  <a:pt x="730398" y="878179"/>
                  <a:pt x="724686" y="819150"/>
                </a:cubicBezTo>
                <a:cubicBezTo>
                  <a:pt x="723951" y="811554"/>
                  <a:pt x="717729" y="805126"/>
                  <a:pt x="711986" y="800100"/>
                </a:cubicBezTo>
                <a:cubicBezTo>
                  <a:pt x="704559" y="793601"/>
                  <a:pt x="672473" y="769610"/>
                  <a:pt x="654836" y="768350"/>
                </a:cubicBezTo>
                <a:cubicBezTo>
                  <a:pt x="602012" y="764577"/>
                  <a:pt x="549003" y="764117"/>
                  <a:pt x="496086" y="762000"/>
                </a:cubicBezTo>
                <a:cubicBezTo>
                  <a:pt x="491853" y="755650"/>
                  <a:pt x="487822" y="749160"/>
                  <a:pt x="483386" y="742950"/>
                </a:cubicBezTo>
                <a:cubicBezTo>
                  <a:pt x="477235" y="734338"/>
                  <a:pt x="469587" y="726739"/>
                  <a:pt x="464336" y="717550"/>
                </a:cubicBezTo>
                <a:cubicBezTo>
                  <a:pt x="461015" y="711738"/>
                  <a:pt x="460623" y="704652"/>
                  <a:pt x="457986" y="698500"/>
                </a:cubicBezTo>
                <a:cubicBezTo>
                  <a:pt x="446364" y="671382"/>
                  <a:pt x="444469" y="672010"/>
                  <a:pt x="426236" y="647700"/>
                </a:cubicBezTo>
                <a:lnTo>
                  <a:pt x="413536" y="609600"/>
                </a:lnTo>
                <a:cubicBezTo>
                  <a:pt x="410123" y="599361"/>
                  <a:pt x="410976" y="587956"/>
                  <a:pt x="407186" y="577850"/>
                </a:cubicBezTo>
                <a:cubicBezTo>
                  <a:pt x="404506" y="570704"/>
                  <a:pt x="397899" y="565626"/>
                  <a:pt x="394486" y="558800"/>
                </a:cubicBezTo>
                <a:cubicBezTo>
                  <a:pt x="391493" y="552813"/>
                  <a:pt x="391849" y="545319"/>
                  <a:pt x="388136" y="539750"/>
                </a:cubicBezTo>
                <a:cubicBezTo>
                  <a:pt x="383155" y="532278"/>
                  <a:pt x="374930" y="527518"/>
                  <a:pt x="369086" y="520700"/>
                </a:cubicBezTo>
                <a:cubicBezTo>
                  <a:pt x="338174" y="484636"/>
                  <a:pt x="365032" y="502798"/>
                  <a:pt x="324636" y="482600"/>
                </a:cubicBezTo>
                <a:cubicBezTo>
                  <a:pt x="320403" y="476250"/>
                  <a:pt x="317895" y="468318"/>
                  <a:pt x="311936" y="463550"/>
                </a:cubicBezTo>
                <a:cubicBezTo>
                  <a:pt x="306709" y="459369"/>
                  <a:pt x="299521" y="458085"/>
                  <a:pt x="292886" y="457200"/>
                </a:cubicBezTo>
                <a:cubicBezTo>
                  <a:pt x="267622" y="453831"/>
                  <a:pt x="242086" y="452967"/>
                  <a:pt x="216686" y="450850"/>
                </a:cubicBezTo>
                <a:cubicBezTo>
                  <a:pt x="210336" y="444500"/>
                  <a:pt x="201997" y="439650"/>
                  <a:pt x="197636" y="431800"/>
                </a:cubicBezTo>
                <a:cubicBezTo>
                  <a:pt x="186979" y="412617"/>
                  <a:pt x="181256" y="376964"/>
                  <a:pt x="178586" y="355600"/>
                </a:cubicBezTo>
                <a:cubicBezTo>
                  <a:pt x="175948" y="334492"/>
                  <a:pt x="177019" y="312827"/>
                  <a:pt x="172236" y="292100"/>
                </a:cubicBezTo>
                <a:cubicBezTo>
                  <a:pt x="170520" y="284664"/>
                  <a:pt x="163769" y="279400"/>
                  <a:pt x="159536" y="273050"/>
                </a:cubicBezTo>
                <a:cubicBezTo>
                  <a:pt x="157419" y="262467"/>
                  <a:pt x="159812" y="249819"/>
                  <a:pt x="153186" y="241300"/>
                </a:cubicBezTo>
                <a:cubicBezTo>
                  <a:pt x="143815" y="229252"/>
                  <a:pt x="115086" y="215900"/>
                  <a:pt x="115086" y="215900"/>
                </a:cubicBezTo>
                <a:cubicBezTo>
                  <a:pt x="98153" y="165100"/>
                  <a:pt x="123553" y="224367"/>
                  <a:pt x="89686" y="190500"/>
                </a:cubicBezTo>
                <a:cubicBezTo>
                  <a:pt x="84953" y="185767"/>
                  <a:pt x="87517" y="176677"/>
                  <a:pt x="83336" y="171450"/>
                </a:cubicBezTo>
                <a:cubicBezTo>
                  <a:pt x="78568" y="165491"/>
                  <a:pt x="70636" y="162983"/>
                  <a:pt x="64286" y="158750"/>
                </a:cubicBezTo>
                <a:cubicBezTo>
                  <a:pt x="62169" y="146050"/>
                  <a:pt x="60729" y="133219"/>
                  <a:pt x="57936" y="120650"/>
                </a:cubicBezTo>
                <a:cubicBezTo>
                  <a:pt x="51552" y="91920"/>
                  <a:pt x="52586" y="109951"/>
                  <a:pt x="38886" y="82550"/>
                </a:cubicBezTo>
                <a:cubicBezTo>
                  <a:pt x="33788" y="72355"/>
                  <a:pt x="31284" y="60995"/>
                  <a:pt x="26186" y="50800"/>
                </a:cubicBezTo>
                <a:cubicBezTo>
                  <a:pt x="3275" y="4978"/>
                  <a:pt x="23051" y="62013"/>
                  <a:pt x="786" y="6350"/>
                </a:cubicBezTo>
                <a:cubicBezTo>
                  <a:pt x="0" y="4385"/>
                  <a:pt x="786" y="2117"/>
                  <a:pt x="786" y="0"/>
                </a:cubicBezTo>
              </a:path>
            </a:pathLst>
          </a:custGeom>
          <a:ln w="31750">
            <a:solidFill>
              <a:schemeClr val="accent4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806256" y="2491068"/>
            <a:ext cx="235960" cy="619965"/>
          </a:xfrm>
          <a:custGeom>
            <a:avLst/>
            <a:gdLst>
              <a:gd name="connsiteX0" fmla="*/ 5569 w 202419"/>
              <a:gd name="connsiteY0" fmla="*/ 520700 h 531839"/>
              <a:gd name="connsiteX1" fmla="*/ 24619 w 202419"/>
              <a:gd name="connsiteY1" fmla="*/ 482600 h 531839"/>
              <a:gd name="connsiteX2" fmla="*/ 43669 w 202419"/>
              <a:gd name="connsiteY2" fmla="*/ 444500 h 531839"/>
              <a:gd name="connsiteX3" fmla="*/ 37319 w 202419"/>
              <a:gd name="connsiteY3" fmla="*/ 374650 h 531839"/>
              <a:gd name="connsiteX4" fmla="*/ 24619 w 202419"/>
              <a:gd name="connsiteY4" fmla="*/ 260350 h 531839"/>
              <a:gd name="connsiteX5" fmla="*/ 30969 w 202419"/>
              <a:gd name="connsiteY5" fmla="*/ 203200 h 531839"/>
              <a:gd name="connsiteX6" fmla="*/ 30969 w 202419"/>
              <a:gd name="connsiteY6" fmla="*/ 146050 h 531839"/>
              <a:gd name="connsiteX7" fmla="*/ 37319 w 202419"/>
              <a:gd name="connsiteY7" fmla="*/ 101600 h 531839"/>
              <a:gd name="connsiteX8" fmla="*/ 88119 w 202419"/>
              <a:gd name="connsiteY8" fmla="*/ 57150 h 531839"/>
              <a:gd name="connsiteX9" fmla="*/ 107169 w 202419"/>
              <a:gd name="connsiteY9" fmla="*/ 44450 h 531839"/>
              <a:gd name="connsiteX10" fmla="*/ 113519 w 202419"/>
              <a:gd name="connsiteY10" fmla="*/ 25400 h 531839"/>
              <a:gd name="connsiteX11" fmla="*/ 145269 w 202419"/>
              <a:gd name="connsiteY11" fmla="*/ 19050 h 531839"/>
              <a:gd name="connsiteX12" fmla="*/ 183369 w 202419"/>
              <a:gd name="connsiteY12" fmla="*/ 6350 h 531839"/>
              <a:gd name="connsiteX13" fmla="*/ 202419 w 202419"/>
              <a:gd name="connsiteY13" fmla="*/ 0 h 53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419" h="531839">
                <a:moveTo>
                  <a:pt x="5569" y="520700"/>
                </a:moveTo>
                <a:cubicBezTo>
                  <a:pt x="21530" y="472817"/>
                  <a:pt x="0" y="531839"/>
                  <a:pt x="24619" y="482600"/>
                </a:cubicBezTo>
                <a:cubicBezTo>
                  <a:pt x="50909" y="430020"/>
                  <a:pt x="7273" y="499095"/>
                  <a:pt x="43669" y="444500"/>
                </a:cubicBezTo>
                <a:cubicBezTo>
                  <a:pt x="41552" y="421217"/>
                  <a:pt x="39183" y="397955"/>
                  <a:pt x="37319" y="374650"/>
                </a:cubicBezTo>
                <a:cubicBezTo>
                  <a:pt x="29117" y="272124"/>
                  <a:pt x="38536" y="316017"/>
                  <a:pt x="24619" y="260350"/>
                </a:cubicBezTo>
                <a:cubicBezTo>
                  <a:pt x="26736" y="241300"/>
                  <a:pt x="28436" y="222199"/>
                  <a:pt x="30969" y="203200"/>
                </a:cubicBezTo>
                <a:cubicBezTo>
                  <a:pt x="37355" y="155305"/>
                  <a:pt x="41944" y="178974"/>
                  <a:pt x="30969" y="146050"/>
                </a:cubicBezTo>
                <a:cubicBezTo>
                  <a:pt x="33086" y="131233"/>
                  <a:pt x="32204" y="115666"/>
                  <a:pt x="37319" y="101600"/>
                </a:cubicBezTo>
                <a:cubicBezTo>
                  <a:pt x="46549" y="76217"/>
                  <a:pt x="67382" y="70111"/>
                  <a:pt x="88119" y="57150"/>
                </a:cubicBezTo>
                <a:cubicBezTo>
                  <a:pt x="94591" y="53105"/>
                  <a:pt x="100819" y="48683"/>
                  <a:pt x="107169" y="44450"/>
                </a:cubicBezTo>
                <a:cubicBezTo>
                  <a:pt x="109286" y="38100"/>
                  <a:pt x="107950" y="29113"/>
                  <a:pt x="113519" y="25400"/>
                </a:cubicBezTo>
                <a:cubicBezTo>
                  <a:pt x="122499" y="19413"/>
                  <a:pt x="134856" y="21890"/>
                  <a:pt x="145269" y="19050"/>
                </a:cubicBezTo>
                <a:cubicBezTo>
                  <a:pt x="158184" y="15528"/>
                  <a:pt x="170669" y="10583"/>
                  <a:pt x="183369" y="6350"/>
                </a:cubicBezTo>
                <a:lnTo>
                  <a:pt x="202419" y="0"/>
                </a:lnTo>
              </a:path>
            </a:pathLst>
          </a:custGeom>
          <a:ln w="31750">
            <a:solidFill>
              <a:schemeClr val="accent4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3048000"/>
            <a:ext cx="1559626" cy="4305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EA472"/>
                </a:solidFill>
                <a:effectLst/>
              </a:rPr>
              <a:t>MARCELLUS</a:t>
            </a:r>
          </a:p>
        </p:txBody>
      </p:sp>
      <p:sp>
        <p:nvSpPr>
          <p:cNvPr id="44" name="Oval 43"/>
          <p:cNvSpPr/>
          <p:nvPr/>
        </p:nvSpPr>
        <p:spPr>
          <a:xfrm>
            <a:off x="28194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94549" y="927556"/>
            <a:ext cx="710451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808080"/>
                </a:solidFill>
                <a:effectLst/>
              </a:rPr>
              <a:t>Waddington</a:t>
            </a:r>
            <a:endParaRPr lang="en-US" sz="800" b="1" dirty="0">
              <a:solidFill>
                <a:srgbClr val="808080"/>
              </a:solidFill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19400" y="3137356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808080"/>
                </a:solidFill>
                <a:effectLst/>
              </a:rPr>
              <a:t>Wright</a:t>
            </a:r>
            <a:endParaRPr lang="en-US" sz="800" b="1" dirty="0">
              <a:solidFill>
                <a:srgbClr val="808080"/>
              </a:solidFill>
              <a:effectLst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5600" y="4800600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808080"/>
                </a:solidFill>
              </a:rPr>
              <a:t>Ramapo</a:t>
            </a:r>
            <a:endParaRPr lang="en-US" sz="800" b="1" dirty="0">
              <a:solidFill>
                <a:srgbClr val="80808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59443" y="5153598"/>
            <a:ext cx="2380231" cy="48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</a:rPr>
              <a:t>NEW YORK</a:t>
            </a:r>
            <a:endParaRPr lang="en-US" sz="1200" b="1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03696" y="2761985"/>
            <a:ext cx="1452059" cy="555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</a:rPr>
              <a:t>BOSTON</a:t>
            </a:r>
            <a:endParaRPr lang="en-US" sz="1200" b="1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320146" y="5225527"/>
            <a:ext cx="76199" cy="7619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279572" y="2743200"/>
            <a:ext cx="89730" cy="8973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25400" prstMaterial="metal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819400" y="4953000"/>
            <a:ext cx="562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808080"/>
                </a:solidFill>
              </a:rPr>
              <a:t>Mahwah</a:t>
            </a:r>
            <a:endParaRPr lang="en-US" sz="800" b="1" dirty="0">
              <a:solidFill>
                <a:srgbClr val="80808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66800" y="914400"/>
            <a:ext cx="76200" cy="762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499944" y="1295400"/>
            <a:ext cx="12442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(~700) MDth/d</a:t>
            </a:r>
          </a:p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(Supply Reduction)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315200" y="1038999"/>
            <a:ext cx="304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15200" y="1267599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96200" y="914400"/>
            <a:ext cx="1036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Texas Eastern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696200" y="1115199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Algonquin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696200" y="1343799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Maritimes &amp; NE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696200" y="1572399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Millennium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696200" y="1828800"/>
            <a:ext cx="711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Iroquois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696200" y="2057400"/>
            <a:ext cx="111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Tennessee Gas</a:t>
            </a:r>
          </a:p>
          <a:p>
            <a:r>
              <a:rPr lang="en-US" sz="1200" b="1" dirty="0" smtClean="0"/>
              <a:t>   Pipeline</a:t>
            </a:r>
            <a:endParaRPr lang="en-US" sz="1200" b="1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7315200" y="1496199"/>
            <a:ext cx="304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5200" y="1724799"/>
            <a:ext cx="304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15200" y="1953399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15200" y="2181999"/>
            <a:ext cx="304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reeform 140"/>
          <p:cNvSpPr/>
          <p:nvPr/>
        </p:nvSpPr>
        <p:spPr bwMode="blackWhite">
          <a:xfrm rot="2936714">
            <a:off x="512576" y="2083305"/>
            <a:ext cx="2649751" cy="342398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2819400" y="3962400"/>
            <a:ext cx="762000" cy="1143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962400" y="4648200"/>
            <a:ext cx="1944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Current Pipeline Bottleneck</a:t>
            </a:r>
            <a:endParaRPr lang="en-US" sz="1200" b="1" dirty="0"/>
          </a:p>
        </p:txBody>
      </p:sp>
      <p:sp>
        <p:nvSpPr>
          <p:cNvPr id="150" name="Freeform 149"/>
          <p:cNvSpPr/>
          <p:nvPr/>
        </p:nvSpPr>
        <p:spPr bwMode="blackWhite">
          <a:xfrm rot="19006532">
            <a:off x="3205342" y="3687285"/>
            <a:ext cx="2459597" cy="562238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rgbClr val="37D200">
              <a:alpha val="5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>
            <a:stCxn id="149" idx="1"/>
          </p:cNvCxnSpPr>
          <p:nvPr/>
        </p:nvCxnSpPr>
        <p:spPr>
          <a:xfrm flipH="1">
            <a:off x="3505200" y="4786700"/>
            <a:ext cx="457200" cy="9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284965" y="2891135"/>
            <a:ext cx="194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New Infrastructure needed to move gas to market</a:t>
            </a:r>
            <a:endParaRPr lang="en-US" sz="1200" b="1" dirty="0"/>
          </a:p>
        </p:txBody>
      </p:sp>
      <p:cxnSp>
        <p:nvCxnSpPr>
          <p:cNvPr id="154" name="Straight Arrow Connector 153"/>
          <p:cNvCxnSpPr/>
          <p:nvPr/>
        </p:nvCxnSpPr>
        <p:spPr>
          <a:xfrm flipH="1">
            <a:off x="5334000" y="3124200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048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895600" y="3352800"/>
            <a:ext cx="76200" cy="762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261" y="3352800"/>
            <a:ext cx="285853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38100" dir="13500000" algn="br" rotWithShape="0">
              <a:prstClr val="black">
                <a:alpha val="29000"/>
              </a:prstClr>
            </a:outerShdw>
          </a:effectLst>
        </p:spPr>
      </p:pic>
      <p:sp>
        <p:nvSpPr>
          <p:cNvPr id="6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</p:spPr>
        <p:txBody>
          <a:bodyPr/>
          <a:lstStyle/>
          <a:p>
            <a:fld id="{8F30F094-4E91-4E2E-911E-667F01D926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7" name="Freeform 136"/>
          <p:cNvSpPr/>
          <p:nvPr/>
        </p:nvSpPr>
        <p:spPr bwMode="blackWhite">
          <a:xfrm rot="20018347" flipV="1">
            <a:off x="1547542" y="3488770"/>
            <a:ext cx="1400539" cy="434027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066800" y="3505200"/>
            <a:ext cx="970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B0F0"/>
                </a:solidFill>
              </a:rPr>
              <a:t>~ 700 MDth/d</a:t>
            </a:r>
            <a:endParaRPr lang="en-US" sz="1050" b="1" dirty="0">
              <a:solidFill>
                <a:srgbClr val="00B0F0"/>
              </a:solidFill>
            </a:endParaRPr>
          </a:p>
        </p:txBody>
      </p:sp>
      <p:sp>
        <p:nvSpPr>
          <p:cNvPr id="143" name="Freeform 142"/>
          <p:cNvSpPr/>
          <p:nvPr/>
        </p:nvSpPr>
        <p:spPr bwMode="blackWhite">
          <a:xfrm rot="519121">
            <a:off x="1541677" y="4741097"/>
            <a:ext cx="1260042" cy="330326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1371600" y="5029200"/>
            <a:ext cx="970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B0F0"/>
                </a:solidFill>
              </a:rPr>
              <a:t>~ 900 MDth/d</a:t>
            </a:r>
            <a:endParaRPr lang="en-US" sz="1050" b="1" dirty="0">
              <a:solidFill>
                <a:srgbClr val="00B0F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447800" y="4343400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B0F0"/>
                </a:solidFill>
              </a:rPr>
              <a:t>~ 500 MDth/d</a:t>
            </a:r>
            <a:endParaRPr lang="en-US" sz="1050" b="1" dirty="0">
              <a:solidFill>
                <a:srgbClr val="00B0F0"/>
              </a:solidFill>
            </a:endParaRPr>
          </a:p>
        </p:txBody>
      </p:sp>
      <p:sp>
        <p:nvSpPr>
          <p:cNvPr id="58" name="Freeform 57"/>
          <p:cNvSpPr/>
          <p:nvPr/>
        </p:nvSpPr>
        <p:spPr bwMode="blackWhite">
          <a:xfrm rot="20649211" flipV="1">
            <a:off x="701311" y="5860778"/>
            <a:ext cx="1674081" cy="346600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Freeform 141"/>
          <p:cNvSpPr/>
          <p:nvPr/>
        </p:nvSpPr>
        <p:spPr bwMode="blackWhite">
          <a:xfrm rot="1922471" flipV="1">
            <a:off x="1765936" y="4234526"/>
            <a:ext cx="1162986" cy="287587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  <a:gd name="connsiteX0" fmla="*/ 1 w 2662332"/>
              <a:gd name="connsiteY0" fmla="*/ 0 h 653680"/>
              <a:gd name="connsiteX1" fmla="*/ 2063820 w 2662332"/>
              <a:gd name="connsiteY1" fmla="*/ 190736 h 653680"/>
              <a:gd name="connsiteX2" fmla="*/ 2088056 w 2662332"/>
              <a:gd name="connsiteY2" fmla="*/ 19140 h 653680"/>
              <a:gd name="connsiteX3" fmla="*/ 2662332 w 2662332"/>
              <a:gd name="connsiteY3" fmla="*/ 263120 h 653680"/>
              <a:gd name="connsiteX4" fmla="*/ 2008767 w 2662332"/>
              <a:gd name="connsiteY4" fmla="*/ 593729 h 653680"/>
              <a:gd name="connsiteX5" fmla="*/ 2036018 w 2662332"/>
              <a:gd name="connsiteY5" fmla="*/ 439562 h 653680"/>
              <a:gd name="connsiteX6" fmla="*/ 1 w 2662332"/>
              <a:gd name="connsiteY6" fmla="*/ 0 h 653680"/>
              <a:gd name="connsiteX0" fmla="*/ 0 w 2662331"/>
              <a:gd name="connsiteY0" fmla="*/ 0 h 653680"/>
              <a:gd name="connsiteX1" fmla="*/ 2063819 w 2662331"/>
              <a:gd name="connsiteY1" fmla="*/ 190736 h 653680"/>
              <a:gd name="connsiteX2" fmla="*/ 2088055 w 2662331"/>
              <a:gd name="connsiteY2" fmla="*/ 19140 h 653680"/>
              <a:gd name="connsiteX3" fmla="*/ 2662331 w 2662331"/>
              <a:gd name="connsiteY3" fmla="*/ 263120 h 653680"/>
              <a:gd name="connsiteX4" fmla="*/ 2008766 w 2662331"/>
              <a:gd name="connsiteY4" fmla="*/ 593729 h 653680"/>
              <a:gd name="connsiteX5" fmla="*/ 2036017 w 2662331"/>
              <a:gd name="connsiteY5" fmla="*/ 439562 h 653680"/>
              <a:gd name="connsiteX6" fmla="*/ 0 w 2662331"/>
              <a:gd name="connsiteY6" fmla="*/ 0 h 653680"/>
              <a:gd name="connsiteX0" fmla="*/ 0 w 2488472"/>
              <a:gd name="connsiteY0" fmla="*/ 1 h 842390"/>
              <a:gd name="connsiteX1" fmla="*/ 1889960 w 2488472"/>
              <a:gd name="connsiteY1" fmla="*/ 379446 h 842390"/>
              <a:gd name="connsiteX2" fmla="*/ 1914196 w 2488472"/>
              <a:gd name="connsiteY2" fmla="*/ 207850 h 842390"/>
              <a:gd name="connsiteX3" fmla="*/ 2488472 w 2488472"/>
              <a:gd name="connsiteY3" fmla="*/ 451830 h 842390"/>
              <a:gd name="connsiteX4" fmla="*/ 1834907 w 2488472"/>
              <a:gd name="connsiteY4" fmla="*/ 782439 h 842390"/>
              <a:gd name="connsiteX5" fmla="*/ 1862158 w 2488472"/>
              <a:gd name="connsiteY5" fmla="*/ 628272 h 842390"/>
              <a:gd name="connsiteX6" fmla="*/ 0 w 2488472"/>
              <a:gd name="connsiteY6" fmla="*/ 1 h 842390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488472"/>
              <a:gd name="connsiteY0" fmla="*/ 0 h 842389"/>
              <a:gd name="connsiteX1" fmla="*/ 1889960 w 2488472"/>
              <a:gd name="connsiteY1" fmla="*/ 379445 h 842389"/>
              <a:gd name="connsiteX2" fmla="*/ 1914196 w 2488472"/>
              <a:gd name="connsiteY2" fmla="*/ 207849 h 842389"/>
              <a:gd name="connsiteX3" fmla="*/ 2488472 w 2488472"/>
              <a:gd name="connsiteY3" fmla="*/ 451829 h 842389"/>
              <a:gd name="connsiteX4" fmla="*/ 1834907 w 2488472"/>
              <a:gd name="connsiteY4" fmla="*/ 782438 h 842389"/>
              <a:gd name="connsiteX5" fmla="*/ 1862158 w 2488472"/>
              <a:gd name="connsiteY5" fmla="*/ 628271 h 842389"/>
              <a:gd name="connsiteX6" fmla="*/ 0 w 2488472"/>
              <a:gd name="connsiteY6" fmla="*/ 0 h 84238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2755836"/>
              <a:gd name="connsiteY0" fmla="*/ 0 h 1270009"/>
              <a:gd name="connsiteX1" fmla="*/ 2157324 w 2755836"/>
              <a:gd name="connsiteY1" fmla="*/ 807065 h 1270009"/>
              <a:gd name="connsiteX2" fmla="*/ 2181560 w 2755836"/>
              <a:gd name="connsiteY2" fmla="*/ 635469 h 1270009"/>
              <a:gd name="connsiteX3" fmla="*/ 2755836 w 2755836"/>
              <a:gd name="connsiteY3" fmla="*/ 879449 h 1270009"/>
              <a:gd name="connsiteX4" fmla="*/ 2102271 w 2755836"/>
              <a:gd name="connsiteY4" fmla="*/ 1210058 h 1270009"/>
              <a:gd name="connsiteX5" fmla="*/ 2129522 w 2755836"/>
              <a:gd name="connsiteY5" fmla="*/ 1055891 h 1270009"/>
              <a:gd name="connsiteX6" fmla="*/ 0 w 2755836"/>
              <a:gd name="connsiteY6" fmla="*/ 0 h 1270009"/>
              <a:gd name="connsiteX0" fmla="*/ 0 w 3390918"/>
              <a:gd name="connsiteY0" fmla="*/ 0 h 1270009"/>
              <a:gd name="connsiteX1" fmla="*/ 2157324 w 3390918"/>
              <a:gd name="connsiteY1" fmla="*/ 807065 h 1270009"/>
              <a:gd name="connsiteX2" fmla="*/ 2181560 w 3390918"/>
              <a:gd name="connsiteY2" fmla="*/ 635469 h 1270009"/>
              <a:gd name="connsiteX3" fmla="*/ 3390918 w 3390918"/>
              <a:gd name="connsiteY3" fmla="*/ 701279 h 1270009"/>
              <a:gd name="connsiteX4" fmla="*/ 2102271 w 3390918"/>
              <a:gd name="connsiteY4" fmla="*/ 1210058 h 1270009"/>
              <a:gd name="connsiteX5" fmla="*/ 2129522 w 3390918"/>
              <a:gd name="connsiteY5" fmla="*/ 1055891 h 1270009"/>
              <a:gd name="connsiteX6" fmla="*/ 0 w 3390918"/>
              <a:gd name="connsiteY6" fmla="*/ 0 h 127000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129522 w 3390918"/>
              <a:gd name="connsiteY5" fmla="*/ 1055891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181560 w 3390918"/>
              <a:gd name="connsiteY2" fmla="*/ 635469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157324 w 3390918"/>
              <a:gd name="connsiteY1" fmla="*/ 807065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90918"/>
              <a:gd name="connsiteY0" fmla="*/ 0 h 1424729"/>
              <a:gd name="connsiteX1" fmla="*/ 2390409 w 3390918"/>
              <a:gd name="connsiteY1" fmla="*/ 491193 h 1424729"/>
              <a:gd name="connsiteX2" fmla="*/ 2348139 w 3390918"/>
              <a:gd name="connsiteY2" fmla="*/ 125197 h 1424729"/>
              <a:gd name="connsiteX3" fmla="*/ 3390918 w 3390918"/>
              <a:gd name="connsiteY3" fmla="*/ 701279 h 1424729"/>
              <a:gd name="connsiteX4" fmla="*/ 2600436 w 3390918"/>
              <a:gd name="connsiteY4" fmla="*/ 1424729 h 1424729"/>
              <a:gd name="connsiteX5" fmla="*/ 2493507 w 3390918"/>
              <a:gd name="connsiteY5" fmla="*/ 1093319 h 1424729"/>
              <a:gd name="connsiteX6" fmla="*/ 0 w 3390918"/>
              <a:gd name="connsiteY6" fmla="*/ 0 h 1424729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  <a:gd name="connsiteX0" fmla="*/ 0 w 3380157"/>
              <a:gd name="connsiteY0" fmla="*/ 0 h 1320701"/>
              <a:gd name="connsiteX1" fmla="*/ 2379648 w 3380157"/>
              <a:gd name="connsiteY1" fmla="*/ 387165 h 1320701"/>
              <a:gd name="connsiteX2" fmla="*/ 2337378 w 3380157"/>
              <a:gd name="connsiteY2" fmla="*/ 21169 h 1320701"/>
              <a:gd name="connsiteX3" fmla="*/ 3380157 w 3380157"/>
              <a:gd name="connsiteY3" fmla="*/ 597251 h 1320701"/>
              <a:gd name="connsiteX4" fmla="*/ 2589675 w 3380157"/>
              <a:gd name="connsiteY4" fmla="*/ 1320701 h 1320701"/>
              <a:gd name="connsiteX5" fmla="*/ 2482746 w 3380157"/>
              <a:gd name="connsiteY5" fmla="*/ 989291 h 1320701"/>
              <a:gd name="connsiteX6" fmla="*/ 0 w 3380157"/>
              <a:gd name="connsiteY6" fmla="*/ 0 h 13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157" h="1320701">
                <a:moveTo>
                  <a:pt x="0" y="0"/>
                </a:moveTo>
                <a:cubicBezTo>
                  <a:pt x="796252" y="458754"/>
                  <a:pt x="1619731" y="623421"/>
                  <a:pt x="2379648" y="387165"/>
                </a:cubicBezTo>
                <a:lnTo>
                  <a:pt x="2337378" y="21169"/>
                </a:lnTo>
                <a:lnTo>
                  <a:pt x="3380157" y="597251"/>
                </a:lnTo>
                <a:lnTo>
                  <a:pt x="2589675" y="1320701"/>
                </a:lnTo>
                <a:lnTo>
                  <a:pt x="2482746" y="989291"/>
                </a:lnTo>
                <a:cubicBezTo>
                  <a:pt x="1853018" y="1203409"/>
                  <a:pt x="376512" y="869614"/>
                  <a:pt x="0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90600" y="5638800"/>
            <a:ext cx="970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B0F0"/>
                </a:solidFill>
              </a:rPr>
              <a:t>~ 300 MDth/d</a:t>
            </a:r>
            <a:endParaRPr lang="en-US" sz="105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01-15793_Algonquin Gas Tranmission Map_Mar-16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" y="1015811"/>
            <a:ext cx="8293443" cy="5156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Algonquin Incremental Market Expansion (AIM)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5714999" y="3724946"/>
            <a:ext cx="3429001" cy="2590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34950" marR="0" lvl="0" indent="-234950" defTabSz="914400" eaLnBrk="0" latinLnBrk="0" hangingPunct="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Univers" pitchFamily="34" charset="-18"/>
              <a:buNone/>
              <a:tabLst>
                <a:tab pos="1828800" algn="l"/>
              </a:tabLst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Project Details: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Wingdings" pitchFamily="2" charset="2"/>
              <a:buChar char=""/>
              <a:tabLst>
                <a:tab pos="1828800" algn="l"/>
              </a:tabLst>
            </a:pPr>
            <a:r>
              <a:rPr lang="en-US" sz="1400" dirty="0" smtClean="0"/>
              <a:t> Pipeline expansion designed to move emerging production to AGT city gates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Wingdings" pitchFamily="2" charset="2"/>
              <a:buChar char=""/>
              <a:tabLst>
                <a:tab pos="1828800" algn="l"/>
              </a:tabLst>
            </a:pPr>
            <a:r>
              <a:rPr lang="en-US" sz="1400" dirty="0" smtClean="0"/>
              <a:t>512 MDth/d from Ramapo to Brookfield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Wingdings" pitchFamily="2" charset="2"/>
              <a:buChar char=""/>
              <a:tabLst>
                <a:tab pos="1828800" algn="l"/>
              </a:tabLst>
            </a:pPr>
            <a:r>
              <a:rPr lang="en-US" sz="1400" dirty="0" smtClean="0"/>
              <a:t>271 MDth/d from Brookfield to AGT City Gates 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Wingdings" pitchFamily="2" charset="2"/>
              <a:buChar char=""/>
              <a:tabLst>
                <a:tab pos="1828800" algn="l"/>
              </a:tabLst>
            </a:pPr>
            <a:r>
              <a:rPr lang="en-US" sz="1400" dirty="0" smtClean="0"/>
              <a:t>2016 In-service</a:t>
            </a:r>
          </a:p>
          <a:p>
            <a:pPr marL="115888" lvl="0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tabLst>
                <a:tab pos="1828800" algn="l"/>
              </a:tabLst>
            </a:pPr>
            <a:r>
              <a:rPr lang="en-US" sz="1400" b="1" dirty="0" smtClean="0">
                <a:solidFill>
                  <a:schemeClr val="tx2"/>
                </a:solidFill>
              </a:rPr>
              <a:t>Next Steps: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Arial" pitchFamily="34" charset="0"/>
              <a:buChar char="•"/>
              <a:tabLst>
                <a:tab pos="1828800" algn="l"/>
              </a:tabLst>
            </a:pPr>
            <a:r>
              <a:rPr lang="en-US" sz="1400" dirty="0" smtClean="0"/>
              <a:t>Identify anchor shippers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Arial" pitchFamily="34" charset="0"/>
              <a:buChar char="•"/>
              <a:tabLst>
                <a:tab pos="1828800" algn="l"/>
              </a:tabLst>
            </a:pPr>
            <a:r>
              <a:rPr lang="en-US" sz="1400" dirty="0" smtClean="0"/>
              <a:t>Binding Open Season</a:t>
            </a: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Arial" pitchFamily="34" charset="0"/>
              <a:buChar char="•"/>
              <a:tabLst>
                <a:tab pos="1828800" algn="l"/>
              </a:tabLst>
            </a:pPr>
            <a:r>
              <a:rPr lang="en-US" sz="1400" dirty="0" smtClean="0"/>
              <a:t>Finalize PA’s </a:t>
            </a:r>
          </a:p>
          <a:p>
            <a:pPr marL="115888" lvl="0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buFont typeface="Arial" pitchFamily="34" charset="0"/>
              <a:buChar char="•"/>
              <a:tabLst>
                <a:tab pos="1828800" algn="l"/>
              </a:tabLst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tabLst>
                <a:tab pos="1828800" algn="l"/>
              </a:tabLst>
            </a:pPr>
            <a:endParaRPr lang="en-US" sz="1400" dirty="0" smtClean="0"/>
          </a:p>
          <a:p>
            <a:pPr marL="115888" indent="-115888" eaLnBrk="0" hangingPunct="0">
              <a:spcAft>
                <a:spcPts val="300"/>
              </a:spcAft>
              <a:buClr>
                <a:srgbClr val="0070C0"/>
              </a:buClr>
              <a:buSzPct val="101000"/>
              <a:tabLst>
                <a:tab pos="1828800" algn="l"/>
              </a:tabLst>
            </a:pPr>
            <a:endParaRPr lang="en-US" sz="1400" dirty="0" smtClean="0">
              <a:latin typeface="+mn-lt"/>
            </a:endParaRPr>
          </a:p>
        </p:txBody>
      </p:sp>
      <p:sp>
        <p:nvSpPr>
          <p:cNvPr id="11" name="Freeform 10"/>
          <p:cNvSpPr/>
          <p:nvPr/>
        </p:nvSpPr>
        <p:spPr bwMode="blackWhite">
          <a:xfrm rot="3053581" flipV="1">
            <a:off x="210365" y="2987763"/>
            <a:ext cx="1656793" cy="883915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68" h="838329">
                <a:moveTo>
                  <a:pt x="0" y="0"/>
                </a:moveTo>
                <a:cubicBezTo>
                  <a:pt x="175617" y="125128"/>
                  <a:pt x="1271814" y="578741"/>
                  <a:pt x="2040556" y="375385"/>
                </a:cubicBezTo>
                <a:lnTo>
                  <a:pt x="2064792" y="203789"/>
                </a:lnTo>
                <a:lnTo>
                  <a:pt x="2639068" y="447769"/>
                </a:lnTo>
                <a:lnTo>
                  <a:pt x="1985503" y="778378"/>
                </a:lnTo>
                <a:lnTo>
                  <a:pt x="2012754" y="624211"/>
                </a:lnTo>
                <a:cubicBezTo>
                  <a:pt x="1383026" y="838329"/>
                  <a:pt x="690482" y="601428"/>
                  <a:pt x="0" y="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 rot="2734455">
            <a:off x="757284" y="3218254"/>
            <a:ext cx="7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Marcellus</a:t>
            </a:r>
            <a:endParaRPr lang="en-US" sz="1000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6946" y="6469250"/>
            <a:ext cx="394446" cy="365125"/>
          </a:xfrm>
        </p:spPr>
        <p:txBody>
          <a:bodyPr/>
          <a:lstStyle/>
          <a:p>
            <a:fld id="{8F30F094-4E91-4E2E-911E-667F01D926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810179">
            <a:off x="3022597" y="3569759"/>
            <a:ext cx="472415" cy="1143709"/>
          </a:xfrm>
          <a:custGeom>
            <a:avLst/>
            <a:gdLst>
              <a:gd name="connsiteX0" fmla="*/ 156575 w 213058"/>
              <a:gd name="connsiteY0" fmla="*/ 588926 h 588926"/>
              <a:gd name="connsiteX1" fmla="*/ 150637 w 213058"/>
              <a:gd name="connsiteY1" fmla="*/ 565175 h 588926"/>
              <a:gd name="connsiteX2" fmla="*/ 132824 w 213058"/>
              <a:gd name="connsiteY2" fmla="*/ 553300 h 588926"/>
              <a:gd name="connsiteX3" fmla="*/ 120949 w 213058"/>
              <a:gd name="connsiteY3" fmla="*/ 535487 h 588926"/>
              <a:gd name="connsiteX4" fmla="*/ 103136 w 213058"/>
              <a:gd name="connsiteY4" fmla="*/ 523612 h 588926"/>
              <a:gd name="connsiteX5" fmla="*/ 67510 w 213058"/>
              <a:gd name="connsiteY5" fmla="*/ 482048 h 588926"/>
              <a:gd name="connsiteX6" fmla="*/ 79385 w 213058"/>
              <a:gd name="connsiteY6" fmla="*/ 434547 h 588926"/>
              <a:gd name="connsiteX7" fmla="*/ 91260 w 213058"/>
              <a:gd name="connsiteY7" fmla="*/ 416734 h 588926"/>
              <a:gd name="connsiteX8" fmla="*/ 120949 w 213058"/>
              <a:gd name="connsiteY8" fmla="*/ 363295 h 588926"/>
              <a:gd name="connsiteX9" fmla="*/ 144699 w 213058"/>
              <a:gd name="connsiteY9" fmla="*/ 351420 h 588926"/>
              <a:gd name="connsiteX10" fmla="*/ 162512 w 213058"/>
              <a:gd name="connsiteY10" fmla="*/ 339544 h 588926"/>
              <a:gd name="connsiteX11" fmla="*/ 174388 w 213058"/>
              <a:gd name="connsiteY11" fmla="*/ 321731 h 588926"/>
              <a:gd name="connsiteX12" fmla="*/ 192200 w 213058"/>
              <a:gd name="connsiteY12" fmla="*/ 303918 h 588926"/>
              <a:gd name="connsiteX13" fmla="*/ 198138 w 213058"/>
              <a:gd name="connsiteY13" fmla="*/ 286105 h 588926"/>
              <a:gd name="connsiteX14" fmla="*/ 210013 w 213058"/>
              <a:gd name="connsiteY14" fmla="*/ 244542 h 588926"/>
              <a:gd name="connsiteX15" fmla="*/ 204076 w 213058"/>
              <a:gd name="connsiteY15" fmla="*/ 226729 h 588926"/>
              <a:gd name="connsiteX16" fmla="*/ 198138 w 213058"/>
              <a:gd name="connsiteY16" fmla="*/ 185165 h 588926"/>
              <a:gd name="connsiteX17" fmla="*/ 192200 w 213058"/>
              <a:gd name="connsiteY17" fmla="*/ 137664 h 588926"/>
              <a:gd name="connsiteX18" fmla="*/ 180325 w 213058"/>
              <a:gd name="connsiteY18" fmla="*/ 102038 h 588926"/>
              <a:gd name="connsiteX19" fmla="*/ 132824 w 213058"/>
              <a:gd name="connsiteY19" fmla="*/ 72350 h 588926"/>
              <a:gd name="connsiteX20" fmla="*/ 115011 w 213058"/>
              <a:gd name="connsiteY20" fmla="*/ 66412 h 588926"/>
              <a:gd name="connsiteX21" fmla="*/ 79385 w 213058"/>
              <a:gd name="connsiteY21" fmla="*/ 42661 h 588926"/>
              <a:gd name="connsiteX22" fmla="*/ 61572 w 213058"/>
              <a:gd name="connsiteY22" fmla="*/ 30786 h 588926"/>
              <a:gd name="connsiteX23" fmla="*/ 43759 w 213058"/>
              <a:gd name="connsiteY23" fmla="*/ 18911 h 588926"/>
              <a:gd name="connsiteX24" fmla="*/ 25946 w 213058"/>
              <a:gd name="connsiteY24" fmla="*/ 12973 h 588926"/>
              <a:gd name="connsiteX25" fmla="*/ 2195 w 213058"/>
              <a:gd name="connsiteY25" fmla="*/ 1098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058" h="588926">
                <a:moveTo>
                  <a:pt x="156575" y="588926"/>
                </a:moveTo>
                <a:cubicBezTo>
                  <a:pt x="154596" y="581009"/>
                  <a:pt x="155164" y="571965"/>
                  <a:pt x="150637" y="565175"/>
                </a:cubicBezTo>
                <a:cubicBezTo>
                  <a:pt x="146679" y="559237"/>
                  <a:pt x="137870" y="558346"/>
                  <a:pt x="132824" y="553300"/>
                </a:cubicBezTo>
                <a:cubicBezTo>
                  <a:pt x="127778" y="548254"/>
                  <a:pt x="125995" y="540533"/>
                  <a:pt x="120949" y="535487"/>
                </a:cubicBezTo>
                <a:cubicBezTo>
                  <a:pt x="115903" y="530441"/>
                  <a:pt x="108554" y="528256"/>
                  <a:pt x="103136" y="523612"/>
                </a:cubicBezTo>
                <a:cubicBezTo>
                  <a:pt x="80738" y="504414"/>
                  <a:pt x="81517" y="503059"/>
                  <a:pt x="67510" y="482048"/>
                </a:cubicBezTo>
                <a:cubicBezTo>
                  <a:pt x="69769" y="470751"/>
                  <a:pt x="73298" y="446722"/>
                  <a:pt x="79385" y="434547"/>
                </a:cubicBezTo>
                <a:cubicBezTo>
                  <a:pt x="82576" y="428164"/>
                  <a:pt x="88362" y="423255"/>
                  <a:pt x="91260" y="416734"/>
                </a:cubicBezTo>
                <a:cubicBezTo>
                  <a:pt x="105492" y="384713"/>
                  <a:pt x="94486" y="382198"/>
                  <a:pt x="120949" y="363295"/>
                </a:cubicBezTo>
                <a:cubicBezTo>
                  <a:pt x="128151" y="358150"/>
                  <a:pt x="137014" y="355811"/>
                  <a:pt x="144699" y="351420"/>
                </a:cubicBezTo>
                <a:cubicBezTo>
                  <a:pt x="150895" y="347879"/>
                  <a:pt x="156574" y="343503"/>
                  <a:pt x="162512" y="339544"/>
                </a:cubicBezTo>
                <a:cubicBezTo>
                  <a:pt x="166471" y="333606"/>
                  <a:pt x="169819" y="327213"/>
                  <a:pt x="174388" y="321731"/>
                </a:cubicBezTo>
                <a:cubicBezTo>
                  <a:pt x="179764" y="315280"/>
                  <a:pt x="187542" y="310905"/>
                  <a:pt x="192200" y="303918"/>
                </a:cubicBezTo>
                <a:cubicBezTo>
                  <a:pt x="195672" y="298710"/>
                  <a:pt x="196418" y="292123"/>
                  <a:pt x="198138" y="286105"/>
                </a:cubicBezTo>
                <a:cubicBezTo>
                  <a:pt x="213058" y="233890"/>
                  <a:pt x="195771" y="287272"/>
                  <a:pt x="210013" y="244542"/>
                </a:cubicBezTo>
                <a:cubicBezTo>
                  <a:pt x="208034" y="238604"/>
                  <a:pt x="205303" y="232866"/>
                  <a:pt x="204076" y="226729"/>
                </a:cubicBezTo>
                <a:cubicBezTo>
                  <a:pt x="201331" y="213005"/>
                  <a:pt x="199988" y="199038"/>
                  <a:pt x="198138" y="185165"/>
                </a:cubicBezTo>
                <a:cubicBezTo>
                  <a:pt x="196029" y="169348"/>
                  <a:pt x="195543" y="153267"/>
                  <a:pt x="192200" y="137664"/>
                </a:cubicBezTo>
                <a:cubicBezTo>
                  <a:pt x="189577" y="125424"/>
                  <a:pt x="184283" y="113913"/>
                  <a:pt x="180325" y="102038"/>
                </a:cubicBezTo>
                <a:cubicBezTo>
                  <a:pt x="172092" y="77338"/>
                  <a:pt x="156652" y="80293"/>
                  <a:pt x="132824" y="72350"/>
                </a:cubicBezTo>
                <a:lnTo>
                  <a:pt x="115011" y="66412"/>
                </a:lnTo>
                <a:cubicBezTo>
                  <a:pt x="101471" y="61898"/>
                  <a:pt x="91260" y="50578"/>
                  <a:pt x="79385" y="42661"/>
                </a:cubicBezTo>
                <a:lnTo>
                  <a:pt x="61572" y="30786"/>
                </a:lnTo>
                <a:cubicBezTo>
                  <a:pt x="55634" y="26828"/>
                  <a:pt x="50529" y="21168"/>
                  <a:pt x="43759" y="18911"/>
                </a:cubicBezTo>
                <a:cubicBezTo>
                  <a:pt x="37821" y="16932"/>
                  <a:pt x="31544" y="15772"/>
                  <a:pt x="25946" y="12973"/>
                </a:cubicBezTo>
                <a:cubicBezTo>
                  <a:pt x="0" y="0"/>
                  <a:pt x="17068" y="1098"/>
                  <a:pt x="2195" y="1098"/>
                </a:cubicBezTo>
              </a:path>
            </a:pathLst>
          </a:custGeom>
          <a:ln w="317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810179">
            <a:off x="1878256" y="1817856"/>
            <a:ext cx="1421887" cy="1568227"/>
          </a:xfrm>
          <a:custGeom>
            <a:avLst/>
            <a:gdLst>
              <a:gd name="connsiteX0" fmla="*/ 2170046 w 2170046"/>
              <a:gd name="connsiteY0" fmla="*/ 3028578 h 3028578"/>
              <a:gd name="connsiteX1" fmla="*/ 2152233 w 2170046"/>
              <a:gd name="connsiteY1" fmla="*/ 2987014 h 3028578"/>
              <a:gd name="connsiteX2" fmla="*/ 2128482 w 2170046"/>
              <a:gd name="connsiteY2" fmla="*/ 2951388 h 3028578"/>
              <a:gd name="connsiteX3" fmla="*/ 2122545 w 2170046"/>
              <a:gd name="connsiteY3" fmla="*/ 2921700 h 3028578"/>
              <a:gd name="connsiteX4" fmla="*/ 2116607 w 2170046"/>
              <a:gd name="connsiteY4" fmla="*/ 2903887 h 3028578"/>
              <a:gd name="connsiteX5" fmla="*/ 2110669 w 2170046"/>
              <a:gd name="connsiteY5" fmla="*/ 2874199 h 3028578"/>
              <a:gd name="connsiteX6" fmla="*/ 2092856 w 2170046"/>
              <a:gd name="connsiteY6" fmla="*/ 2868261 h 3028578"/>
              <a:gd name="connsiteX7" fmla="*/ 2075043 w 2170046"/>
              <a:gd name="connsiteY7" fmla="*/ 2856386 h 3028578"/>
              <a:gd name="connsiteX8" fmla="*/ 2039417 w 2170046"/>
              <a:gd name="connsiteY8" fmla="*/ 2844510 h 3028578"/>
              <a:gd name="connsiteX9" fmla="*/ 2021604 w 2170046"/>
              <a:gd name="connsiteY9" fmla="*/ 2826697 h 3028578"/>
              <a:gd name="connsiteX10" fmla="*/ 2003791 w 2170046"/>
              <a:gd name="connsiteY10" fmla="*/ 2820760 h 3028578"/>
              <a:gd name="connsiteX11" fmla="*/ 1920664 w 2170046"/>
              <a:gd name="connsiteY11" fmla="*/ 2808884 h 3028578"/>
              <a:gd name="connsiteX12" fmla="*/ 1819724 w 2170046"/>
              <a:gd name="connsiteY12" fmla="*/ 2797009 h 3028578"/>
              <a:gd name="connsiteX13" fmla="*/ 1801911 w 2170046"/>
              <a:gd name="connsiteY13" fmla="*/ 2791071 h 3028578"/>
              <a:gd name="connsiteX14" fmla="*/ 1795973 w 2170046"/>
              <a:gd name="connsiteY14" fmla="*/ 2773258 h 3028578"/>
              <a:gd name="connsiteX15" fmla="*/ 1784098 w 2170046"/>
              <a:gd name="connsiteY15" fmla="*/ 2755445 h 3028578"/>
              <a:gd name="connsiteX16" fmla="*/ 1772223 w 2170046"/>
              <a:gd name="connsiteY16" fmla="*/ 2648567 h 3028578"/>
              <a:gd name="connsiteX17" fmla="*/ 1760347 w 2170046"/>
              <a:gd name="connsiteY17" fmla="*/ 2612942 h 3028578"/>
              <a:gd name="connsiteX18" fmla="*/ 1736597 w 2170046"/>
              <a:gd name="connsiteY18" fmla="*/ 2577316 h 3028578"/>
              <a:gd name="connsiteX19" fmla="*/ 1730659 w 2170046"/>
              <a:gd name="connsiteY19" fmla="*/ 2547627 h 3028578"/>
              <a:gd name="connsiteX20" fmla="*/ 1712846 w 2170046"/>
              <a:gd name="connsiteY20" fmla="*/ 2529814 h 3028578"/>
              <a:gd name="connsiteX21" fmla="*/ 1700971 w 2170046"/>
              <a:gd name="connsiteY21" fmla="*/ 2458562 h 3028578"/>
              <a:gd name="connsiteX22" fmla="*/ 1689095 w 2170046"/>
              <a:gd name="connsiteY22" fmla="*/ 2357622 h 3028578"/>
              <a:gd name="connsiteX23" fmla="*/ 1683158 w 2170046"/>
              <a:gd name="connsiteY23" fmla="*/ 2339809 h 3028578"/>
              <a:gd name="connsiteX24" fmla="*/ 1653469 w 2170046"/>
              <a:gd name="connsiteY24" fmla="*/ 2310121 h 3028578"/>
              <a:gd name="connsiteX25" fmla="*/ 1641594 w 2170046"/>
              <a:gd name="connsiteY25" fmla="*/ 2298245 h 3028578"/>
              <a:gd name="connsiteX26" fmla="*/ 1605968 w 2170046"/>
              <a:gd name="connsiteY26" fmla="*/ 2286370 h 3028578"/>
              <a:gd name="connsiteX27" fmla="*/ 1558467 w 2170046"/>
              <a:gd name="connsiteY27" fmla="*/ 2244806 h 3028578"/>
              <a:gd name="connsiteX28" fmla="*/ 1528778 w 2170046"/>
              <a:gd name="connsiteY28" fmla="*/ 2221056 h 3028578"/>
              <a:gd name="connsiteX29" fmla="*/ 1522841 w 2170046"/>
              <a:gd name="connsiteY29" fmla="*/ 2203243 h 3028578"/>
              <a:gd name="connsiteX30" fmla="*/ 1499090 w 2170046"/>
              <a:gd name="connsiteY30" fmla="*/ 2173555 h 3028578"/>
              <a:gd name="connsiteX31" fmla="*/ 1487215 w 2170046"/>
              <a:gd name="connsiteY31" fmla="*/ 2161679 h 3028578"/>
              <a:gd name="connsiteX32" fmla="*/ 1469402 w 2170046"/>
              <a:gd name="connsiteY32" fmla="*/ 2131991 h 3028578"/>
              <a:gd name="connsiteX33" fmla="*/ 1433776 w 2170046"/>
              <a:gd name="connsiteY33" fmla="*/ 2108240 h 3028578"/>
              <a:gd name="connsiteX34" fmla="*/ 1421901 w 2170046"/>
              <a:gd name="connsiteY34" fmla="*/ 2090427 h 3028578"/>
              <a:gd name="connsiteX35" fmla="*/ 1415963 w 2170046"/>
              <a:gd name="connsiteY35" fmla="*/ 2072614 h 3028578"/>
              <a:gd name="connsiteX36" fmla="*/ 1398150 w 2170046"/>
              <a:gd name="connsiteY36" fmla="*/ 2060739 h 3028578"/>
              <a:gd name="connsiteX37" fmla="*/ 1362524 w 2170046"/>
              <a:gd name="connsiteY37" fmla="*/ 2019175 h 3028578"/>
              <a:gd name="connsiteX38" fmla="*/ 1344711 w 2170046"/>
              <a:gd name="connsiteY38" fmla="*/ 1995425 h 3028578"/>
              <a:gd name="connsiteX39" fmla="*/ 1309085 w 2170046"/>
              <a:gd name="connsiteY39" fmla="*/ 1977612 h 3028578"/>
              <a:gd name="connsiteX40" fmla="*/ 1279397 w 2170046"/>
              <a:gd name="connsiteY40" fmla="*/ 1947923 h 3028578"/>
              <a:gd name="connsiteX41" fmla="*/ 1273459 w 2170046"/>
              <a:gd name="connsiteY41" fmla="*/ 1930110 h 3028578"/>
              <a:gd name="connsiteX42" fmla="*/ 1255646 w 2170046"/>
              <a:gd name="connsiteY42" fmla="*/ 1918235 h 3028578"/>
              <a:gd name="connsiteX43" fmla="*/ 1184394 w 2170046"/>
              <a:gd name="connsiteY43" fmla="*/ 1912297 h 3028578"/>
              <a:gd name="connsiteX44" fmla="*/ 1148768 w 2170046"/>
              <a:gd name="connsiteY44" fmla="*/ 1894484 h 3028578"/>
              <a:gd name="connsiteX45" fmla="*/ 1130955 w 2170046"/>
              <a:gd name="connsiteY45" fmla="*/ 1876671 h 3028578"/>
              <a:gd name="connsiteX46" fmla="*/ 1047828 w 2170046"/>
              <a:gd name="connsiteY46" fmla="*/ 1858858 h 3028578"/>
              <a:gd name="connsiteX47" fmla="*/ 1012202 w 2170046"/>
              <a:gd name="connsiteY47" fmla="*/ 1846983 h 3028578"/>
              <a:gd name="connsiteX48" fmla="*/ 899386 w 2170046"/>
              <a:gd name="connsiteY48" fmla="*/ 1841045 h 3028578"/>
              <a:gd name="connsiteX49" fmla="*/ 857823 w 2170046"/>
              <a:gd name="connsiteY49" fmla="*/ 1817295 h 3028578"/>
              <a:gd name="connsiteX50" fmla="*/ 840010 w 2170046"/>
              <a:gd name="connsiteY50" fmla="*/ 1805419 h 3028578"/>
              <a:gd name="connsiteX51" fmla="*/ 816259 w 2170046"/>
              <a:gd name="connsiteY51" fmla="*/ 1799482 h 3028578"/>
              <a:gd name="connsiteX52" fmla="*/ 798446 w 2170046"/>
              <a:gd name="connsiteY52" fmla="*/ 1793544 h 3028578"/>
              <a:gd name="connsiteX53" fmla="*/ 786571 w 2170046"/>
              <a:gd name="connsiteY53" fmla="*/ 1775731 h 3028578"/>
              <a:gd name="connsiteX54" fmla="*/ 768758 w 2170046"/>
              <a:gd name="connsiteY54" fmla="*/ 1763856 h 3028578"/>
              <a:gd name="connsiteX55" fmla="*/ 756882 w 2170046"/>
              <a:gd name="connsiteY55" fmla="*/ 1728230 h 3028578"/>
              <a:gd name="connsiteX56" fmla="*/ 727194 w 2170046"/>
              <a:gd name="connsiteY56" fmla="*/ 1686666 h 3028578"/>
              <a:gd name="connsiteX57" fmla="*/ 709381 w 2170046"/>
              <a:gd name="connsiteY57" fmla="*/ 1674791 h 3028578"/>
              <a:gd name="connsiteX58" fmla="*/ 673755 w 2170046"/>
              <a:gd name="connsiteY58" fmla="*/ 1645103 h 3028578"/>
              <a:gd name="connsiteX59" fmla="*/ 632191 w 2170046"/>
              <a:gd name="connsiteY59" fmla="*/ 1633227 h 3028578"/>
              <a:gd name="connsiteX60" fmla="*/ 608441 w 2170046"/>
              <a:gd name="connsiteY60" fmla="*/ 1621352 h 3028578"/>
              <a:gd name="connsiteX61" fmla="*/ 578753 w 2170046"/>
              <a:gd name="connsiteY61" fmla="*/ 1585726 h 3028578"/>
              <a:gd name="connsiteX62" fmla="*/ 566877 w 2170046"/>
              <a:gd name="connsiteY62" fmla="*/ 1573851 h 3028578"/>
              <a:gd name="connsiteX63" fmla="*/ 560940 w 2170046"/>
              <a:gd name="connsiteY63" fmla="*/ 1556038 h 3028578"/>
              <a:gd name="connsiteX64" fmla="*/ 525314 w 2170046"/>
              <a:gd name="connsiteY64" fmla="*/ 1544162 h 3028578"/>
              <a:gd name="connsiteX65" fmla="*/ 513438 w 2170046"/>
              <a:gd name="connsiteY65" fmla="*/ 1532287 h 3028578"/>
              <a:gd name="connsiteX66" fmla="*/ 448124 w 2170046"/>
              <a:gd name="connsiteY66" fmla="*/ 1508536 h 3028578"/>
              <a:gd name="connsiteX67" fmla="*/ 412498 w 2170046"/>
              <a:gd name="connsiteY67" fmla="*/ 1472910 h 3028578"/>
              <a:gd name="connsiteX68" fmla="*/ 376872 w 2170046"/>
              <a:gd name="connsiteY68" fmla="*/ 1449160 h 3028578"/>
              <a:gd name="connsiteX69" fmla="*/ 353121 w 2170046"/>
              <a:gd name="connsiteY69" fmla="*/ 1425409 h 3028578"/>
              <a:gd name="connsiteX70" fmla="*/ 329371 w 2170046"/>
              <a:gd name="connsiteY70" fmla="*/ 1395721 h 3028578"/>
              <a:gd name="connsiteX71" fmla="*/ 311558 w 2170046"/>
              <a:gd name="connsiteY71" fmla="*/ 1377908 h 3028578"/>
              <a:gd name="connsiteX72" fmla="*/ 299682 w 2170046"/>
              <a:gd name="connsiteY72" fmla="*/ 1360095 h 3028578"/>
              <a:gd name="connsiteX73" fmla="*/ 281869 w 2170046"/>
              <a:gd name="connsiteY73" fmla="*/ 1354157 h 3028578"/>
              <a:gd name="connsiteX74" fmla="*/ 258119 w 2170046"/>
              <a:gd name="connsiteY74" fmla="*/ 1324469 h 3028578"/>
              <a:gd name="connsiteX75" fmla="*/ 246243 w 2170046"/>
              <a:gd name="connsiteY75" fmla="*/ 1312593 h 3028578"/>
              <a:gd name="connsiteX76" fmla="*/ 216555 w 2170046"/>
              <a:gd name="connsiteY76" fmla="*/ 1276967 h 3028578"/>
              <a:gd name="connsiteX77" fmla="*/ 210617 w 2170046"/>
              <a:gd name="connsiteY77" fmla="*/ 1259155 h 3028578"/>
              <a:gd name="connsiteX78" fmla="*/ 198742 w 2170046"/>
              <a:gd name="connsiteY78" fmla="*/ 1187903 h 3028578"/>
              <a:gd name="connsiteX79" fmla="*/ 192804 w 2170046"/>
              <a:gd name="connsiteY79" fmla="*/ 1170090 h 3028578"/>
              <a:gd name="connsiteX80" fmla="*/ 174991 w 2170046"/>
              <a:gd name="connsiteY80" fmla="*/ 1146339 h 3028578"/>
              <a:gd name="connsiteX81" fmla="*/ 163116 w 2170046"/>
              <a:gd name="connsiteY81" fmla="*/ 1098838 h 3028578"/>
              <a:gd name="connsiteX82" fmla="*/ 169054 w 2170046"/>
              <a:gd name="connsiteY82" fmla="*/ 1081025 h 3028578"/>
              <a:gd name="connsiteX83" fmla="*/ 163116 w 2170046"/>
              <a:gd name="connsiteY83" fmla="*/ 991960 h 3028578"/>
              <a:gd name="connsiteX84" fmla="*/ 151241 w 2170046"/>
              <a:gd name="connsiteY84" fmla="*/ 974147 h 3028578"/>
              <a:gd name="connsiteX85" fmla="*/ 133428 w 2170046"/>
              <a:gd name="connsiteY85" fmla="*/ 950396 h 3028578"/>
              <a:gd name="connsiteX86" fmla="*/ 121553 w 2170046"/>
              <a:gd name="connsiteY86" fmla="*/ 932583 h 3028578"/>
              <a:gd name="connsiteX87" fmla="*/ 109677 w 2170046"/>
              <a:gd name="connsiteY87" fmla="*/ 920708 h 3028578"/>
              <a:gd name="connsiteX88" fmla="*/ 103740 w 2170046"/>
              <a:gd name="connsiteY88" fmla="*/ 855393 h 3028578"/>
              <a:gd name="connsiteX89" fmla="*/ 97802 w 2170046"/>
              <a:gd name="connsiteY89" fmla="*/ 837580 h 3028578"/>
              <a:gd name="connsiteX90" fmla="*/ 85927 w 2170046"/>
              <a:gd name="connsiteY90" fmla="*/ 778204 h 3028578"/>
              <a:gd name="connsiteX91" fmla="*/ 97802 w 2170046"/>
              <a:gd name="connsiteY91" fmla="*/ 623825 h 3028578"/>
              <a:gd name="connsiteX92" fmla="*/ 91864 w 2170046"/>
              <a:gd name="connsiteY92" fmla="*/ 606012 h 3028578"/>
              <a:gd name="connsiteX93" fmla="*/ 79989 w 2170046"/>
              <a:gd name="connsiteY93" fmla="*/ 564448 h 3028578"/>
              <a:gd name="connsiteX94" fmla="*/ 97802 w 2170046"/>
              <a:gd name="connsiteY94" fmla="*/ 463508 h 3028578"/>
              <a:gd name="connsiteX95" fmla="*/ 109677 w 2170046"/>
              <a:gd name="connsiteY95" fmla="*/ 451632 h 3028578"/>
              <a:gd name="connsiteX96" fmla="*/ 103740 w 2170046"/>
              <a:gd name="connsiteY96" fmla="*/ 410069 h 3028578"/>
              <a:gd name="connsiteX97" fmla="*/ 97802 w 2170046"/>
              <a:gd name="connsiteY97" fmla="*/ 386318 h 3028578"/>
              <a:gd name="connsiteX98" fmla="*/ 91864 w 2170046"/>
              <a:gd name="connsiteY98" fmla="*/ 356630 h 3028578"/>
              <a:gd name="connsiteX99" fmla="*/ 103740 w 2170046"/>
              <a:gd name="connsiteY99" fmla="*/ 332879 h 3028578"/>
              <a:gd name="connsiteX100" fmla="*/ 115615 w 2170046"/>
              <a:gd name="connsiteY100" fmla="*/ 285378 h 3028578"/>
              <a:gd name="connsiteX101" fmla="*/ 109677 w 2170046"/>
              <a:gd name="connsiteY101" fmla="*/ 267565 h 3028578"/>
              <a:gd name="connsiteX102" fmla="*/ 91864 w 2170046"/>
              <a:gd name="connsiteY102" fmla="*/ 226001 h 3028578"/>
              <a:gd name="connsiteX103" fmla="*/ 85927 w 2170046"/>
              <a:gd name="connsiteY103" fmla="*/ 202251 h 3028578"/>
              <a:gd name="connsiteX104" fmla="*/ 68114 w 2170046"/>
              <a:gd name="connsiteY104" fmla="*/ 190375 h 3028578"/>
              <a:gd name="connsiteX105" fmla="*/ 38425 w 2170046"/>
              <a:gd name="connsiteY105" fmla="*/ 160687 h 3028578"/>
              <a:gd name="connsiteX106" fmla="*/ 26550 w 2170046"/>
              <a:gd name="connsiteY106" fmla="*/ 125061 h 3028578"/>
              <a:gd name="connsiteX107" fmla="*/ 20612 w 2170046"/>
              <a:gd name="connsiteY107" fmla="*/ 107248 h 3028578"/>
              <a:gd name="connsiteX108" fmla="*/ 14675 w 2170046"/>
              <a:gd name="connsiteY108" fmla="*/ 53809 h 3028578"/>
              <a:gd name="connsiteX109" fmla="*/ 2799 w 2170046"/>
              <a:gd name="connsiteY109" fmla="*/ 30058 h 3028578"/>
              <a:gd name="connsiteX0" fmla="*/ 2155371 w 2155371"/>
              <a:gd name="connsiteY0" fmla="*/ 2974769 h 2974769"/>
              <a:gd name="connsiteX1" fmla="*/ 2137558 w 2155371"/>
              <a:gd name="connsiteY1" fmla="*/ 2933205 h 2974769"/>
              <a:gd name="connsiteX2" fmla="*/ 2113807 w 2155371"/>
              <a:gd name="connsiteY2" fmla="*/ 2897579 h 2974769"/>
              <a:gd name="connsiteX3" fmla="*/ 2107870 w 2155371"/>
              <a:gd name="connsiteY3" fmla="*/ 2867891 h 2974769"/>
              <a:gd name="connsiteX4" fmla="*/ 2101932 w 2155371"/>
              <a:gd name="connsiteY4" fmla="*/ 2850078 h 2974769"/>
              <a:gd name="connsiteX5" fmla="*/ 2095994 w 2155371"/>
              <a:gd name="connsiteY5" fmla="*/ 2820390 h 2974769"/>
              <a:gd name="connsiteX6" fmla="*/ 2078181 w 2155371"/>
              <a:gd name="connsiteY6" fmla="*/ 2814452 h 2974769"/>
              <a:gd name="connsiteX7" fmla="*/ 2060368 w 2155371"/>
              <a:gd name="connsiteY7" fmla="*/ 2802577 h 2974769"/>
              <a:gd name="connsiteX8" fmla="*/ 2024742 w 2155371"/>
              <a:gd name="connsiteY8" fmla="*/ 2790701 h 2974769"/>
              <a:gd name="connsiteX9" fmla="*/ 2006929 w 2155371"/>
              <a:gd name="connsiteY9" fmla="*/ 2772888 h 2974769"/>
              <a:gd name="connsiteX10" fmla="*/ 1989116 w 2155371"/>
              <a:gd name="connsiteY10" fmla="*/ 2766951 h 2974769"/>
              <a:gd name="connsiteX11" fmla="*/ 1905989 w 2155371"/>
              <a:gd name="connsiteY11" fmla="*/ 2755075 h 2974769"/>
              <a:gd name="connsiteX12" fmla="*/ 1805049 w 2155371"/>
              <a:gd name="connsiteY12" fmla="*/ 2743200 h 2974769"/>
              <a:gd name="connsiteX13" fmla="*/ 1787236 w 2155371"/>
              <a:gd name="connsiteY13" fmla="*/ 2737262 h 2974769"/>
              <a:gd name="connsiteX14" fmla="*/ 1781298 w 2155371"/>
              <a:gd name="connsiteY14" fmla="*/ 2719449 h 2974769"/>
              <a:gd name="connsiteX15" fmla="*/ 1769423 w 2155371"/>
              <a:gd name="connsiteY15" fmla="*/ 2701636 h 2974769"/>
              <a:gd name="connsiteX16" fmla="*/ 1757548 w 2155371"/>
              <a:gd name="connsiteY16" fmla="*/ 2594758 h 2974769"/>
              <a:gd name="connsiteX17" fmla="*/ 1745672 w 2155371"/>
              <a:gd name="connsiteY17" fmla="*/ 2559133 h 2974769"/>
              <a:gd name="connsiteX18" fmla="*/ 1721922 w 2155371"/>
              <a:gd name="connsiteY18" fmla="*/ 2523507 h 2974769"/>
              <a:gd name="connsiteX19" fmla="*/ 1715984 w 2155371"/>
              <a:gd name="connsiteY19" fmla="*/ 2493818 h 2974769"/>
              <a:gd name="connsiteX20" fmla="*/ 1698171 w 2155371"/>
              <a:gd name="connsiteY20" fmla="*/ 2476005 h 2974769"/>
              <a:gd name="connsiteX21" fmla="*/ 1686296 w 2155371"/>
              <a:gd name="connsiteY21" fmla="*/ 2404753 h 2974769"/>
              <a:gd name="connsiteX22" fmla="*/ 1674420 w 2155371"/>
              <a:gd name="connsiteY22" fmla="*/ 2303813 h 2974769"/>
              <a:gd name="connsiteX23" fmla="*/ 1668483 w 2155371"/>
              <a:gd name="connsiteY23" fmla="*/ 2286000 h 2974769"/>
              <a:gd name="connsiteX24" fmla="*/ 1638794 w 2155371"/>
              <a:gd name="connsiteY24" fmla="*/ 2256312 h 2974769"/>
              <a:gd name="connsiteX25" fmla="*/ 1626919 w 2155371"/>
              <a:gd name="connsiteY25" fmla="*/ 2244436 h 2974769"/>
              <a:gd name="connsiteX26" fmla="*/ 1591293 w 2155371"/>
              <a:gd name="connsiteY26" fmla="*/ 2232561 h 2974769"/>
              <a:gd name="connsiteX27" fmla="*/ 1543792 w 2155371"/>
              <a:gd name="connsiteY27" fmla="*/ 2190997 h 2974769"/>
              <a:gd name="connsiteX28" fmla="*/ 1514103 w 2155371"/>
              <a:gd name="connsiteY28" fmla="*/ 2167247 h 2974769"/>
              <a:gd name="connsiteX29" fmla="*/ 1508166 w 2155371"/>
              <a:gd name="connsiteY29" fmla="*/ 2149434 h 2974769"/>
              <a:gd name="connsiteX30" fmla="*/ 1484415 w 2155371"/>
              <a:gd name="connsiteY30" fmla="*/ 2119746 h 2974769"/>
              <a:gd name="connsiteX31" fmla="*/ 1472540 w 2155371"/>
              <a:gd name="connsiteY31" fmla="*/ 2107870 h 2974769"/>
              <a:gd name="connsiteX32" fmla="*/ 1454727 w 2155371"/>
              <a:gd name="connsiteY32" fmla="*/ 2078182 h 2974769"/>
              <a:gd name="connsiteX33" fmla="*/ 1419101 w 2155371"/>
              <a:gd name="connsiteY33" fmla="*/ 2054431 h 2974769"/>
              <a:gd name="connsiteX34" fmla="*/ 1407226 w 2155371"/>
              <a:gd name="connsiteY34" fmla="*/ 2036618 h 2974769"/>
              <a:gd name="connsiteX35" fmla="*/ 1401288 w 2155371"/>
              <a:gd name="connsiteY35" fmla="*/ 2018805 h 2974769"/>
              <a:gd name="connsiteX36" fmla="*/ 1383475 w 2155371"/>
              <a:gd name="connsiteY36" fmla="*/ 2006930 h 2974769"/>
              <a:gd name="connsiteX37" fmla="*/ 1347849 w 2155371"/>
              <a:gd name="connsiteY37" fmla="*/ 1965366 h 2974769"/>
              <a:gd name="connsiteX38" fmla="*/ 1330036 w 2155371"/>
              <a:gd name="connsiteY38" fmla="*/ 1941616 h 2974769"/>
              <a:gd name="connsiteX39" fmla="*/ 1294410 w 2155371"/>
              <a:gd name="connsiteY39" fmla="*/ 1923803 h 2974769"/>
              <a:gd name="connsiteX40" fmla="*/ 1264722 w 2155371"/>
              <a:gd name="connsiteY40" fmla="*/ 1894114 h 2974769"/>
              <a:gd name="connsiteX41" fmla="*/ 1258784 w 2155371"/>
              <a:gd name="connsiteY41" fmla="*/ 1876301 h 2974769"/>
              <a:gd name="connsiteX42" fmla="*/ 1240971 w 2155371"/>
              <a:gd name="connsiteY42" fmla="*/ 1864426 h 2974769"/>
              <a:gd name="connsiteX43" fmla="*/ 1169719 w 2155371"/>
              <a:gd name="connsiteY43" fmla="*/ 1858488 h 2974769"/>
              <a:gd name="connsiteX44" fmla="*/ 1134093 w 2155371"/>
              <a:gd name="connsiteY44" fmla="*/ 1840675 h 2974769"/>
              <a:gd name="connsiteX45" fmla="*/ 1116280 w 2155371"/>
              <a:gd name="connsiteY45" fmla="*/ 1822862 h 2974769"/>
              <a:gd name="connsiteX46" fmla="*/ 1033153 w 2155371"/>
              <a:gd name="connsiteY46" fmla="*/ 1805049 h 2974769"/>
              <a:gd name="connsiteX47" fmla="*/ 997527 w 2155371"/>
              <a:gd name="connsiteY47" fmla="*/ 1793174 h 2974769"/>
              <a:gd name="connsiteX48" fmla="*/ 884711 w 2155371"/>
              <a:gd name="connsiteY48" fmla="*/ 1787236 h 2974769"/>
              <a:gd name="connsiteX49" fmla="*/ 843148 w 2155371"/>
              <a:gd name="connsiteY49" fmla="*/ 1763486 h 2974769"/>
              <a:gd name="connsiteX50" fmla="*/ 825335 w 2155371"/>
              <a:gd name="connsiteY50" fmla="*/ 1751610 h 2974769"/>
              <a:gd name="connsiteX51" fmla="*/ 801584 w 2155371"/>
              <a:gd name="connsiteY51" fmla="*/ 1745673 h 2974769"/>
              <a:gd name="connsiteX52" fmla="*/ 783771 w 2155371"/>
              <a:gd name="connsiteY52" fmla="*/ 1739735 h 2974769"/>
              <a:gd name="connsiteX53" fmla="*/ 771896 w 2155371"/>
              <a:gd name="connsiteY53" fmla="*/ 1721922 h 2974769"/>
              <a:gd name="connsiteX54" fmla="*/ 754083 w 2155371"/>
              <a:gd name="connsiteY54" fmla="*/ 1710047 h 2974769"/>
              <a:gd name="connsiteX55" fmla="*/ 742207 w 2155371"/>
              <a:gd name="connsiteY55" fmla="*/ 1674421 h 2974769"/>
              <a:gd name="connsiteX56" fmla="*/ 712519 w 2155371"/>
              <a:gd name="connsiteY56" fmla="*/ 1632857 h 2974769"/>
              <a:gd name="connsiteX57" fmla="*/ 694706 w 2155371"/>
              <a:gd name="connsiteY57" fmla="*/ 1620982 h 2974769"/>
              <a:gd name="connsiteX58" fmla="*/ 659080 w 2155371"/>
              <a:gd name="connsiteY58" fmla="*/ 1591294 h 2974769"/>
              <a:gd name="connsiteX59" fmla="*/ 617516 w 2155371"/>
              <a:gd name="connsiteY59" fmla="*/ 1579418 h 2974769"/>
              <a:gd name="connsiteX60" fmla="*/ 593766 w 2155371"/>
              <a:gd name="connsiteY60" fmla="*/ 1567543 h 2974769"/>
              <a:gd name="connsiteX61" fmla="*/ 564078 w 2155371"/>
              <a:gd name="connsiteY61" fmla="*/ 1531917 h 2974769"/>
              <a:gd name="connsiteX62" fmla="*/ 552202 w 2155371"/>
              <a:gd name="connsiteY62" fmla="*/ 1520042 h 2974769"/>
              <a:gd name="connsiteX63" fmla="*/ 546265 w 2155371"/>
              <a:gd name="connsiteY63" fmla="*/ 1502229 h 2974769"/>
              <a:gd name="connsiteX64" fmla="*/ 510639 w 2155371"/>
              <a:gd name="connsiteY64" fmla="*/ 1490353 h 2974769"/>
              <a:gd name="connsiteX65" fmla="*/ 498763 w 2155371"/>
              <a:gd name="connsiteY65" fmla="*/ 1478478 h 2974769"/>
              <a:gd name="connsiteX66" fmla="*/ 433449 w 2155371"/>
              <a:gd name="connsiteY66" fmla="*/ 1454727 h 2974769"/>
              <a:gd name="connsiteX67" fmla="*/ 397823 w 2155371"/>
              <a:gd name="connsiteY67" fmla="*/ 1419101 h 2974769"/>
              <a:gd name="connsiteX68" fmla="*/ 362197 w 2155371"/>
              <a:gd name="connsiteY68" fmla="*/ 1395351 h 2974769"/>
              <a:gd name="connsiteX69" fmla="*/ 338446 w 2155371"/>
              <a:gd name="connsiteY69" fmla="*/ 1371600 h 2974769"/>
              <a:gd name="connsiteX70" fmla="*/ 314696 w 2155371"/>
              <a:gd name="connsiteY70" fmla="*/ 1341912 h 2974769"/>
              <a:gd name="connsiteX71" fmla="*/ 296883 w 2155371"/>
              <a:gd name="connsiteY71" fmla="*/ 1324099 h 2974769"/>
              <a:gd name="connsiteX72" fmla="*/ 285007 w 2155371"/>
              <a:gd name="connsiteY72" fmla="*/ 1306286 h 2974769"/>
              <a:gd name="connsiteX73" fmla="*/ 267194 w 2155371"/>
              <a:gd name="connsiteY73" fmla="*/ 1300348 h 2974769"/>
              <a:gd name="connsiteX74" fmla="*/ 243444 w 2155371"/>
              <a:gd name="connsiteY74" fmla="*/ 1270660 h 2974769"/>
              <a:gd name="connsiteX75" fmla="*/ 231568 w 2155371"/>
              <a:gd name="connsiteY75" fmla="*/ 1258784 h 2974769"/>
              <a:gd name="connsiteX76" fmla="*/ 201880 w 2155371"/>
              <a:gd name="connsiteY76" fmla="*/ 1223158 h 2974769"/>
              <a:gd name="connsiteX77" fmla="*/ 195942 w 2155371"/>
              <a:gd name="connsiteY77" fmla="*/ 1205346 h 2974769"/>
              <a:gd name="connsiteX78" fmla="*/ 184067 w 2155371"/>
              <a:gd name="connsiteY78" fmla="*/ 1134094 h 2974769"/>
              <a:gd name="connsiteX79" fmla="*/ 178129 w 2155371"/>
              <a:gd name="connsiteY79" fmla="*/ 1116281 h 2974769"/>
              <a:gd name="connsiteX80" fmla="*/ 160316 w 2155371"/>
              <a:gd name="connsiteY80" fmla="*/ 1092530 h 2974769"/>
              <a:gd name="connsiteX81" fmla="*/ 148441 w 2155371"/>
              <a:gd name="connsiteY81" fmla="*/ 1045029 h 2974769"/>
              <a:gd name="connsiteX82" fmla="*/ 154379 w 2155371"/>
              <a:gd name="connsiteY82" fmla="*/ 1027216 h 2974769"/>
              <a:gd name="connsiteX83" fmla="*/ 148441 w 2155371"/>
              <a:gd name="connsiteY83" fmla="*/ 938151 h 2974769"/>
              <a:gd name="connsiteX84" fmla="*/ 136566 w 2155371"/>
              <a:gd name="connsiteY84" fmla="*/ 920338 h 2974769"/>
              <a:gd name="connsiteX85" fmla="*/ 118753 w 2155371"/>
              <a:gd name="connsiteY85" fmla="*/ 896587 h 2974769"/>
              <a:gd name="connsiteX86" fmla="*/ 106878 w 2155371"/>
              <a:gd name="connsiteY86" fmla="*/ 878774 h 2974769"/>
              <a:gd name="connsiteX87" fmla="*/ 95002 w 2155371"/>
              <a:gd name="connsiteY87" fmla="*/ 866899 h 2974769"/>
              <a:gd name="connsiteX88" fmla="*/ 89065 w 2155371"/>
              <a:gd name="connsiteY88" fmla="*/ 801584 h 2974769"/>
              <a:gd name="connsiteX89" fmla="*/ 83127 w 2155371"/>
              <a:gd name="connsiteY89" fmla="*/ 783771 h 2974769"/>
              <a:gd name="connsiteX90" fmla="*/ 71252 w 2155371"/>
              <a:gd name="connsiteY90" fmla="*/ 724395 h 2974769"/>
              <a:gd name="connsiteX91" fmla="*/ 83127 w 2155371"/>
              <a:gd name="connsiteY91" fmla="*/ 570016 h 2974769"/>
              <a:gd name="connsiteX92" fmla="*/ 77189 w 2155371"/>
              <a:gd name="connsiteY92" fmla="*/ 552203 h 2974769"/>
              <a:gd name="connsiteX93" fmla="*/ 65314 w 2155371"/>
              <a:gd name="connsiteY93" fmla="*/ 510639 h 2974769"/>
              <a:gd name="connsiteX94" fmla="*/ 83127 w 2155371"/>
              <a:gd name="connsiteY94" fmla="*/ 409699 h 2974769"/>
              <a:gd name="connsiteX95" fmla="*/ 95002 w 2155371"/>
              <a:gd name="connsiteY95" fmla="*/ 397823 h 2974769"/>
              <a:gd name="connsiteX96" fmla="*/ 89065 w 2155371"/>
              <a:gd name="connsiteY96" fmla="*/ 356260 h 2974769"/>
              <a:gd name="connsiteX97" fmla="*/ 83127 w 2155371"/>
              <a:gd name="connsiteY97" fmla="*/ 332509 h 2974769"/>
              <a:gd name="connsiteX98" fmla="*/ 77189 w 2155371"/>
              <a:gd name="connsiteY98" fmla="*/ 302821 h 2974769"/>
              <a:gd name="connsiteX99" fmla="*/ 89065 w 2155371"/>
              <a:gd name="connsiteY99" fmla="*/ 279070 h 2974769"/>
              <a:gd name="connsiteX100" fmla="*/ 100940 w 2155371"/>
              <a:gd name="connsiteY100" fmla="*/ 231569 h 2974769"/>
              <a:gd name="connsiteX101" fmla="*/ 95002 w 2155371"/>
              <a:gd name="connsiteY101" fmla="*/ 213756 h 2974769"/>
              <a:gd name="connsiteX102" fmla="*/ 77189 w 2155371"/>
              <a:gd name="connsiteY102" fmla="*/ 172192 h 2974769"/>
              <a:gd name="connsiteX103" fmla="*/ 71252 w 2155371"/>
              <a:gd name="connsiteY103" fmla="*/ 148442 h 2974769"/>
              <a:gd name="connsiteX104" fmla="*/ 53439 w 2155371"/>
              <a:gd name="connsiteY104" fmla="*/ 136566 h 2974769"/>
              <a:gd name="connsiteX105" fmla="*/ 23750 w 2155371"/>
              <a:gd name="connsiteY105" fmla="*/ 106878 h 2974769"/>
              <a:gd name="connsiteX106" fmla="*/ 11875 w 2155371"/>
              <a:gd name="connsiteY106" fmla="*/ 71252 h 2974769"/>
              <a:gd name="connsiteX107" fmla="*/ 5937 w 2155371"/>
              <a:gd name="connsiteY107" fmla="*/ 53439 h 2974769"/>
              <a:gd name="connsiteX108" fmla="*/ 0 w 2155371"/>
              <a:gd name="connsiteY108" fmla="*/ 0 h 2974769"/>
              <a:gd name="connsiteX0" fmla="*/ 2149434 w 2149434"/>
              <a:gd name="connsiteY0" fmla="*/ 2921330 h 2921330"/>
              <a:gd name="connsiteX1" fmla="*/ 2131621 w 2149434"/>
              <a:gd name="connsiteY1" fmla="*/ 2879766 h 2921330"/>
              <a:gd name="connsiteX2" fmla="*/ 2107870 w 2149434"/>
              <a:gd name="connsiteY2" fmla="*/ 2844140 h 2921330"/>
              <a:gd name="connsiteX3" fmla="*/ 2101933 w 2149434"/>
              <a:gd name="connsiteY3" fmla="*/ 2814452 h 2921330"/>
              <a:gd name="connsiteX4" fmla="*/ 2095995 w 2149434"/>
              <a:gd name="connsiteY4" fmla="*/ 2796639 h 2921330"/>
              <a:gd name="connsiteX5" fmla="*/ 2090057 w 2149434"/>
              <a:gd name="connsiteY5" fmla="*/ 2766951 h 2921330"/>
              <a:gd name="connsiteX6" fmla="*/ 2072244 w 2149434"/>
              <a:gd name="connsiteY6" fmla="*/ 2761013 h 2921330"/>
              <a:gd name="connsiteX7" fmla="*/ 2054431 w 2149434"/>
              <a:gd name="connsiteY7" fmla="*/ 2749138 h 2921330"/>
              <a:gd name="connsiteX8" fmla="*/ 2018805 w 2149434"/>
              <a:gd name="connsiteY8" fmla="*/ 2737262 h 2921330"/>
              <a:gd name="connsiteX9" fmla="*/ 2000992 w 2149434"/>
              <a:gd name="connsiteY9" fmla="*/ 2719449 h 2921330"/>
              <a:gd name="connsiteX10" fmla="*/ 1983179 w 2149434"/>
              <a:gd name="connsiteY10" fmla="*/ 2713512 h 2921330"/>
              <a:gd name="connsiteX11" fmla="*/ 1900052 w 2149434"/>
              <a:gd name="connsiteY11" fmla="*/ 2701636 h 2921330"/>
              <a:gd name="connsiteX12" fmla="*/ 1799112 w 2149434"/>
              <a:gd name="connsiteY12" fmla="*/ 2689761 h 2921330"/>
              <a:gd name="connsiteX13" fmla="*/ 1781299 w 2149434"/>
              <a:gd name="connsiteY13" fmla="*/ 2683823 h 2921330"/>
              <a:gd name="connsiteX14" fmla="*/ 1775361 w 2149434"/>
              <a:gd name="connsiteY14" fmla="*/ 2666010 h 2921330"/>
              <a:gd name="connsiteX15" fmla="*/ 1763486 w 2149434"/>
              <a:gd name="connsiteY15" fmla="*/ 2648197 h 2921330"/>
              <a:gd name="connsiteX16" fmla="*/ 1751611 w 2149434"/>
              <a:gd name="connsiteY16" fmla="*/ 2541319 h 2921330"/>
              <a:gd name="connsiteX17" fmla="*/ 1739735 w 2149434"/>
              <a:gd name="connsiteY17" fmla="*/ 2505694 h 2921330"/>
              <a:gd name="connsiteX18" fmla="*/ 1715985 w 2149434"/>
              <a:gd name="connsiteY18" fmla="*/ 2470068 h 2921330"/>
              <a:gd name="connsiteX19" fmla="*/ 1710047 w 2149434"/>
              <a:gd name="connsiteY19" fmla="*/ 2440379 h 2921330"/>
              <a:gd name="connsiteX20" fmla="*/ 1692234 w 2149434"/>
              <a:gd name="connsiteY20" fmla="*/ 2422566 h 2921330"/>
              <a:gd name="connsiteX21" fmla="*/ 1680359 w 2149434"/>
              <a:gd name="connsiteY21" fmla="*/ 2351314 h 2921330"/>
              <a:gd name="connsiteX22" fmla="*/ 1668483 w 2149434"/>
              <a:gd name="connsiteY22" fmla="*/ 2250374 h 2921330"/>
              <a:gd name="connsiteX23" fmla="*/ 1662546 w 2149434"/>
              <a:gd name="connsiteY23" fmla="*/ 2232561 h 2921330"/>
              <a:gd name="connsiteX24" fmla="*/ 1632857 w 2149434"/>
              <a:gd name="connsiteY24" fmla="*/ 2202873 h 2921330"/>
              <a:gd name="connsiteX25" fmla="*/ 1620982 w 2149434"/>
              <a:gd name="connsiteY25" fmla="*/ 2190997 h 2921330"/>
              <a:gd name="connsiteX26" fmla="*/ 1585356 w 2149434"/>
              <a:gd name="connsiteY26" fmla="*/ 2179122 h 2921330"/>
              <a:gd name="connsiteX27" fmla="*/ 1537855 w 2149434"/>
              <a:gd name="connsiteY27" fmla="*/ 2137558 h 2921330"/>
              <a:gd name="connsiteX28" fmla="*/ 1508166 w 2149434"/>
              <a:gd name="connsiteY28" fmla="*/ 2113808 h 2921330"/>
              <a:gd name="connsiteX29" fmla="*/ 1502229 w 2149434"/>
              <a:gd name="connsiteY29" fmla="*/ 2095995 h 2921330"/>
              <a:gd name="connsiteX30" fmla="*/ 1478478 w 2149434"/>
              <a:gd name="connsiteY30" fmla="*/ 2066307 h 2921330"/>
              <a:gd name="connsiteX31" fmla="*/ 1466603 w 2149434"/>
              <a:gd name="connsiteY31" fmla="*/ 2054431 h 2921330"/>
              <a:gd name="connsiteX32" fmla="*/ 1448790 w 2149434"/>
              <a:gd name="connsiteY32" fmla="*/ 2024743 h 2921330"/>
              <a:gd name="connsiteX33" fmla="*/ 1413164 w 2149434"/>
              <a:gd name="connsiteY33" fmla="*/ 2000992 h 2921330"/>
              <a:gd name="connsiteX34" fmla="*/ 1401289 w 2149434"/>
              <a:gd name="connsiteY34" fmla="*/ 1983179 h 2921330"/>
              <a:gd name="connsiteX35" fmla="*/ 1395351 w 2149434"/>
              <a:gd name="connsiteY35" fmla="*/ 1965366 h 2921330"/>
              <a:gd name="connsiteX36" fmla="*/ 1377538 w 2149434"/>
              <a:gd name="connsiteY36" fmla="*/ 1953491 h 2921330"/>
              <a:gd name="connsiteX37" fmla="*/ 1341912 w 2149434"/>
              <a:gd name="connsiteY37" fmla="*/ 1911927 h 2921330"/>
              <a:gd name="connsiteX38" fmla="*/ 1324099 w 2149434"/>
              <a:gd name="connsiteY38" fmla="*/ 1888177 h 2921330"/>
              <a:gd name="connsiteX39" fmla="*/ 1288473 w 2149434"/>
              <a:gd name="connsiteY39" fmla="*/ 1870364 h 2921330"/>
              <a:gd name="connsiteX40" fmla="*/ 1258785 w 2149434"/>
              <a:gd name="connsiteY40" fmla="*/ 1840675 h 2921330"/>
              <a:gd name="connsiteX41" fmla="*/ 1252847 w 2149434"/>
              <a:gd name="connsiteY41" fmla="*/ 1822862 h 2921330"/>
              <a:gd name="connsiteX42" fmla="*/ 1235034 w 2149434"/>
              <a:gd name="connsiteY42" fmla="*/ 1810987 h 2921330"/>
              <a:gd name="connsiteX43" fmla="*/ 1163782 w 2149434"/>
              <a:gd name="connsiteY43" fmla="*/ 1805049 h 2921330"/>
              <a:gd name="connsiteX44" fmla="*/ 1128156 w 2149434"/>
              <a:gd name="connsiteY44" fmla="*/ 1787236 h 2921330"/>
              <a:gd name="connsiteX45" fmla="*/ 1110343 w 2149434"/>
              <a:gd name="connsiteY45" fmla="*/ 1769423 h 2921330"/>
              <a:gd name="connsiteX46" fmla="*/ 1027216 w 2149434"/>
              <a:gd name="connsiteY46" fmla="*/ 1751610 h 2921330"/>
              <a:gd name="connsiteX47" fmla="*/ 991590 w 2149434"/>
              <a:gd name="connsiteY47" fmla="*/ 1739735 h 2921330"/>
              <a:gd name="connsiteX48" fmla="*/ 878774 w 2149434"/>
              <a:gd name="connsiteY48" fmla="*/ 1733797 h 2921330"/>
              <a:gd name="connsiteX49" fmla="*/ 837211 w 2149434"/>
              <a:gd name="connsiteY49" fmla="*/ 1710047 h 2921330"/>
              <a:gd name="connsiteX50" fmla="*/ 819398 w 2149434"/>
              <a:gd name="connsiteY50" fmla="*/ 1698171 h 2921330"/>
              <a:gd name="connsiteX51" fmla="*/ 795647 w 2149434"/>
              <a:gd name="connsiteY51" fmla="*/ 1692234 h 2921330"/>
              <a:gd name="connsiteX52" fmla="*/ 777834 w 2149434"/>
              <a:gd name="connsiteY52" fmla="*/ 1686296 h 2921330"/>
              <a:gd name="connsiteX53" fmla="*/ 765959 w 2149434"/>
              <a:gd name="connsiteY53" fmla="*/ 1668483 h 2921330"/>
              <a:gd name="connsiteX54" fmla="*/ 748146 w 2149434"/>
              <a:gd name="connsiteY54" fmla="*/ 1656608 h 2921330"/>
              <a:gd name="connsiteX55" fmla="*/ 736270 w 2149434"/>
              <a:gd name="connsiteY55" fmla="*/ 1620982 h 2921330"/>
              <a:gd name="connsiteX56" fmla="*/ 706582 w 2149434"/>
              <a:gd name="connsiteY56" fmla="*/ 1579418 h 2921330"/>
              <a:gd name="connsiteX57" fmla="*/ 688769 w 2149434"/>
              <a:gd name="connsiteY57" fmla="*/ 1567543 h 2921330"/>
              <a:gd name="connsiteX58" fmla="*/ 653143 w 2149434"/>
              <a:gd name="connsiteY58" fmla="*/ 1537855 h 2921330"/>
              <a:gd name="connsiteX59" fmla="*/ 611579 w 2149434"/>
              <a:gd name="connsiteY59" fmla="*/ 1525979 h 2921330"/>
              <a:gd name="connsiteX60" fmla="*/ 587829 w 2149434"/>
              <a:gd name="connsiteY60" fmla="*/ 1514104 h 2921330"/>
              <a:gd name="connsiteX61" fmla="*/ 558141 w 2149434"/>
              <a:gd name="connsiteY61" fmla="*/ 1478478 h 2921330"/>
              <a:gd name="connsiteX62" fmla="*/ 546265 w 2149434"/>
              <a:gd name="connsiteY62" fmla="*/ 1466603 h 2921330"/>
              <a:gd name="connsiteX63" fmla="*/ 540328 w 2149434"/>
              <a:gd name="connsiteY63" fmla="*/ 1448790 h 2921330"/>
              <a:gd name="connsiteX64" fmla="*/ 504702 w 2149434"/>
              <a:gd name="connsiteY64" fmla="*/ 1436914 h 2921330"/>
              <a:gd name="connsiteX65" fmla="*/ 492826 w 2149434"/>
              <a:gd name="connsiteY65" fmla="*/ 1425039 h 2921330"/>
              <a:gd name="connsiteX66" fmla="*/ 427512 w 2149434"/>
              <a:gd name="connsiteY66" fmla="*/ 1401288 h 2921330"/>
              <a:gd name="connsiteX67" fmla="*/ 391886 w 2149434"/>
              <a:gd name="connsiteY67" fmla="*/ 1365662 h 2921330"/>
              <a:gd name="connsiteX68" fmla="*/ 356260 w 2149434"/>
              <a:gd name="connsiteY68" fmla="*/ 1341912 h 2921330"/>
              <a:gd name="connsiteX69" fmla="*/ 332509 w 2149434"/>
              <a:gd name="connsiteY69" fmla="*/ 1318161 h 2921330"/>
              <a:gd name="connsiteX70" fmla="*/ 308759 w 2149434"/>
              <a:gd name="connsiteY70" fmla="*/ 1288473 h 2921330"/>
              <a:gd name="connsiteX71" fmla="*/ 290946 w 2149434"/>
              <a:gd name="connsiteY71" fmla="*/ 1270660 h 2921330"/>
              <a:gd name="connsiteX72" fmla="*/ 279070 w 2149434"/>
              <a:gd name="connsiteY72" fmla="*/ 1252847 h 2921330"/>
              <a:gd name="connsiteX73" fmla="*/ 261257 w 2149434"/>
              <a:gd name="connsiteY73" fmla="*/ 1246909 h 2921330"/>
              <a:gd name="connsiteX74" fmla="*/ 237507 w 2149434"/>
              <a:gd name="connsiteY74" fmla="*/ 1217221 h 2921330"/>
              <a:gd name="connsiteX75" fmla="*/ 225631 w 2149434"/>
              <a:gd name="connsiteY75" fmla="*/ 1205345 h 2921330"/>
              <a:gd name="connsiteX76" fmla="*/ 195943 w 2149434"/>
              <a:gd name="connsiteY76" fmla="*/ 1169719 h 2921330"/>
              <a:gd name="connsiteX77" fmla="*/ 190005 w 2149434"/>
              <a:gd name="connsiteY77" fmla="*/ 1151907 h 2921330"/>
              <a:gd name="connsiteX78" fmla="*/ 178130 w 2149434"/>
              <a:gd name="connsiteY78" fmla="*/ 1080655 h 2921330"/>
              <a:gd name="connsiteX79" fmla="*/ 172192 w 2149434"/>
              <a:gd name="connsiteY79" fmla="*/ 1062842 h 2921330"/>
              <a:gd name="connsiteX80" fmla="*/ 154379 w 2149434"/>
              <a:gd name="connsiteY80" fmla="*/ 1039091 h 2921330"/>
              <a:gd name="connsiteX81" fmla="*/ 142504 w 2149434"/>
              <a:gd name="connsiteY81" fmla="*/ 991590 h 2921330"/>
              <a:gd name="connsiteX82" fmla="*/ 148442 w 2149434"/>
              <a:gd name="connsiteY82" fmla="*/ 973777 h 2921330"/>
              <a:gd name="connsiteX83" fmla="*/ 142504 w 2149434"/>
              <a:gd name="connsiteY83" fmla="*/ 884712 h 2921330"/>
              <a:gd name="connsiteX84" fmla="*/ 130629 w 2149434"/>
              <a:gd name="connsiteY84" fmla="*/ 866899 h 2921330"/>
              <a:gd name="connsiteX85" fmla="*/ 112816 w 2149434"/>
              <a:gd name="connsiteY85" fmla="*/ 843148 h 2921330"/>
              <a:gd name="connsiteX86" fmla="*/ 100941 w 2149434"/>
              <a:gd name="connsiteY86" fmla="*/ 825335 h 2921330"/>
              <a:gd name="connsiteX87" fmla="*/ 89065 w 2149434"/>
              <a:gd name="connsiteY87" fmla="*/ 813460 h 2921330"/>
              <a:gd name="connsiteX88" fmla="*/ 83128 w 2149434"/>
              <a:gd name="connsiteY88" fmla="*/ 748145 h 2921330"/>
              <a:gd name="connsiteX89" fmla="*/ 77190 w 2149434"/>
              <a:gd name="connsiteY89" fmla="*/ 730332 h 2921330"/>
              <a:gd name="connsiteX90" fmla="*/ 65315 w 2149434"/>
              <a:gd name="connsiteY90" fmla="*/ 670956 h 2921330"/>
              <a:gd name="connsiteX91" fmla="*/ 77190 w 2149434"/>
              <a:gd name="connsiteY91" fmla="*/ 516577 h 2921330"/>
              <a:gd name="connsiteX92" fmla="*/ 71252 w 2149434"/>
              <a:gd name="connsiteY92" fmla="*/ 498764 h 2921330"/>
              <a:gd name="connsiteX93" fmla="*/ 59377 w 2149434"/>
              <a:gd name="connsiteY93" fmla="*/ 457200 h 2921330"/>
              <a:gd name="connsiteX94" fmla="*/ 77190 w 2149434"/>
              <a:gd name="connsiteY94" fmla="*/ 356260 h 2921330"/>
              <a:gd name="connsiteX95" fmla="*/ 89065 w 2149434"/>
              <a:gd name="connsiteY95" fmla="*/ 344384 h 2921330"/>
              <a:gd name="connsiteX96" fmla="*/ 83128 w 2149434"/>
              <a:gd name="connsiteY96" fmla="*/ 302821 h 2921330"/>
              <a:gd name="connsiteX97" fmla="*/ 77190 w 2149434"/>
              <a:gd name="connsiteY97" fmla="*/ 279070 h 2921330"/>
              <a:gd name="connsiteX98" fmla="*/ 71252 w 2149434"/>
              <a:gd name="connsiteY98" fmla="*/ 249382 h 2921330"/>
              <a:gd name="connsiteX99" fmla="*/ 83128 w 2149434"/>
              <a:gd name="connsiteY99" fmla="*/ 225631 h 2921330"/>
              <a:gd name="connsiteX100" fmla="*/ 95003 w 2149434"/>
              <a:gd name="connsiteY100" fmla="*/ 178130 h 2921330"/>
              <a:gd name="connsiteX101" fmla="*/ 89065 w 2149434"/>
              <a:gd name="connsiteY101" fmla="*/ 160317 h 2921330"/>
              <a:gd name="connsiteX102" fmla="*/ 71252 w 2149434"/>
              <a:gd name="connsiteY102" fmla="*/ 118753 h 2921330"/>
              <a:gd name="connsiteX103" fmla="*/ 65315 w 2149434"/>
              <a:gd name="connsiteY103" fmla="*/ 95003 h 2921330"/>
              <a:gd name="connsiteX104" fmla="*/ 47502 w 2149434"/>
              <a:gd name="connsiteY104" fmla="*/ 83127 h 2921330"/>
              <a:gd name="connsiteX105" fmla="*/ 17813 w 2149434"/>
              <a:gd name="connsiteY105" fmla="*/ 53439 h 2921330"/>
              <a:gd name="connsiteX106" fmla="*/ 5938 w 2149434"/>
              <a:gd name="connsiteY106" fmla="*/ 17813 h 2921330"/>
              <a:gd name="connsiteX107" fmla="*/ 0 w 2149434"/>
              <a:gd name="connsiteY107" fmla="*/ 0 h 2921330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59377 w 2143496"/>
              <a:gd name="connsiteY103" fmla="*/ 77190 h 2903517"/>
              <a:gd name="connsiteX104" fmla="*/ 41564 w 2143496"/>
              <a:gd name="connsiteY104" fmla="*/ 65314 h 2903517"/>
              <a:gd name="connsiteX105" fmla="*/ 11875 w 2143496"/>
              <a:gd name="connsiteY105" fmla="*/ 35626 h 2903517"/>
              <a:gd name="connsiteX106" fmla="*/ 0 w 2143496"/>
              <a:gd name="connsiteY10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59377 w 2143496"/>
              <a:gd name="connsiteY103" fmla="*/ 77190 h 2903517"/>
              <a:gd name="connsiteX104" fmla="*/ 11875 w 2143496"/>
              <a:gd name="connsiteY104" fmla="*/ 35626 h 2903517"/>
              <a:gd name="connsiteX105" fmla="*/ 0 w 2143496"/>
              <a:gd name="connsiteY10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77190 w 2143496"/>
              <a:gd name="connsiteY99" fmla="*/ 207818 h 2903517"/>
              <a:gd name="connsiteX100" fmla="*/ 89065 w 2143496"/>
              <a:gd name="connsiteY100" fmla="*/ 160317 h 2903517"/>
              <a:gd name="connsiteX101" fmla="*/ 83127 w 2143496"/>
              <a:gd name="connsiteY101" fmla="*/ 142504 h 2903517"/>
              <a:gd name="connsiteX102" fmla="*/ 65314 w 2143496"/>
              <a:gd name="connsiteY102" fmla="*/ 100940 h 2903517"/>
              <a:gd name="connsiteX103" fmla="*/ 11875 w 2143496"/>
              <a:gd name="connsiteY103" fmla="*/ 35626 h 2903517"/>
              <a:gd name="connsiteX104" fmla="*/ 0 w 2143496"/>
              <a:gd name="connsiteY10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65314 w 2143496"/>
              <a:gd name="connsiteY98" fmla="*/ 231569 h 2903517"/>
              <a:gd name="connsiteX99" fmla="*/ 89065 w 2143496"/>
              <a:gd name="connsiteY99" fmla="*/ 160317 h 2903517"/>
              <a:gd name="connsiteX100" fmla="*/ 83127 w 2143496"/>
              <a:gd name="connsiteY100" fmla="*/ 142504 h 2903517"/>
              <a:gd name="connsiteX101" fmla="*/ 65314 w 2143496"/>
              <a:gd name="connsiteY101" fmla="*/ 100940 h 2903517"/>
              <a:gd name="connsiteX102" fmla="*/ 11875 w 2143496"/>
              <a:gd name="connsiteY102" fmla="*/ 35626 h 2903517"/>
              <a:gd name="connsiteX103" fmla="*/ 0 w 2143496"/>
              <a:gd name="connsiteY10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71252 w 2143496"/>
              <a:gd name="connsiteY97" fmla="*/ 261257 h 2903517"/>
              <a:gd name="connsiteX98" fmla="*/ 89065 w 2143496"/>
              <a:gd name="connsiteY98" fmla="*/ 160317 h 2903517"/>
              <a:gd name="connsiteX99" fmla="*/ 83127 w 2143496"/>
              <a:gd name="connsiteY99" fmla="*/ 142504 h 2903517"/>
              <a:gd name="connsiteX100" fmla="*/ 65314 w 2143496"/>
              <a:gd name="connsiteY100" fmla="*/ 100940 h 2903517"/>
              <a:gd name="connsiteX101" fmla="*/ 11875 w 2143496"/>
              <a:gd name="connsiteY101" fmla="*/ 35626 h 2903517"/>
              <a:gd name="connsiteX102" fmla="*/ 0 w 2143496"/>
              <a:gd name="connsiteY10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77190 w 2143496"/>
              <a:gd name="connsiteY96" fmla="*/ 285008 h 2903517"/>
              <a:gd name="connsiteX97" fmla="*/ 89065 w 2143496"/>
              <a:gd name="connsiteY97" fmla="*/ 160317 h 2903517"/>
              <a:gd name="connsiteX98" fmla="*/ 83127 w 2143496"/>
              <a:gd name="connsiteY98" fmla="*/ 142504 h 2903517"/>
              <a:gd name="connsiteX99" fmla="*/ 65314 w 2143496"/>
              <a:gd name="connsiteY99" fmla="*/ 100940 h 2903517"/>
              <a:gd name="connsiteX100" fmla="*/ 11875 w 2143496"/>
              <a:gd name="connsiteY100" fmla="*/ 35626 h 2903517"/>
              <a:gd name="connsiteX101" fmla="*/ 0 w 2143496"/>
              <a:gd name="connsiteY10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3127 w 2143496"/>
              <a:gd name="connsiteY95" fmla="*/ 326571 h 2903517"/>
              <a:gd name="connsiteX96" fmla="*/ 89065 w 2143496"/>
              <a:gd name="connsiteY96" fmla="*/ 160317 h 2903517"/>
              <a:gd name="connsiteX97" fmla="*/ 83127 w 2143496"/>
              <a:gd name="connsiteY97" fmla="*/ 142504 h 2903517"/>
              <a:gd name="connsiteX98" fmla="*/ 65314 w 2143496"/>
              <a:gd name="connsiteY98" fmla="*/ 100940 h 2903517"/>
              <a:gd name="connsiteX99" fmla="*/ 11875 w 2143496"/>
              <a:gd name="connsiteY99" fmla="*/ 35626 h 2903517"/>
              <a:gd name="connsiteX100" fmla="*/ 0 w 2143496"/>
              <a:gd name="connsiteY10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9065 w 2143496"/>
              <a:gd name="connsiteY95" fmla="*/ 160317 h 2903517"/>
              <a:gd name="connsiteX96" fmla="*/ 83127 w 2143496"/>
              <a:gd name="connsiteY96" fmla="*/ 142504 h 2903517"/>
              <a:gd name="connsiteX97" fmla="*/ 65314 w 2143496"/>
              <a:gd name="connsiteY97" fmla="*/ 100940 h 2903517"/>
              <a:gd name="connsiteX98" fmla="*/ 11875 w 2143496"/>
              <a:gd name="connsiteY98" fmla="*/ 35626 h 2903517"/>
              <a:gd name="connsiteX99" fmla="*/ 0 w 2143496"/>
              <a:gd name="connsiteY9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89065 w 2143496"/>
              <a:gd name="connsiteY95" fmla="*/ 160317 h 2903517"/>
              <a:gd name="connsiteX96" fmla="*/ 65314 w 2143496"/>
              <a:gd name="connsiteY96" fmla="*/ 100940 h 2903517"/>
              <a:gd name="connsiteX97" fmla="*/ 11875 w 2143496"/>
              <a:gd name="connsiteY97" fmla="*/ 35626 h 2903517"/>
              <a:gd name="connsiteX98" fmla="*/ 0 w 2143496"/>
              <a:gd name="connsiteY9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65314 w 2143496"/>
              <a:gd name="connsiteY92" fmla="*/ 480951 h 2903517"/>
              <a:gd name="connsiteX93" fmla="*/ 53439 w 2143496"/>
              <a:gd name="connsiteY93" fmla="*/ 439387 h 2903517"/>
              <a:gd name="connsiteX94" fmla="*/ 71252 w 2143496"/>
              <a:gd name="connsiteY94" fmla="*/ 338447 h 2903517"/>
              <a:gd name="connsiteX95" fmla="*/ 65314 w 2143496"/>
              <a:gd name="connsiteY95" fmla="*/ 100940 h 2903517"/>
              <a:gd name="connsiteX96" fmla="*/ 11875 w 2143496"/>
              <a:gd name="connsiteY96" fmla="*/ 35626 h 2903517"/>
              <a:gd name="connsiteX97" fmla="*/ 0 w 2143496"/>
              <a:gd name="connsiteY9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71252 w 2143496"/>
              <a:gd name="connsiteY91" fmla="*/ 498764 h 2903517"/>
              <a:gd name="connsiteX92" fmla="*/ 53439 w 2143496"/>
              <a:gd name="connsiteY92" fmla="*/ 439387 h 2903517"/>
              <a:gd name="connsiteX93" fmla="*/ 71252 w 2143496"/>
              <a:gd name="connsiteY93" fmla="*/ 338447 h 2903517"/>
              <a:gd name="connsiteX94" fmla="*/ 65314 w 2143496"/>
              <a:gd name="connsiteY94" fmla="*/ 100940 h 2903517"/>
              <a:gd name="connsiteX95" fmla="*/ 11875 w 2143496"/>
              <a:gd name="connsiteY95" fmla="*/ 35626 h 2903517"/>
              <a:gd name="connsiteX96" fmla="*/ 0 w 2143496"/>
              <a:gd name="connsiteY9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83127 w 2143496"/>
              <a:gd name="connsiteY87" fmla="*/ 795647 h 2903517"/>
              <a:gd name="connsiteX88" fmla="*/ 77190 w 2143496"/>
              <a:gd name="connsiteY88" fmla="*/ 730332 h 2903517"/>
              <a:gd name="connsiteX89" fmla="*/ 71252 w 2143496"/>
              <a:gd name="connsiteY89" fmla="*/ 712519 h 2903517"/>
              <a:gd name="connsiteX90" fmla="*/ 59377 w 2143496"/>
              <a:gd name="connsiteY90" fmla="*/ 653143 h 2903517"/>
              <a:gd name="connsiteX91" fmla="*/ 53439 w 2143496"/>
              <a:gd name="connsiteY91" fmla="*/ 439387 h 2903517"/>
              <a:gd name="connsiteX92" fmla="*/ 71252 w 2143496"/>
              <a:gd name="connsiteY92" fmla="*/ 338447 h 2903517"/>
              <a:gd name="connsiteX93" fmla="*/ 65314 w 2143496"/>
              <a:gd name="connsiteY93" fmla="*/ 100940 h 2903517"/>
              <a:gd name="connsiteX94" fmla="*/ 11875 w 2143496"/>
              <a:gd name="connsiteY94" fmla="*/ 35626 h 2903517"/>
              <a:gd name="connsiteX95" fmla="*/ 0 w 2143496"/>
              <a:gd name="connsiteY9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95003 w 2143496"/>
              <a:gd name="connsiteY86" fmla="*/ 807522 h 2903517"/>
              <a:gd name="connsiteX87" fmla="*/ 77190 w 2143496"/>
              <a:gd name="connsiteY87" fmla="*/ 730332 h 2903517"/>
              <a:gd name="connsiteX88" fmla="*/ 71252 w 2143496"/>
              <a:gd name="connsiteY88" fmla="*/ 712519 h 2903517"/>
              <a:gd name="connsiteX89" fmla="*/ 59377 w 2143496"/>
              <a:gd name="connsiteY89" fmla="*/ 653143 h 2903517"/>
              <a:gd name="connsiteX90" fmla="*/ 53439 w 2143496"/>
              <a:gd name="connsiteY90" fmla="*/ 439387 h 2903517"/>
              <a:gd name="connsiteX91" fmla="*/ 71252 w 2143496"/>
              <a:gd name="connsiteY91" fmla="*/ 338447 h 2903517"/>
              <a:gd name="connsiteX92" fmla="*/ 65314 w 2143496"/>
              <a:gd name="connsiteY92" fmla="*/ 100940 h 2903517"/>
              <a:gd name="connsiteX93" fmla="*/ 11875 w 2143496"/>
              <a:gd name="connsiteY93" fmla="*/ 35626 h 2903517"/>
              <a:gd name="connsiteX94" fmla="*/ 0 w 2143496"/>
              <a:gd name="connsiteY9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106878 w 2143496"/>
              <a:gd name="connsiteY85" fmla="*/ 825335 h 2903517"/>
              <a:gd name="connsiteX86" fmla="*/ 77190 w 2143496"/>
              <a:gd name="connsiteY86" fmla="*/ 730332 h 2903517"/>
              <a:gd name="connsiteX87" fmla="*/ 71252 w 2143496"/>
              <a:gd name="connsiteY87" fmla="*/ 712519 h 2903517"/>
              <a:gd name="connsiteX88" fmla="*/ 59377 w 2143496"/>
              <a:gd name="connsiteY88" fmla="*/ 653143 h 2903517"/>
              <a:gd name="connsiteX89" fmla="*/ 53439 w 2143496"/>
              <a:gd name="connsiteY89" fmla="*/ 439387 h 2903517"/>
              <a:gd name="connsiteX90" fmla="*/ 71252 w 2143496"/>
              <a:gd name="connsiteY90" fmla="*/ 338447 h 2903517"/>
              <a:gd name="connsiteX91" fmla="*/ 65314 w 2143496"/>
              <a:gd name="connsiteY91" fmla="*/ 100940 h 2903517"/>
              <a:gd name="connsiteX92" fmla="*/ 11875 w 2143496"/>
              <a:gd name="connsiteY92" fmla="*/ 35626 h 2903517"/>
              <a:gd name="connsiteX93" fmla="*/ 0 w 2143496"/>
              <a:gd name="connsiteY9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84067 w 2143496"/>
              <a:gd name="connsiteY77" fmla="*/ 1134094 h 2903517"/>
              <a:gd name="connsiteX78" fmla="*/ 172192 w 2143496"/>
              <a:gd name="connsiteY78" fmla="*/ 1062842 h 2903517"/>
              <a:gd name="connsiteX79" fmla="*/ 166254 w 2143496"/>
              <a:gd name="connsiteY79" fmla="*/ 1045029 h 2903517"/>
              <a:gd name="connsiteX80" fmla="*/ 148441 w 2143496"/>
              <a:gd name="connsiteY80" fmla="*/ 1021278 h 2903517"/>
              <a:gd name="connsiteX81" fmla="*/ 136566 w 2143496"/>
              <a:gd name="connsiteY81" fmla="*/ 973777 h 2903517"/>
              <a:gd name="connsiteX82" fmla="*/ 142504 w 2143496"/>
              <a:gd name="connsiteY82" fmla="*/ 955964 h 2903517"/>
              <a:gd name="connsiteX83" fmla="*/ 136566 w 2143496"/>
              <a:gd name="connsiteY83" fmla="*/ 866899 h 2903517"/>
              <a:gd name="connsiteX84" fmla="*/ 124691 w 2143496"/>
              <a:gd name="connsiteY84" fmla="*/ 849086 h 2903517"/>
              <a:gd name="connsiteX85" fmla="*/ 77190 w 2143496"/>
              <a:gd name="connsiteY85" fmla="*/ 730332 h 2903517"/>
              <a:gd name="connsiteX86" fmla="*/ 71252 w 2143496"/>
              <a:gd name="connsiteY86" fmla="*/ 712519 h 2903517"/>
              <a:gd name="connsiteX87" fmla="*/ 59377 w 2143496"/>
              <a:gd name="connsiteY87" fmla="*/ 653143 h 2903517"/>
              <a:gd name="connsiteX88" fmla="*/ 53439 w 2143496"/>
              <a:gd name="connsiteY88" fmla="*/ 439387 h 2903517"/>
              <a:gd name="connsiteX89" fmla="*/ 71252 w 2143496"/>
              <a:gd name="connsiteY89" fmla="*/ 338447 h 2903517"/>
              <a:gd name="connsiteX90" fmla="*/ 65314 w 2143496"/>
              <a:gd name="connsiteY90" fmla="*/ 100940 h 2903517"/>
              <a:gd name="connsiteX91" fmla="*/ 11875 w 2143496"/>
              <a:gd name="connsiteY91" fmla="*/ 35626 h 2903517"/>
              <a:gd name="connsiteX92" fmla="*/ 0 w 2143496"/>
              <a:gd name="connsiteY9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90005 w 2143496"/>
              <a:gd name="connsiteY76" fmla="*/ 1151906 h 2903517"/>
              <a:gd name="connsiteX77" fmla="*/ 172192 w 2143496"/>
              <a:gd name="connsiteY77" fmla="*/ 1062842 h 2903517"/>
              <a:gd name="connsiteX78" fmla="*/ 166254 w 2143496"/>
              <a:gd name="connsiteY78" fmla="*/ 1045029 h 2903517"/>
              <a:gd name="connsiteX79" fmla="*/ 148441 w 2143496"/>
              <a:gd name="connsiteY79" fmla="*/ 1021278 h 2903517"/>
              <a:gd name="connsiteX80" fmla="*/ 136566 w 2143496"/>
              <a:gd name="connsiteY80" fmla="*/ 973777 h 2903517"/>
              <a:gd name="connsiteX81" fmla="*/ 142504 w 2143496"/>
              <a:gd name="connsiteY81" fmla="*/ 955964 h 2903517"/>
              <a:gd name="connsiteX82" fmla="*/ 136566 w 2143496"/>
              <a:gd name="connsiteY82" fmla="*/ 866899 h 2903517"/>
              <a:gd name="connsiteX83" fmla="*/ 124691 w 2143496"/>
              <a:gd name="connsiteY83" fmla="*/ 849086 h 2903517"/>
              <a:gd name="connsiteX84" fmla="*/ 77190 w 2143496"/>
              <a:gd name="connsiteY84" fmla="*/ 730332 h 2903517"/>
              <a:gd name="connsiteX85" fmla="*/ 71252 w 2143496"/>
              <a:gd name="connsiteY85" fmla="*/ 712519 h 2903517"/>
              <a:gd name="connsiteX86" fmla="*/ 59377 w 2143496"/>
              <a:gd name="connsiteY86" fmla="*/ 653143 h 2903517"/>
              <a:gd name="connsiteX87" fmla="*/ 53439 w 2143496"/>
              <a:gd name="connsiteY87" fmla="*/ 439387 h 2903517"/>
              <a:gd name="connsiteX88" fmla="*/ 71252 w 2143496"/>
              <a:gd name="connsiteY88" fmla="*/ 338447 h 2903517"/>
              <a:gd name="connsiteX89" fmla="*/ 65314 w 2143496"/>
              <a:gd name="connsiteY89" fmla="*/ 100940 h 2903517"/>
              <a:gd name="connsiteX90" fmla="*/ 11875 w 2143496"/>
              <a:gd name="connsiteY90" fmla="*/ 35626 h 2903517"/>
              <a:gd name="connsiteX91" fmla="*/ 0 w 2143496"/>
              <a:gd name="connsiteY9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31569 w 2143496"/>
              <a:gd name="connsiteY74" fmla="*/ 1199408 h 2903517"/>
              <a:gd name="connsiteX75" fmla="*/ 219693 w 2143496"/>
              <a:gd name="connsiteY75" fmla="*/ 1187532 h 2903517"/>
              <a:gd name="connsiteX76" fmla="*/ 172192 w 2143496"/>
              <a:gd name="connsiteY76" fmla="*/ 1062842 h 2903517"/>
              <a:gd name="connsiteX77" fmla="*/ 166254 w 2143496"/>
              <a:gd name="connsiteY77" fmla="*/ 1045029 h 2903517"/>
              <a:gd name="connsiteX78" fmla="*/ 148441 w 2143496"/>
              <a:gd name="connsiteY78" fmla="*/ 1021278 h 2903517"/>
              <a:gd name="connsiteX79" fmla="*/ 136566 w 2143496"/>
              <a:gd name="connsiteY79" fmla="*/ 973777 h 2903517"/>
              <a:gd name="connsiteX80" fmla="*/ 142504 w 2143496"/>
              <a:gd name="connsiteY80" fmla="*/ 955964 h 2903517"/>
              <a:gd name="connsiteX81" fmla="*/ 136566 w 2143496"/>
              <a:gd name="connsiteY81" fmla="*/ 866899 h 2903517"/>
              <a:gd name="connsiteX82" fmla="*/ 124691 w 2143496"/>
              <a:gd name="connsiteY82" fmla="*/ 849086 h 2903517"/>
              <a:gd name="connsiteX83" fmla="*/ 77190 w 2143496"/>
              <a:gd name="connsiteY83" fmla="*/ 730332 h 2903517"/>
              <a:gd name="connsiteX84" fmla="*/ 71252 w 2143496"/>
              <a:gd name="connsiteY84" fmla="*/ 712519 h 2903517"/>
              <a:gd name="connsiteX85" fmla="*/ 59377 w 2143496"/>
              <a:gd name="connsiteY85" fmla="*/ 653143 h 2903517"/>
              <a:gd name="connsiteX86" fmla="*/ 53439 w 2143496"/>
              <a:gd name="connsiteY86" fmla="*/ 439387 h 2903517"/>
              <a:gd name="connsiteX87" fmla="*/ 71252 w 2143496"/>
              <a:gd name="connsiteY87" fmla="*/ 338447 h 2903517"/>
              <a:gd name="connsiteX88" fmla="*/ 65314 w 2143496"/>
              <a:gd name="connsiteY88" fmla="*/ 100940 h 2903517"/>
              <a:gd name="connsiteX89" fmla="*/ 11875 w 2143496"/>
              <a:gd name="connsiteY89" fmla="*/ 35626 h 2903517"/>
              <a:gd name="connsiteX90" fmla="*/ 0 w 2143496"/>
              <a:gd name="connsiteY9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85008 w 2143496"/>
              <a:gd name="connsiteY71" fmla="*/ 1252847 h 2903517"/>
              <a:gd name="connsiteX72" fmla="*/ 273132 w 2143496"/>
              <a:gd name="connsiteY72" fmla="*/ 1235034 h 2903517"/>
              <a:gd name="connsiteX73" fmla="*/ 255319 w 2143496"/>
              <a:gd name="connsiteY73" fmla="*/ 1229096 h 2903517"/>
              <a:gd name="connsiteX74" fmla="*/ 219693 w 2143496"/>
              <a:gd name="connsiteY74" fmla="*/ 1187532 h 2903517"/>
              <a:gd name="connsiteX75" fmla="*/ 172192 w 2143496"/>
              <a:gd name="connsiteY75" fmla="*/ 1062842 h 2903517"/>
              <a:gd name="connsiteX76" fmla="*/ 166254 w 2143496"/>
              <a:gd name="connsiteY76" fmla="*/ 1045029 h 2903517"/>
              <a:gd name="connsiteX77" fmla="*/ 148441 w 2143496"/>
              <a:gd name="connsiteY77" fmla="*/ 1021278 h 2903517"/>
              <a:gd name="connsiteX78" fmla="*/ 136566 w 2143496"/>
              <a:gd name="connsiteY78" fmla="*/ 973777 h 2903517"/>
              <a:gd name="connsiteX79" fmla="*/ 142504 w 2143496"/>
              <a:gd name="connsiteY79" fmla="*/ 955964 h 2903517"/>
              <a:gd name="connsiteX80" fmla="*/ 136566 w 2143496"/>
              <a:gd name="connsiteY80" fmla="*/ 866899 h 2903517"/>
              <a:gd name="connsiteX81" fmla="*/ 124691 w 2143496"/>
              <a:gd name="connsiteY81" fmla="*/ 849086 h 2903517"/>
              <a:gd name="connsiteX82" fmla="*/ 77190 w 2143496"/>
              <a:gd name="connsiteY82" fmla="*/ 730332 h 2903517"/>
              <a:gd name="connsiteX83" fmla="*/ 71252 w 2143496"/>
              <a:gd name="connsiteY83" fmla="*/ 712519 h 2903517"/>
              <a:gd name="connsiteX84" fmla="*/ 59377 w 2143496"/>
              <a:gd name="connsiteY84" fmla="*/ 653143 h 2903517"/>
              <a:gd name="connsiteX85" fmla="*/ 53439 w 2143496"/>
              <a:gd name="connsiteY85" fmla="*/ 439387 h 2903517"/>
              <a:gd name="connsiteX86" fmla="*/ 71252 w 2143496"/>
              <a:gd name="connsiteY86" fmla="*/ 338447 h 2903517"/>
              <a:gd name="connsiteX87" fmla="*/ 65314 w 2143496"/>
              <a:gd name="connsiteY87" fmla="*/ 100940 h 2903517"/>
              <a:gd name="connsiteX88" fmla="*/ 11875 w 2143496"/>
              <a:gd name="connsiteY88" fmla="*/ 35626 h 2903517"/>
              <a:gd name="connsiteX89" fmla="*/ 0 w 2143496"/>
              <a:gd name="connsiteY8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26571 w 2143496"/>
              <a:gd name="connsiteY69" fmla="*/ 1300348 h 2903517"/>
              <a:gd name="connsiteX70" fmla="*/ 302821 w 2143496"/>
              <a:gd name="connsiteY70" fmla="*/ 1270660 h 2903517"/>
              <a:gd name="connsiteX71" fmla="*/ 273132 w 2143496"/>
              <a:gd name="connsiteY71" fmla="*/ 1235034 h 2903517"/>
              <a:gd name="connsiteX72" fmla="*/ 255319 w 2143496"/>
              <a:gd name="connsiteY72" fmla="*/ 1229096 h 2903517"/>
              <a:gd name="connsiteX73" fmla="*/ 219693 w 2143496"/>
              <a:gd name="connsiteY73" fmla="*/ 1187532 h 2903517"/>
              <a:gd name="connsiteX74" fmla="*/ 172192 w 2143496"/>
              <a:gd name="connsiteY74" fmla="*/ 1062842 h 2903517"/>
              <a:gd name="connsiteX75" fmla="*/ 166254 w 2143496"/>
              <a:gd name="connsiteY75" fmla="*/ 1045029 h 2903517"/>
              <a:gd name="connsiteX76" fmla="*/ 148441 w 2143496"/>
              <a:gd name="connsiteY76" fmla="*/ 1021278 h 2903517"/>
              <a:gd name="connsiteX77" fmla="*/ 136566 w 2143496"/>
              <a:gd name="connsiteY77" fmla="*/ 973777 h 2903517"/>
              <a:gd name="connsiteX78" fmla="*/ 142504 w 2143496"/>
              <a:gd name="connsiteY78" fmla="*/ 955964 h 2903517"/>
              <a:gd name="connsiteX79" fmla="*/ 136566 w 2143496"/>
              <a:gd name="connsiteY79" fmla="*/ 866899 h 2903517"/>
              <a:gd name="connsiteX80" fmla="*/ 124691 w 2143496"/>
              <a:gd name="connsiteY80" fmla="*/ 849086 h 2903517"/>
              <a:gd name="connsiteX81" fmla="*/ 77190 w 2143496"/>
              <a:gd name="connsiteY81" fmla="*/ 730332 h 2903517"/>
              <a:gd name="connsiteX82" fmla="*/ 71252 w 2143496"/>
              <a:gd name="connsiteY82" fmla="*/ 712519 h 2903517"/>
              <a:gd name="connsiteX83" fmla="*/ 59377 w 2143496"/>
              <a:gd name="connsiteY83" fmla="*/ 653143 h 2903517"/>
              <a:gd name="connsiteX84" fmla="*/ 53439 w 2143496"/>
              <a:gd name="connsiteY84" fmla="*/ 439387 h 2903517"/>
              <a:gd name="connsiteX85" fmla="*/ 71252 w 2143496"/>
              <a:gd name="connsiteY85" fmla="*/ 338447 h 2903517"/>
              <a:gd name="connsiteX86" fmla="*/ 65314 w 2143496"/>
              <a:gd name="connsiteY86" fmla="*/ 100940 h 2903517"/>
              <a:gd name="connsiteX87" fmla="*/ 11875 w 2143496"/>
              <a:gd name="connsiteY87" fmla="*/ 35626 h 2903517"/>
              <a:gd name="connsiteX88" fmla="*/ 0 w 2143496"/>
              <a:gd name="connsiteY8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98764 w 2143496"/>
              <a:gd name="connsiteY64" fmla="*/ 1419101 h 2903517"/>
              <a:gd name="connsiteX65" fmla="*/ 486888 w 2143496"/>
              <a:gd name="connsiteY65" fmla="*/ 1407226 h 2903517"/>
              <a:gd name="connsiteX66" fmla="*/ 421574 w 2143496"/>
              <a:gd name="connsiteY66" fmla="*/ 1383475 h 2903517"/>
              <a:gd name="connsiteX67" fmla="*/ 385948 w 2143496"/>
              <a:gd name="connsiteY67" fmla="*/ 1347849 h 2903517"/>
              <a:gd name="connsiteX68" fmla="*/ 350322 w 2143496"/>
              <a:gd name="connsiteY68" fmla="*/ 1324099 h 2903517"/>
              <a:gd name="connsiteX69" fmla="*/ 302821 w 2143496"/>
              <a:gd name="connsiteY69" fmla="*/ 1270660 h 2903517"/>
              <a:gd name="connsiteX70" fmla="*/ 273132 w 2143496"/>
              <a:gd name="connsiteY70" fmla="*/ 1235034 h 2903517"/>
              <a:gd name="connsiteX71" fmla="*/ 255319 w 2143496"/>
              <a:gd name="connsiteY71" fmla="*/ 1229096 h 2903517"/>
              <a:gd name="connsiteX72" fmla="*/ 219693 w 2143496"/>
              <a:gd name="connsiteY72" fmla="*/ 1187532 h 2903517"/>
              <a:gd name="connsiteX73" fmla="*/ 172192 w 2143496"/>
              <a:gd name="connsiteY73" fmla="*/ 1062842 h 2903517"/>
              <a:gd name="connsiteX74" fmla="*/ 166254 w 2143496"/>
              <a:gd name="connsiteY74" fmla="*/ 1045029 h 2903517"/>
              <a:gd name="connsiteX75" fmla="*/ 148441 w 2143496"/>
              <a:gd name="connsiteY75" fmla="*/ 1021278 h 2903517"/>
              <a:gd name="connsiteX76" fmla="*/ 136566 w 2143496"/>
              <a:gd name="connsiteY76" fmla="*/ 973777 h 2903517"/>
              <a:gd name="connsiteX77" fmla="*/ 142504 w 2143496"/>
              <a:gd name="connsiteY77" fmla="*/ 955964 h 2903517"/>
              <a:gd name="connsiteX78" fmla="*/ 136566 w 2143496"/>
              <a:gd name="connsiteY78" fmla="*/ 866899 h 2903517"/>
              <a:gd name="connsiteX79" fmla="*/ 124691 w 2143496"/>
              <a:gd name="connsiteY79" fmla="*/ 849086 h 2903517"/>
              <a:gd name="connsiteX80" fmla="*/ 77190 w 2143496"/>
              <a:gd name="connsiteY80" fmla="*/ 730332 h 2903517"/>
              <a:gd name="connsiteX81" fmla="*/ 71252 w 2143496"/>
              <a:gd name="connsiteY81" fmla="*/ 712519 h 2903517"/>
              <a:gd name="connsiteX82" fmla="*/ 59377 w 2143496"/>
              <a:gd name="connsiteY82" fmla="*/ 653143 h 2903517"/>
              <a:gd name="connsiteX83" fmla="*/ 53439 w 2143496"/>
              <a:gd name="connsiteY83" fmla="*/ 439387 h 2903517"/>
              <a:gd name="connsiteX84" fmla="*/ 71252 w 2143496"/>
              <a:gd name="connsiteY84" fmla="*/ 338447 h 2903517"/>
              <a:gd name="connsiteX85" fmla="*/ 65314 w 2143496"/>
              <a:gd name="connsiteY85" fmla="*/ 100940 h 2903517"/>
              <a:gd name="connsiteX86" fmla="*/ 11875 w 2143496"/>
              <a:gd name="connsiteY86" fmla="*/ 35626 h 2903517"/>
              <a:gd name="connsiteX87" fmla="*/ 0 w 2143496"/>
              <a:gd name="connsiteY8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534390 w 2143496"/>
              <a:gd name="connsiteY63" fmla="*/ 1430977 h 2903517"/>
              <a:gd name="connsiteX64" fmla="*/ 486888 w 2143496"/>
              <a:gd name="connsiteY64" fmla="*/ 1407226 h 2903517"/>
              <a:gd name="connsiteX65" fmla="*/ 421574 w 2143496"/>
              <a:gd name="connsiteY65" fmla="*/ 1383475 h 2903517"/>
              <a:gd name="connsiteX66" fmla="*/ 385948 w 2143496"/>
              <a:gd name="connsiteY66" fmla="*/ 1347849 h 2903517"/>
              <a:gd name="connsiteX67" fmla="*/ 350322 w 2143496"/>
              <a:gd name="connsiteY67" fmla="*/ 1324099 h 2903517"/>
              <a:gd name="connsiteX68" fmla="*/ 302821 w 2143496"/>
              <a:gd name="connsiteY68" fmla="*/ 1270660 h 2903517"/>
              <a:gd name="connsiteX69" fmla="*/ 273132 w 2143496"/>
              <a:gd name="connsiteY69" fmla="*/ 1235034 h 2903517"/>
              <a:gd name="connsiteX70" fmla="*/ 255319 w 2143496"/>
              <a:gd name="connsiteY70" fmla="*/ 1229096 h 2903517"/>
              <a:gd name="connsiteX71" fmla="*/ 219693 w 2143496"/>
              <a:gd name="connsiteY71" fmla="*/ 1187532 h 2903517"/>
              <a:gd name="connsiteX72" fmla="*/ 172192 w 2143496"/>
              <a:gd name="connsiteY72" fmla="*/ 1062842 h 2903517"/>
              <a:gd name="connsiteX73" fmla="*/ 166254 w 2143496"/>
              <a:gd name="connsiteY73" fmla="*/ 1045029 h 2903517"/>
              <a:gd name="connsiteX74" fmla="*/ 148441 w 2143496"/>
              <a:gd name="connsiteY74" fmla="*/ 1021278 h 2903517"/>
              <a:gd name="connsiteX75" fmla="*/ 136566 w 2143496"/>
              <a:gd name="connsiteY75" fmla="*/ 973777 h 2903517"/>
              <a:gd name="connsiteX76" fmla="*/ 142504 w 2143496"/>
              <a:gd name="connsiteY76" fmla="*/ 955964 h 2903517"/>
              <a:gd name="connsiteX77" fmla="*/ 136566 w 2143496"/>
              <a:gd name="connsiteY77" fmla="*/ 866899 h 2903517"/>
              <a:gd name="connsiteX78" fmla="*/ 124691 w 2143496"/>
              <a:gd name="connsiteY78" fmla="*/ 849086 h 2903517"/>
              <a:gd name="connsiteX79" fmla="*/ 77190 w 2143496"/>
              <a:gd name="connsiteY79" fmla="*/ 730332 h 2903517"/>
              <a:gd name="connsiteX80" fmla="*/ 71252 w 2143496"/>
              <a:gd name="connsiteY80" fmla="*/ 712519 h 2903517"/>
              <a:gd name="connsiteX81" fmla="*/ 59377 w 2143496"/>
              <a:gd name="connsiteY81" fmla="*/ 653143 h 2903517"/>
              <a:gd name="connsiteX82" fmla="*/ 53439 w 2143496"/>
              <a:gd name="connsiteY82" fmla="*/ 439387 h 2903517"/>
              <a:gd name="connsiteX83" fmla="*/ 71252 w 2143496"/>
              <a:gd name="connsiteY83" fmla="*/ 338447 h 2903517"/>
              <a:gd name="connsiteX84" fmla="*/ 65314 w 2143496"/>
              <a:gd name="connsiteY84" fmla="*/ 100940 h 2903517"/>
              <a:gd name="connsiteX85" fmla="*/ 11875 w 2143496"/>
              <a:gd name="connsiteY85" fmla="*/ 35626 h 2903517"/>
              <a:gd name="connsiteX86" fmla="*/ 0 w 2143496"/>
              <a:gd name="connsiteY8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81891 w 2143496"/>
              <a:gd name="connsiteY60" fmla="*/ 1496291 h 2903517"/>
              <a:gd name="connsiteX61" fmla="*/ 552203 w 2143496"/>
              <a:gd name="connsiteY61" fmla="*/ 1460665 h 2903517"/>
              <a:gd name="connsiteX62" fmla="*/ 540327 w 2143496"/>
              <a:gd name="connsiteY62" fmla="*/ 1448790 h 2903517"/>
              <a:gd name="connsiteX63" fmla="*/ 486888 w 2143496"/>
              <a:gd name="connsiteY63" fmla="*/ 1407226 h 2903517"/>
              <a:gd name="connsiteX64" fmla="*/ 421574 w 2143496"/>
              <a:gd name="connsiteY64" fmla="*/ 1383475 h 2903517"/>
              <a:gd name="connsiteX65" fmla="*/ 385948 w 2143496"/>
              <a:gd name="connsiteY65" fmla="*/ 1347849 h 2903517"/>
              <a:gd name="connsiteX66" fmla="*/ 350322 w 2143496"/>
              <a:gd name="connsiteY66" fmla="*/ 1324099 h 2903517"/>
              <a:gd name="connsiteX67" fmla="*/ 302821 w 2143496"/>
              <a:gd name="connsiteY67" fmla="*/ 1270660 h 2903517"/>
              <a:gd name="connsiteX68" fmla="*/ 273132 w 2143496"/>
              <a:gd name="connsiteY68" fmla="*/ 1235034 h 2903517"/>
              <a:gd name="connsiteX69" fmla="*/ 255319 w 2143496"/>
              <a:gd name="connsiteY69" fmla="*/ 1229096 h 2903517"/>
              <a:gd name="connsiteX70" fmla="*/ 219693 w 2143496"/>
              <a:gd name="connsiteY70" fmla="*/ 1187532 h 2903517"/>
              <a:gd name="connsiteX71" fmla="*/ 172192 w 2143496"/>
              <a:gd name="connsiteY71" fmla="*/ 1062842 h 2903517"/>
              <a:gd name="connsiteX72" fmla="*/ 166254 w 2143496"/>
              <a:gd name="connsiteY72" fmla="*/ 1045029 h 2903517"/>
              <a:gd name="connsiteX73" fmla="*/ 148441 w 2143496"/>
              <a:gd name="connsiteY73" fmla="*/ 1021278 h 2903517"/>
              <a:gd name="connsiteX74" fmla="*/ 136566 w 2143496"/>
              <a:gd name="connsiteY74" fmla="*/ 973777 h 2903517"/>
              <a:gd name="connsiteX75" fmla="*/ 142504 w 2143496"/>
              <a:gd name="connsiteY75" fmla="*/ 955964 h 2903517"/>
              <a:gd name="connsiteX76" fmla="*/ 136566 w 2143496"/>
              <a:gd name="connsiteY76" fmla="*/ 866899 h 2903517"/>
              <a:gd name="connsiteX77" fmla="*/ 124691 w 2143496"/>
              <a:gd name="connsiteY77" fmla="*/ 849086 h 2903517"/>
              <a:gd name="connsiteX78" fmla="*/ 77190 w 2143496"/>
              <a:gd name="connsiteY78" fmla="*/ 730332 h 2903517"/>
              <a:gd name="connsiteX79" fmla="*/ 71252 w 2143496"/>
              <a:gd name="connsiteY79" fmla="*/ 712519 h 2903517"/>
              <a:gd name="connsiteX80" fmla="*/ 59377 w 2143496"/>
              <a:gd name="connsiteY80" fmla="*/ 653143 h 2903517"/>
              <a:gd name="connsiteX81" fmla="*/ 53439 w 2143496"/>
              <a:gd name="connsiteY81" fmla="*/ 439387 h 2903517"/>
              <a:gd name="connsiteX82" fmla="*/ 71252 w 2143496"/>
              <a:gd name="connsiteY82" fmla="*/ 338447 h 2903517"/>
              <a:gd name="connsiteX83" fmla="*/ 65314 w 2143496"/>
              <a:gd name="connsiteY83" fmla="*/ 100940 h 2903517"/>
              <a:gd name="connsiteX84" fmla="*/ 11875 w 2143496"/>
              <a:gd name="connsiteY84" fmla="*/ 35626 h 2903517"/>
              <a:gd name="connsiteX85" fmla="*/ 0 w 2143496"/>
              <a:gd name="connsiteY8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47205 w 2143496"/>
              <a:gd name="connsiteY58" fmla="*/ 1520042 h 2903517"/>
              <a:gd name="connsiteX59" fmla="*/ 605641 w 2143496"/>
              <a:gd name="connsiteY59" fmla="*/ 1508166 h 2903517"/>
              <a:gd name="connsiteX60" fmla="*/ 552203 w 2143496"/>
              <a:gd name="connsiteY60" fmla="*/ 1460665 h 2903517"/>
              <a:gd name="connsiteX61" fmla="*/ 540327 w 2143496"/>
              <a:gd name="connsiteY61" fmla="*/ 1448790 h 2903517"/>
              <a:gd name="connsiteX62" fmla="*/ 486888 w 2143496"/>
              <a:gd name="connsiteY62" fmla="*/ 1407226 h 2903517"/>
              <a:gd name="connsiteX63" fmla="*/ 421574 w 2143496"/>
              <a:gd name="connsiteY63" fmla="*/ 1383475 h 2903517"/>
              <a:gd name="connsiteX64" fmla="*/ 385948 w 2143496"/>
              <a:gd name="connsiteY64" fmla="*/ 1347849 h 2903517"/>
              <a:gd name="connsiteX65" fmla="*/ 350322 w 2143496"/>
              <a:gd name="connsiteY65" fmla="*/ 1324099 h 2903517"/>
              <a:gd name="connsiteX66" fmla="*/ 302821 w 2143496"/>
              <a:gd name="connsiteY66" fmla="*/ 1270660 h 2903517"/>
              <a:gd name="connsiteX67" fmla="*/ 273132 w 2143496"/>
              <a:gd name="connsiteY67" fmla="*/ 1235034 h 2903517"/>
              <a:gd name="connsiteX68" fmla="*/ 255319 w 2143496"/>
              <a:gd name="connsiteY68" fmla="*/ 1229096 h 2903517"/>
              <a:gd name="connsiteX69" fmla="*/ 219693 w 2143496"/>
              <a:gd name="connsiteY69" fmla="*/ 1187532 h 2903517"/>
              <a:gd name="connsiteX70" fmla="*/ 172192 w 2143496"/>
              <a:gd name="connsiteY70" fmla="*/ 1062842 h 2903517"/>
              <a:gd name="connsiteX71" fmla="*/ 166254 w 2143496"/>
              <a:gd name="connsiteY71" fmla="*/ 1045029 h 2903517"/>
              <a:gd name="connsiteX72" fmla="*/ 148441 w 2143496"/>
              <a:gd name="connsiteY72" fmla="*/ 1021278 h 2903517"/>
              <a:gd name="connsiteX73" fmla="*/ 136566 w 2143496"/>
              <a:gd name="connsiteY73" fmla="*/ 973777 h 2903517"/>
              <a:gd name="connsiteX74" fmla="*/ 142504 w 2143496"/>
              <a:gd name="connsiteY74" fmla="*/ 955964 h 2903517"/>
              <a:gd name="connsiteX75" fmla="*/ 136566 w 2143496"/>
              <a:gd name="connsiteY75" fmla="*/ 866899 h 2903517"/>
              <a:gd name="connsiteX76" fmla="*/ 124691 w 2143496"/>
              <a:gd name="connsiteY76" fmla="*/ 849086 h 2903517"/>
              <a:gd name="connsiteX77" fmla="*/ 77190 w 2143496"/>
              <a:gd name="connsiteY77" fmla="*/ 730332 h 2903517"/>
              <a:gd name="connsiteX78" fmla="*/ 71252 w 2143496"/>
              <a:gd name="connsiteY78" fmla="*/ 712519 h 2903517"/>
              <a:gd name="connsiteX79" fmla="*/ 59377 w 2143496"/>
              <a:gd name="connsiteY79" fmla="*/ 653143 h 2903517"/>
              <a:gd name="connsiteX80" fmla="*/ 53439 w 2143496"/>
              <a:gd name="connsiteY80" fmla="*/ 439387 h 2903517"/>
              <a:gd name="connsiteX81" fmla="*/ 71252 w 2143496"/>
              <a:gd name="connsiteY81" fmla="*/ 338447 h 2903517"/>
              <a:gd name="connsiteX82" fmla="*/ 65314 w 2143496"/>
              <a:gd name="connsiteY82" fmla="*/ 100940 h 2903517"/>
              <a:gd name="connsiteX83" fmla="*/ 11875 w 2143496"/>
              <a:gd name="connsiteY83" fmla="*/ 35626 h 2903517"/>
              <a:gd name="connsiteX84" fmla="*/ 0 w 2143496"/>
              <a:gd name="connsiteY8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82831 w 2143496"/>
              <a:gd name="connsiteY57" fmla="*/ 1549730 h 2903517"/>
              <a:gd name="connsiteX58" fmla="*/ 605641 w 2143496"/>
              <a:gd name="connsiteY58" fmla="*/ 1508166 h 2903517"/>
              <a:gd name="connsiteX59" fmla="*/ 552203 w 2143496"/>
              <a:gd name="connsiteY59" fmla="*/ 1460665 h 2903517"/>
              <a:gd name="connsiteX60" fmla="*/ 540327 w 2143496"/>
              <a:gd name="connsiteY60" fmla="*/ 1448790 h 2903517"/>
              <a:gd name="connsiteX61" fmla="*/ 486888 w 2143496"/>
              <a:gd name="connsiteY61" fmla="*/ 1407226 h 2903517"/>
              <a:gd name="connsiteX62" fmla="*/ 421574 w 2143496"/>
              <a:gd name="connsiteY62" fmla="*/ 1383475 h 2903517"/>
              <a:gd name="connsiteX63" fmla="*/ 385948 w 2143496"/>
              <a:gd name="connsiteY63" fmla="*/ 1347849 h 2903517"/>
              <a:gd name="connsiteX64" fmla="*/ 350322 w 2143496"/>
              <a:gd name="connsiteY64" fmla="*/ 1324099 h 2903517"/>
              <a:gd name="connsiteX65" fmla="*/ 302821 w 2143496"/>
              <a:gd name="connsiteY65" fmla="*/ 1270660 h 2903517"/>
              <a:gd name="connsiteX66" fmla="*/ 273132 w 2143496"/>
              <a:gd name="connsiteY66" fmla="*/ 1235034 h 2903517"/>
              <a:gd name="connsiteX67" fmla="*/ 255319 w 2143496"/>
              <a:gd name="connsiteY67" fmla="*/ 1229096 h 2903517"/>
              <a:gd name="connsiteX68" fmla="*/ 219693 w 2143496"/>
              <a:gd name="connsiteY68" fmla="*/ 1187532 h 2903517"/>
              <a:gd name="connsiteX69" fmla="*/ 172192 w 2143496"/>
              <a:gd name="connsiteY69" fmla="*/ 1062842 h 2903517"/>
              <a:gd name="connsiteX70" fmla="*/ 166254 w 2143496"/>
              <a:gd name="connsiteY70" fmla="*/ 1045029 h 2903517"/>
              <a:gd name="connsiteX71" fmla="*/ 148441 w 2143496"/>
              <a:gd name="connsiteY71" fmla="*/ 1021278 h 2903517"/>
              <a:gd name="connsiteX72" fmla="*/ 136566 w 2143496"/>
              <a:gd name="connsiteY72" fmla="*/ 973777 h 2903517"/>
              <a:gd name="connsiteX73" fmla="*/ 142504 w 2143496"/>
              <a:gd name="connsiteY73" fmla="*/ 955964 h 2903517"/>
              <a:gd name="connsiteX74" fmla="*/ 136566 w 2143496"/>
              <a:gd name="connsiteY74" fmla="*/ 866899 h 2903517"/>
              <a:gd name="connsiteX75" fmla="*/ 124691 w 2143496"/>
              <a:gd name="connsiteY75" fmla="*/ 849086 h 2903517"/>
              <a:gd name="connsiteX76" fmla="*/ 77190 w 2143496"/>
              <a:gd name="connsiteY76" fmla="*/ 730332 h 2903517"/>
              <a:gd name="connsiteX77" fmla="*/ 71252 w 2143496"/>
              <a:gd name="connsiteY77" fmla="*/ 712519 h 2903517"/>
              <a:gd name="connsiteX78" fmla="*/ 59377 w 2143496"/>
              <a:gd name="connsiteY78" fmla="*/ 653143 h 2903517"/>
              <a:gd name="connsiteX79" fmla="*/ 53439 w 2143496"/>
              <a:gd name="connsiteY79" fmla="*/ 439387 h 2903517"/>
              <a:gd name="connsiteX80" fmla="*/ 71252 w 2143496"/>
              <a:gd name="connsiteY80" fmla="*/ 338447 h 2903517"/>
              <a:gd name="connsiteX81" fmla="*/ 65314 w 2143496"/>
              <a:gd name="connsiteY81" fmla="*/ 100940 h 2903517"/>
              <a:gd name="connsiteX82" fmla="*/ 11875 w 2143496"/>
              <a:gd name="connsiteY82" fmla="*/ 35626 h 2903517"/>
              <a:gd name="connsiteX83" fmla="*/ 0 w 2143496"/>
              <a:gd name="connsiteY8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30332 w 2143496"/>
              <a:gd name="connsiteY55" fmla="*/ 1603169 h 2903517"/>
              <a:gd name="connsiteX56" fmla="*/ 700644 w 2143496"/>
              <a:gd name="connsiteY56" fmla="*/ 1561605 h 2903517"/>
              <a:gd name="connsiteX57" fmla="*/ 605641 w 2143496"/>
              <a:gd name="connsiteY57" fmla="*/ 1508166 h 2903517"/>
              <a:gd name="connsiteX58" fmla="*/ 552203 w 2143496"/>
              <a:gd name="connsiteY58" fmla="*/ 1460665 h 2903517"/>
              <a:gd name="connsiteX59" fmla="*/ 540327 w 2143496"/>
              <a:gd name="connsiteY59" fmla="*/ 1448790 h 2903517"/>
              <a:gd name="connsiteX60" fmla="*/ 486888 w 2143496"/>
              <a:gd name="connsiteY60" fmla="*/ 1407226 h 2903517"/>
              <a:gd name="connsiteX61" fmla="*/ 421574 w 2143496"/>
              <a:gd name="connsiteY61" fmla="*/ 1383475 h 2903517"/>
              <a:gd name="connsiteX62" fmla="*/ 385948 w 2143496"/>
              <a:gd name="connsiteY62" fmla="*/ 1347849 h 2903517"/>
              <a:gd name="connsiteX63" fmla="*/ 350322 w 2143496"/>
              <a:gd name="connsiteY63" fmla="*/ 1324099 h 2903517"/>
              <a:gd name="connsiteX64" fmla="*/ 302821 w 2143496"/>
              <a:gd name="connsiteY64" fmla="*/ 1270660 h 2903517"/>
              <a:gd name="connsiteX65" fmla="*/ 273132 w 2143496"/>
              <a:gd name="connsiteY65" fmla="*/ 1235034 h 2903517"/>
              <a:gd name="connsiteX66" fmla="*/ 255319 w 2143496"/>
              <a:gd name="connsiteY66" fmla="*/ 1229096 h 2903517"/>
              <a:gd name="connsiteX67" fmla="*/ 219693 w 2143496"/>
              <a:gd name="connsiteY67" fmla="*/ 1187532 h 2903517"/>
              <a:gd name="connsiteX68" fmla="*/ 172192 w 2143496"/>
              <a:gd name="connsiteY68" fmla="*/ 1062842 h 2903517"/>
              <a:gd name="connsiteX69" fmla="*/ 166254 w 2143496"/>
              <a:gd name="connsiteY69" fmla="*/ 1045029 h 2903517"/>
              <a:gd name="connsiteX70" fmla="*/ 148441 w 2143496"/>
              <a:gd name="connsiteY70" fmla="*/ 1021278 h 2903517"/>
              <a:gd name="connsiteX71" fmla="*/ 136566 w 2143496"/>
              <a:gd name="connsiteY71" fmla="*/ 973777 h 2903517"/>
              <a:gd name="connsiteX72" fmla="*/ 142504 w 2143496"/>
              <a:gd name="connsiteY72" fmla="*/ 955964 h 2903517"/>
              <a:gd name="connsiteX73" fmla="*/ 136566 w 2143496"/>
              <a:gd name="connsiteY73" fmla="*/ 866899 h 2903517"/>
              <a:gd name="connsiteX74" fmla="*/ 124691 w 2143496"/>
              <a:gd name="connsiteY74" fmla="*/ 849086 h 2903517"/>
              <a:gd name="connsiteX75" fmla="*/ 77190 w 2143496"/>
              <a:gd name="connsiteY75" fmla="*/ 730332 h 2903517"/>
              <a:gd name="connsiteX76" fmla="*/ 71252 w 2143496"/>
              <a:gd name="connsiteY76" fmla="*/ 712519 h 2903517"/>
              <a:gd name="connsiteX77" fmla="*/ 59377 w 2143496"/>
              <a:gd name="connsiteY77" fmla="*/ 653143 h 2903517"/>
              <a:gd name="connsiteX78" fmla="*/ 53439 w 2143496"/>
              <a:gd name="connsiteY78" fmla="*/ 439387 h 2903517"/>
              <a:gd name="connsiteX79" fmla="*/ 71252 w 2143496"/>
              <a:gd name="connsiteY79" fmla="*/ 338447 h 2903517"/>
              <a:gd name="connsiteX80" fmla="*/ 65314 w 2143496"/>
              <a:gd name="connsiteY80" fmla="*/ 100940 h 2903517"/>
              <a:gd name="connsiteX81" fmla="*/ 11875 w 2143496"/>
              <a:gd name="connsiteY81" fmla="*/ 35626 h 2903517"/>
              <a:gd name="connsiteX82" fmla="*/ 0 w 2143496"/>
              <a:gd name="connsiteY8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42208 w 2143496"/>
              <a:gd name="connsiteY54" fmla="*/ 1638795 h 2903517"/>
              <a:gd name="connsiteX55" fmla="*/ 700644 w 2143496"/>
              <a:gd name="connsiteY55" fmla="*/ 1561605 h 2903517"/>
              <a:gd name="connsiteX56" fmla="*/ 605641 w 2143496"/>
              <a:gd name="connsiteY56" fmla="*/ 1508166 h 2903517"/>
              <a:gd name="connsiteX57" fmla="*/ 552203 w 2143496"/>
              <a:gd name="connsiteY57" fmla="*/ 1460665 h 2903517"/>
              <a:gd name="connsiteX58" fmla="*/ 540327 w 2143496"/>
              <a:gd name="connsiteY58" fmla="*/ 1448790 h 2903517"/>
              <a:gd name="connsiteX59" fmla="*/ 486888 w 2143496"/>
              <a:gd name="connsiteY59" fmla="*/ 1407226 h 2903517"/>
              <a:gd name="connsiteX60" fmla="*/ 421574 w 2143496"/>
              <a:gd name="connsiteY60" fmla="*/ 1383475 h 2903517"/>
              <a:gd name="connsiteX61" fmla="*/ 385948 w 2143496"/>
              <a:gd name="connsiteY61" fmla="*/ 1347849 h 2903517"/>
              <a:gd name="connsiteX62" fmla="*/ 350322 w 2143496"/>
              <a:gd name="connsiteY62" fmla="*/ 1324099 h 2903517"/>
              <a:gd name="connsiteX63" fmla="*/ 302821 w 2143496"/>
              <a:gd name="connsiteY63" fmla="*/ 1270660 h 2903517"/>
              <a:gd name="connsiteX64" fmla="*/ 273132 w 2143496"/>
              <a:gd name="connsiteY64" fmla="*/ 1235034 h 2903517"/>
              <a:gd name="connsiteX65" fmla="*/ 255319 w 2143496"/>
              <a:gd name="connsiteY65" fmla="*/ 1229096 h 2903517"/>
              <a:gd name="connsiteX66" fmla="*/ 219693 w 2143496"/>
              <a:gd name="connsiteY66" fmla="*/ 1187532 h 2903517"/>
              <a:gd name="connsiteX67" fmla="*/ 172192 w 2143496"/>
              <a:gd name="connsiteY67" fmla="*/ 1062842 h 2903517"/>
              <a:gd name="connsiteX68" fmla="*/ 166254 w 2143496"/>
              <a:gd name="connsiteY68" fmla="*/ 1045029 h 2903517"/>
              <a:gd name="connsiteX69" fmla="*/ 148441 w 2143496"/>
              <a:gd name="connsiteY69" fmla="*/ 1021278 h 2903517"/>
              <a:gd name="connsiteX70" fmla="*/ 136566 w 2143496"/>
              <a:gd name="connsiteY70" fmla="*/ 973777 h 2903517"/>
              <a:gd name="connsiteX71" fmla="*/ 142504 w 2143496"/>
              <a:gd name="connsiteY71" fmla="*/ 955964 h 2903517"/>
              <a:gd name="connsiteX72" fmla="*/ 136566 w 2143496"/>
              <a:gd name="connsiteY72" fmla="*/ 866899 h 2903517"/>
              <a:gd name="connsiteX73" fmla="*/ 124691 w 2143496"/>
              <a:gd name="connsiteY73" fmla="*/ 849086 h 2903517"/>
              <a:gd name="connsiteX74" fmla="*/ 77190 w 2143496"/>
              <a:gd name="connsiteY74" fmla="*/ 730332 h 2903517"/>
              <a:gd name="connsiteX75" fmla="*/ 71252 w 2143496"/>
              <a:gd name="connsiteY75" fmla="*/ 712519 h 2903517"/>
              <a:gd name="connsiteX76" fmla="*/ 59377 w 2143496"/>
              <a:gd name="connsiteY76" fmla="*/ 653143 h 2903517"/>
              <a:gd name="connsiteX77" fmla="*/ 53439 w 2143496"/>
              <a:gd name="connsiteY77" fmla="*/ 439387 h 2903517"/>
              <a:gd name="connsiteX78" fmla="*/ 71252 w 2143496"/>
              <a:gd name="connsiteY78" fmla="*/ 338447 h 2903517"/>
              <a:gd name="connsiteX79" fmla="*/ 65314 w 2143496"/>
              <a:gd name="connsiteY79" fmla="*/ 100940 h 2903517"/>
              <a:gd name="connsiteX80" fmla="*/ 11875 w 2143496"/>
              <a:gd name="connsiteY80" fmla="*/ 35626 h 2903517"/>
              <a:gd name="connsiteX81" fmla="*/ 0 w 2143496"/>
              <a:gd name="connsiteY8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71896 w 2143496"/>
              <a:gd name="connsiteY52" fmla="*/ 1668483 h 2903517"/>
              <a:gd name="connsiteX53" fmla="*/ 760021 w 2143496"/>
              <a:gd name="connsiteY53" fmla="*/ 1650670 h 2903517"/>
              <a:gd name="connsiteX54" fmla="*/ 700644 w 2143496"/>
              <a:gd name="connsiteY54" fmla="*/ 1561605 h 2903517"/>
              <a:gd name="connsiteX55" fmla="*/ 605641 w 2143496"/>
              <a:gd name="connsiteY55" fmla="*/ 1508166 h 2903517"/>
              <a:gd name="connsiteX56" fmla="*/ 552203 w 2143496"/>
              <a:gd name="connsiteY56" fmla="*/ 1460665 h 2903517"/>
              <a:gd name="connsiteX57" fmla="*/ 540327 w 2143496"/>
              <a:gd name="connsiteY57" fmla="*/ 1448790 h 2903517"/>
              <a:gd name="connsiteX58" fmla="*/ 486888 w 2143496"/>
              <a:gd name="connsiteY58" fmla="*/ 1407226 h 2903517"/>
              <a:gd name="connsiteX59" fmla="*/ 421574 w 2143496"/>
              <a:gd name="connsiteY59" fmla="*/ 1383475 h 2903517"/>
              <a:gd name="connsiteX60" fmla="*/ 385948 w 2143496"/>
              <a:gd name="connsiteY60" fmla="*/ 1347849 h 2903517"/>
              <a:gd name="connsiteX61" fmla="*/ 350322 w 2143496"/>
              <a:gd name="connsiteY61" fmla="*/ 1324099 h 2903517"/>
              <a:gd name="connsiteX62" fmla="*/ 302821 w 2143496"/>
              <a:gd name="connsiteY62" fmla="*/ 1270660 h 2903517"/>
              <a:gd name="connsiteX63" fmla="*/ 273132 w 2143496"/>
              <a:gd name="connsiteY63" fmla="*/ 1235034 h 2903517"/>
              <a:gd name="connsiteX64" fmla="*/ 255319 w 2143496"/>
              <a:gd name="connsiteY64" fmla="*/ 1229096 h 2903517"/>
              <a:gd name="connsiteX65" fmla="*/ 219693 w 2143496"/>
              <a:gd name="connsiteY65" fmla="*/ 1187532 h 2903517"/>
              <a:gd name="connsiteX66" fmla="*/ 172192 w 2143496"/>
              <a:gd name="connsiteY66" fmla="*/ 1062842 h 2903517"/>
              <a:gd name="connsiteX67" fmla="*/ 166254 w 2143496"/>
              <a:gd name="connsiteY67" fmla="*/ 1045029 h 2903517"/>
              <a:gd name="connsiteX68" fmla="*/ 148441 w 2143496"/>
              <a:gd name="connsiteY68" fmla="*/ 1021278 h 2903517"/>
              <a:gd name="connsiteX69" fmla="*/ 136566 w 2143496"/>
              <a:gd name="connsiteY69" fmla="*/ 973777 h 2903517"/>
              <a:gd name="connsiteX70" fmla="*/ 142504 w 2143496"/>
              <a:gd name="connsiteY70" fmla="*/ 955964 h 2903517"/>
              <a:gd name="connsiteX71" fmla="*/ 136566 w 2143496"/>
              <a:gd name="connsiteY71" fmla="*/ 866899 h 2903517"/>
              <a:gd name="connsiteX72" fmla="*/ 124691 w 2143496"/>
              <a:gd name="connsiteY72" fmla="*/ 849086 h 2903517"/>
              <a:gd name="connsiteX73" fmla="*/ 77190 w 2143496"/>
              <a:gd name="connsiteY73" fmla="*/ 730332 h 2903517"/>
              <a:gd name="connsiteX74" fmla="*/ 71252 w 2143496"/>
              <a:gd name="connsiteY74" fmla="*/ 712519 h 2903517"/>
              <a:gd name="connsiteX75" fmla="*/ 59377 w 2143496"/>
              <a:gd name="connsiteY75" fmla="*/ 653143 h 2903517"/>
              <a:gd name="connsiteX76" fmla="*/ 53439 w 2143496"/>
              <a:gd name="connsiteY76" fmla="*/ 439387 h 2903517"/>
              <a:gd name="connsiteX77" fmla="*/ 71252 w 2143496"/>
              <a:gd name="connsiteY77" fmla="*/ 338447 h 2903517"/>
              <a:gd name="connsiteX78" fmla="*/ 65314 w 2143496"/>
              <a:gd name="connsiteY78" fmla="*/ 100940 h 2903517"/>
              <a:gd name="connsiteX79" fmla="*/ 11875 w 2143496"/>
              <a:gd name="connsiteY79" fmla="*/ 35626 h 2903517"/>
              <a:gd name="connsiteX80" fmla="*/ 0 w 2143496"/>
              <a:gd name="connsiteY8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60021 w 2143496"/>
              <a:gd name="connsiteY52" fmla="*/ 1650670 h 2903517"/>
              <a:gd name="connsiteX53" fmla="*/ 700644 w 2143496"/>
              <a:gd name="connsiteY53" fmla="*/ 1561605 h 2903517"/>
              <a:gd name="connsiteX54" fmla="*/ 605641 w 2143496"/>
              <a:gd name="connsiteY54" fmla="*/ 1508166 h 2903517"/>
              <a:gd name="connsiteX55" fmla="*/ 552203 w 2143496"/>
              <a:gd name="connsiteY55" fmla="*/ 1460665 h 2903517"/>
              <a:gd name="connsiteX56" fmla="*/ 540327 w 2143496"/>
              <a:gd name="connsiteY56" fmla="*/ 1448790 h 2903517"/>
              <a:gd name="connsiteX57" fmla="*/ 486888 w 2143496"/>
              <a:gd name="connsiteY57" fmla="*/ 1407226 h 2903517"/>
              <a:gd name="connsiteX58" fmla="*/ 421574 w 2143496"/>
              <a:gd name="connsiteY58" fmla="*/ 1383475 h 2903517"/>
              <a:gd name="connsiteX59" fmla="*/ 385948 w 2143496"/>
              <a:gd name="connsiteY59" fmla="*/ 1347849 h 2903517"/>
              <a:gd name="connsiteX60" fmla="*/ 350322 w 2143496"/>
              <a:gd name="connsiteY60" fmla="*/ 1324099 h 2903517"/>
              <a:gd name="connsiteX61" fmla="*/ 302821 w 2143496"/>
              <a:gd name="connsiteY61" fmla="*/ 1270660 h 2903517"/>
              <a:gd name="connsiteX62" fmla="*/ 273132 w 2143496"/>
              <a:gd name="connsiteY62" fmla="*/ 1235034 h 2903517"/>
              <a:gd name="connsiteX63" fmla="*/ 255319 w 2143496"/>
              <a:gd name="connsiteY63" fmla="*/ 1229096 h 2903517"/>
              <a:gd name="connsiteX64" fmla="*/ 219693 w 2143496"/>
              <a:gd name="connsiteY64" fmla="*/ 1187532 h 2903517"/>
              <a:gd name="connsiteX65" fmla="*/ 172192 w 2143496"/>
              <a:gd name="connsiteY65" fmla="*/ 1062842 h 2903517"/>
              <a:gd name="connsiteX66" fmla="*/ 166254 w 2143496"/>
              <a:gd name="connsiteY66" fmla="*/ 1045029 h 2903517"/>
              <a:gd name="connsiteX67" fmla="*/ 148441 w 2143496"/>
              <a:gd name="connsiteY67" fmla="*/ 1021278 h 2903517"/>
              <a:gd name="connsiteX68" fmla="*/ 136566 w 2143496"/>
              <a:gd name="connsiteY68" fmla="*/ 973777 h 2903517"/>
              <a:gd name="connsiteX69" fmla="*/ 142504 w 2143496"/>
              <a:gd name="connsiteY69" fmla="*/ 955964 h 2903517"/>
              <a:gd name="connsiteX70" fmla="*/ 136566 w 2143496"/>
              <a:gd name="connsiteY70" fmla="*/ 866899 h 2903517"/>
              <a:gd name="connsiteX71" fmla="*/ 124691 w 2143496"/>
              <a:gd name="connsiteY71" fmla="*/ 849086 h 2903517"/>
              <a:gd name="connsiteX72" fmla="*/ 77190 w 2143496"/>
              <a:gd name="connsiteY72" fmla="*/ 730332 h 2903517"/>
              <a:gd name="connsiteX73" fmla="*/ 71252 w 2143496"/>
              <a:gd name="connsiteY73" fmla="*/ 712519 h 2903517"/>
              <a:gd name="connsiteX74" fmla="*/ 59377 w 2143496"/>
              <a:gd name="connsiteY74" fmla="*/ 653143 h 2903517"/>
              <a:gd name="connsiteX75" fmla="*/ 53439 w 2143496"/>
              <a:gd name="connsiteY75" fmla="*/ 439387 h 2903517"/>
              <a:gd name="connsiteX76" fmla="*/ 71252 w 2143496"/>
              <a:gd name="connsiteY76" fmla="*/ 338447 h 2903517"/>
              <a:gd name="connsiteX77" fmla="*/ 65314 w 2143496"/>
              <a:gd name="connsiteY77" fmla="*/ 100940 h 2903517"/>
              <a:gd name="connsiteX78" fmla="*/ 11875 w 2143496"/>
              <a:gd name="connsiteY78" fmla="*/ 35626 h 2903517"/>
              <a:gd name="connsiteX79" fmla="*/ 0 w 2143496"/>
              <a:gd name="connsiteY7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00644 w 2143496"/>
              <a:gd name="connsiteY52" fmla="*/ 1561605 h 2903517"/>
              <a:gd name="connsiteX53" fmla="*/ 605641 w 2143496"/>
              <a:gd name="connsiteY53" fmla="*/ 1508166 h 2903517"/>
              <a:gd name="connsiteX54" fmla="*/ 552203 w 2143496"/>
              <a:gd name="connsiteY54" fmla="*/ 1460665 h 2903517"/>
              <a:gd name="connsiteX55" fmla="*/ 540327 w 2143496"/>
              <a:gd name="connsiteY55" fmla="*/ 1448790 h 2903517"/>
              <a:gd name="connsiteX56" fmla="*/ 486888 w 2143496"/>
              <a:gd name="connsiteY56" fmla="*/ 1407226 h 2903517"/>
              <a:gd name="connsiteX57" fmla="*/ 421574 w 2143496"/>
              <a:gd name="connsiteY57" fmla="*/ 1383475 h 2903517"/>
              <a:gd name="connsiteX58" fmla="*/ 385948 w 2143496"/>
              <a:gd name="connsiteY58" fmla="*/ 1347849 h 2903517"/>
              <a:gd name="connsiteX59" fmla="*/ 350322 w 2143496"/>
              <a:gd name="connsiteY59" fmla="*/ 1324099 h 2903517"/>
              <a:gd name="connsiteX60" fmla="*/ 302821 w 2143496"/>
              <a:gd name="connsiteY60" fmla="*/ 1270660 h 2903517"/>
              <a:gd name="connsiteX61" fmla="*/ 273132 w 2143496"/>
              <a:gd name="connsiteY61" fmla="*/ 1235034 h 2903517"/>
              <a:gd name="connsiteX62" fmla="*/ 255319 w 2143496"/>
              <a:gd name="connsiteY62" fmla="*/ 1229096 h 2903517"/>
              <a:gd name="connsiteX63" fmla="*/ 219693 w 2143496"/>
              <a:gd name="connsiteY63" fmla="*/ 1187532 h 2903517"/>
              <a:gd name="connsiteX64" fmla="*/ 172192 w 2143496"/>
              <a:gd name="connsiteY64" fmla="*/ 1062842 h 2903517"/>
              <a:gd name="connsiteX65" fmla="*/ 166254 w 2143496"/>
              <a:gd name="connsiteY65" fmla="*/ 1045029 h 2903517"/>
              <a:gd name="connsiteX66" fmla="*/ 148441 w 2143496"/>
              <a:gd name="connsiteY66" fmla="*/ 1021278 h 2903517"/>
              <a:gd name="connsiteX67" fmla="*/ 136566 w 2143496"/>
              <a:gd name="connsiteY67" fmla="*/ 973777 h 2903517"/>
              <a:gd name="connsiteX68" fmla="*/ 142504 w 2143496"/>
              <a:gd name="connsiteY68" fmla="*/ 955964 h 2903517"/>
              <a:gd name="connsiteX69" fmla="*/ 136566 w 2143496"/>
              <a:gd name="connsiteY69" fmla="*/ 866899 h 2903517"/>
              <a:gd name="connsiteX70" fmla="*/ 124691 w 2143496"/>
              <a:gd name="connsiteY70" fmla="*/ 849086 h 2903517"/>
              <a:gd name="connsiteX71" fmla="*/ 77190 w 2143496"/>
              <a:gd name="connsiteY71" fmla="*/ 730332 h 2903517"/>
              <a:gd name="connsiteX72" fmla="*/ 71252 w 2143496"/>
              <a:gd name="connsiteY72" fmla="*/ 712519 h 2903517"/>
              <a:gd name="connsiteX73" fmla="*/ 59377 w 2143496"/>
              <a:gd name="connsiteY73" fmla="*/ 653143 h 2903517"/>
              <a:gd name="connsiteX74" fmla="*/ 53439 w 2143496"/>
              <a:gd name="connsiteY74" fmla="*/ 439387 h 2903517"/>
              <a:gd name="connsiteX75" fmla="*/ 71252 w 2143496"/>
              <a:gd name="connsiteY75" fmla="*/ 338447 h 2903517"/>
              <a:gd name="connsiteX76" fmla="*/ 65314 w 2143496"/>
              <a:gd name="connsiteY76" fmla="*/ 100940 h 2903517"/>
              <a:gd name="connsiteX77" fmla="*/ 11875 w 2143496"/>
              <a:gd name="connsiteY77" fmla="*/ 35626 h 2903517"/>
              <a:gd name="connsiteX78" fmla="*/ 0 w 2143496"/>
              <a:gd name="connsiteY7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229096 w 2143496"/>
              <a:gd name="connsiteY42" fmla="*/ 1793174 h 2903517"/>
              <a:gd name="connsiteX43" fmla="*/ 1157844 w 2143496"/>
              <a:gd name="connsiteY43" fmla="*/ 1787236 h 2903517"/>
              <a:gd name="connsiteX44" fmla="*/ 1122218 w 2143496"/>
              <a:gd name="connsiteY44" fmla="*/ 1769423 h 2903517"/>
              <a:gd name="connsiteX45" fmla="*/ 1104405 w 2143496"/>
              <a:gd name="connsiteY45" fmla="*/ 1751610 h 2903517"/>
              <a:gd name="connsiteX46" fmla="*/ 1021278 w 2143496"/>
              <a:gd name="connsiteY46" fmla="*/ 1733797 h 2903517"/>
              <a:gd name="connsiteX47" fmla="*/ 985652 w 2143496"/>
              <a:gd name="connsiteY47" fmla="*/ 1721922 h 2903517"/>
              <a:gd name="connsiteX48" fmla="*/ 872836 w 2143496"/>
              <a:gd name="connsiteY48" fmla="*/ 1715984 h 2903517"/>
              <a:gd name="connsiteX49" fmla="*/ 831273 w 2143496"/>
              <a:gd name="connsiteY49" fmla="*/ 1692234 h 2903517"/>
              <a:gd name="connsiteX50" fmla="*/ 813460 w 2143496"/>
              <a:gd name="connsiteY50" fmla="*/ 1680358 h 2903517"/>
              <a:gd name="connsiteX51" fmla="*/ 789709 w 2143496"/>
              <a:gd name="connsiteY51" fmla="*/ 1674421 h 2903517"/>
              <a:gd name="connsiteX52" fmla="*/ 700644 w 2143496"/>
              <a:gd name="connsiteY52" fmla="*/ 1561605 h 2903517"/>
              <a:gd name="connsiteX53" fmla="*/ 605641 w 2143496"/>
              <a:gd name="connsiteY53" fmla="*/ 1508166 h 2903517"/>
              <a:gd name="connsiteX54" fmla="*/ 552203 w 2143496"/>
              <a:gd name="connsiteY54" fmla="*/ 1460665 h 2903517"/>
              <a:gd name="connsiteX55" fmla="*/ 540327 w 2143496"/>
              <a:gd name="connsiteY55" fmla="*/ 1448790 h 2903517"/>
              <a:gd name="connsiteX56" fmla="*/ 486888 w 2143496"/>
              <a:gd name="connsiteY56" fmla="*/ 1407226 h 2903517"/>
              <a:gd name="connsiteX57" fmla="*/ 421574 w 2143496"/>
              <a:gd name="connsiteY57" fmla="*/ 1383475 h 2903517"/>
              <a:gd name="connsiteX58" fmla="*/ 385948 w 2143496"/>
              <a:gd name="connsiteY58" fmla="*/ 1347849 h 2903517"/>
              <a:gd name="connsiteX59" fmla="*/ 350322 w 2143496"/>
              <a:gd name="connsiteY59" fmla="*/ 1324099 h 2903517"/>
              <a:gd name="connsiteX60" fmla="*/ 302821 w 2143496"/>
              <a:gd name="connsiteY60" fmla="*/ 1270660 h 2903517"/>
              <a:gd name="connsiteX61" fmla="*/ 273132 w 2143496"/>
              <a:gd name="connsiteY61" fmla="*/ 1235034 h 2903517"/>
              <a:gd name="connsiteX62" fmla="*/ 255319 w 2143496"/>
              <a:gd name="connsiteY62" fmla="*/ 1229096 h 2903517"/>
              <a:gd name="connsiteX63" fmla="*/ 219693 w 2143496"/>
              <a:gd name="connsiteY63" fmla="*/ 1187532 h 2903517"/>
              <a:gd name="connsiteX64" fmla="*/ 172192 w 2143496"/>
              <a:gd name="connsiteY64" fmla="*/ 1062842 h 2903517"/>
              <a:gd name="connsiteX65" fmla="*/ 166254 w 2143496"/>
              <a:gd name="connsiteY65" fmla="*/ 1045029 h 2903517"/>
              <a:gd name="connsiteX66" fmla="*/ 148441 w 2143496"/>
              <a:gd name="connsiteY66" fmla="*/ 1021278 h 2903517"/>
              <a:gd name="connsiteX67" fmla="*/ 136566 w 2143496"/>
              <a:gd name="connsiteY67" fmla="*/ 973777 h 2903517"/>
              <a:gd name="connsiteX68" fmla="*/ 136566 w 2143496"/>
              <a:gd name="connsiteY68" fmla="*/ 866899 h 2903517"/>
              <a:gd name="connsiteX69" fmla="*/ 124691 w 2143496"/>
              <a:gd name="connsiteY69" fmla="*/ 849086 h 2903517"/>
              <a:gd name="connsiteX70" fmla="*/ 77190 w 2143496"/>
              <a:gd name="connsiteY70" fmla="*/ 730332 h 2903517"/>
              <a:gd name="connsiteX71" fmla="*/ 71252 w 2143496"/>
              <a:gd name="connsiteY71" fmla="*/ 712519 h 2903517"/>
              <a:gd name="connsiteX72" fmla="*/ 59377 w 2143496"/>
              <a:gd name="connsiteY72" fmla="*/ 653143 h 2903517"/>
              <a:gd name="connsiteX73" fmla="*/ 53439 w 2143496"/>
              <a:gd name="connsiteY73" fmla="*/ 439387 h 2903517"/>
              <a:gd name="connsiteX74" fmla="*/ 71252 w 2143496"/>
              <a:gd name="connsiteY74" fmla="*/ 338447 h 2903517"/>
              <a:gd name="connsiteX75" fmla="*/ 65314 w 2143496"/>
              <a:gd name="connsiteY75" fmla="*/ 100940 h 2903517"/>
              <a:gd name="connsiteX76" fmla="*/ 11875 w 2143496"/>
              <a:gd name="connsiteY76" fmla="*/ 35626 h 2903517"/>
              <a:gd name="connsiteX77" fmla="*/ 0 w 2143496"/>
              <a:gd name="connsiteY7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22218 w 2143496"/>
              <a:gd name="connsiteY43" fmla="*/ 1769423 h 2903517"/>
              <a:gd name="connsiteX44" fmla="*/ 1104405 w 2143496"/>
              <a:gd name="connsiteY44" fmla="*/ 1751610 h 2903517"/>
              <a:gd name="connsiteX45" fmla="*/ 1021278 w 2143496"/>
              <a:gd name="connsiteY45" fmla="*/ 1733797 h 2903517"/>
              <a:gd name="connsiteX46" fmla="*/ 985652 w 2143496"/>
              <a:gd name="connsiteY46" fmla="*/ 1721922 h 2903517"/>
              <a:gd name="connsiteX47" fmla="*/ 872836 w 2143496"/>
              <a:gd name="connsiteY47" fmla="*/ 1715984 h 2903517"/>
              <a:gd name="connsiteX48" fmla="*/ 831273 w 2143496"/>
              <a:gd name="connsiteY48" fmla="*/ 1692234 h 2903517"/>
              <a:gd name="connsiteX49" fmla="*/ 813460 w 2143496"/>
              <a:gd name="connsiteY49" fmla="*/ 1680358 h 2903517"/>
              <a:gd name="connsiteX50" fmla="*/ 789709 w 2143496"/>
              <a:gd name="connsiteY50" fmla="*/ 1674421 h 2903517"/>
              <a:gd name="connsiteX51" fmla="*/ 700644 w 2143496"/>
              <a:gd name="connsiteY51" fmla="*/ 1561605 h 2903517"/>
              <a:gd name="connsiteX52" fmla="*/ 605641 w 2143496"/>
              <a:gd name="connsiteY52" fmla="*/ 1508166 h 2903517"/>
              <a:gd name="connsiteX53" fmla="*/ 552203 w 2143496"/>
              <a:gd name="connsiteY53" fmla="*/ 1460665 h 2903517"/>
              <a:gd name="connsiteX54" fmla="*/ 540327 w 2143496"/>
              <a:gd name="connsiteY54" fmla="*/ 1448790 h 2903517"/>
              <a:gd name="connsiteX55" fmla="*/ 486888 w 2143496"/>
              <a:gd name="connsiteY55" fmla="*/ 1407226 h 2903517"/>
              <a:gd name="connsiteX56" fmla="*/ 421574 w 2143496"/>
              <a:gd name="connsiteY56" fmla="*/ 1383475 h 2903517"/>
              <a:gd name="connsiteX57" fmla="*/ 385948 w 2143496"/>
              <a:gd name="connsiteY57" fmla="*/ 1347849 h 2903517"/>
              <a:gd name="connsiteX58" fmla="*/ 350322 w 2143496"/>
              <a:gd name="connsiteY58" fmla="*/ 1324099 h 2903517"/>
              <a:gd name="connsiteX59" fmla="*/ 302821 w 2143496"/>
              <a:gd name="connsiteY59" fmla="*/ 1270660 h 2903517"/>
              <a:gd name="connsiteX60" fmla="*/ 273132 w 2143496"/>
              <a:gd name="connsiteY60" fmla="*/ 1235034 h 2903517"/>
              <a:gd name="connsiteX61" fmla="*/ 255319 w 2143496"/>
              <a:gd name="connsiteY61" fmla="*/ 1229096 h 2903517"/>
              <a:gd name="connsiteX62" fmla="*/ 219693 w 2143496"/>
              <a:gd name="connsiteY62" fmla="*/ 1187532 h 2903517"/>
              <a:gd name="connsiteX63" fmla="*/ 172192 w 2143496"/>
              <a:gd name="connsiteY63" fmla="*/ 1062842 h 2903517"/>
              <a:gd name="connsiteX64" fmla="*/ 166254 w 2143496"/>
              <a:gd name="connsiteY64" fmla="*/ 1045029 h 2903517"/>
              <a:gd name="connsiteX65" fmla="*/ 148441 w 2143496"/>
              <a:gd name="connsiteY65" fmla="*/ 1021278 h 2903517"/>
              <a:gd name="connsiteX66" fmla="*/ 136566 w 2143496"/>
              <a:gd name="connsiteY66" fmla="*/ 973777 h 2903517"/>
              <a:gd name="connsiteX67" fmla="*/ 136566 w 2143496"/>
              <a:gd name="connsiteY67" fmla="*/ 866899 h 2903517"/>
              <a:gd name="connsiteX68" fmla="*/ 124691 w 2143496"/>
              <a:gd name="connsiteY68" fmla="*/ 849086 h 2903517"/>
              <a:gd name="connsiteX69" fmla="*/ 77190 w 2143496"/>
              <a:gd name="connsiteY69" fmla="*/ 730332 h 2903517"/>
              <a:gd name="connsiteX70" fmla="*/ 71252 w 2143496"/>
              <a:gd name="connsiteY70" fmla="*/ 712519 h 2903517"/>
              <a:gd name="connsiteX71" fmla="*/ 59377 w 2143496"/>
              <a:gd name="connsiteY71" fmla="*/ 653143 h 2903517"/>
              <a:gd name="connsiteX72" fmla="*/ 53439 w 2143496"/>
              <a:gd name="connsiteY72" fmla="*/ 439387 h 2903517"/>
              <a:gd name="connsiteX73" fmla="*/ 71252 w 2143496"/>
              <a:gd name="connsiteY73" fmla="*/ 338447 h 2903517"/>
              <a:gd name="connsiteX74" fmla="*/ 65314 w 2143496"/>
              <a:gd name="connsiteY74" fmla="*/ 100940 h 2903517"/>
              <a:gd name="connsiteX75" fmla="*/ 11875 w 2143496"/>
              <a:gd name="connsiteY75" fmla="*/ 35626 h 2903517"/>
              <a:gd name="connsiteX76" fmla="*/ 0 w 2143496"/>
              <a:gd name="connsiteY7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985652 w 2143496"/>
              <a:gd name="connsiteY45" fmla="*/ 1721922 h 2903517"/>
              <a:gd name="connsiteX46" fmla="*/ 872836 w 2143496"/>
              <a:gd name="connsiteY46" fmla="*/ 1715984 h 2903517"/>
              <a:gd name="connsiteX47" fmla="*/ 831273 w 2143496"/>
              <a:gd name="connsiteY47" fmla="*/ 1692234 h 2903517"/>
              <a:gd name="connsiteX48" fmla="*/ 813460 w 2143496"/>
              <a:gd name="connsiteY48" fmla="*/ 1680358 h 2903517"/>
              <a:gd name="connsiteX49" fmla="*/ 789709 w 2143496"/>
              <a:gd name="connsiteY49" fmla="*/ 1674421 h 2903517"/>
              <a:gd name="connsiteX50" fmla="*/ 700644 w 2143496"/>
              <a:gd name="connsiteY50" fmla="*/ 1561605 h 2903517"/>
              <a:gd name="connsiteX51" fmla="*/ 605641 w 2143496"/>
              <a:gd name="connsiteY51" fmla="*/ 1508166 h 2903517"/>
              <a:gd name="connsiteX52" fmla="*/ 552203 w 2143496"/>
              <a:gd name="connsiteY52" fmla="*/ 1460665 h 2903517"/>
              <a:gd name="connsiteX53" fmla="*/ 540327 w 2143496"/>
              <a:gd name="connsiteY53" fmla="*/ 1448790 h 2903517"/>
              <a:gd name="connsiteX54" fmla="*/ 486888 w 2143496"/>
              <a:gd name="connsiteY54" fmla="*/ 1407226 h 2903517"/>
              <a:gd name="connsiteX55" fmla="*/ 421574 w 2143496"/>
              <a:gd name="connsiteY55" fmla="*/ 1383475 h 2903517"/>
              <a:gd name="connsiteX56" fmla="*/ 385948 w 2143496"/>
              <a:gd name="connsiteY56" fmla="*/ 1347849 h 2903517"/>
              <a:gd name="connsiteX57" fmla="*/ 350322 w 2143496"/>
              <a:gd name="connsiteY57" fmla="*/ 1324099 h 2903517"/>
              <a:gd name="connsiteX58" fmla="*/ 302821 w 2143496"/>
              <a:gd name="connsiteY58" fmla="*/ 1270660 h 2903517"/>
              <a:gd name="connsiteX59" fmla="*/ 273132 w 2143496"/>
              <a:gd name="connsiteY59" fmla="*/ 1235034 h 2903517"/>
              <a:gd name="connsiteX60" fmla="*/ 255319 w 2143496"/>
              <a:gd name="connsiteY60" fmla="*/ 1229096 h 2903517"/>
              <a:gd name="connsiteX61" fmla="*/ 219693 w 2143496"/>
              <a:gd name="connsiteY61" fmla="*/ 1187532 h 2903517"/>
              <a:gd name="connsiteX62" fmla="*/ 172192 w 2143496"/>
              <a:gd name="connsiteY62" fmla="*/ 1062842 h 2903517"/>
              <a:gd name="connsiteX63" fmla="*/ 166254 w 2143496"/>
              <a:gd name="connsiteY63" fmla="*/ 1045029 h 2903517"/>
              <a:gd name="connsiteX64" fmla="*/ 148441 w 2143496"/>
              <a:gd name="connsiteY64" fmla="*/ 1021278 h 2903517"/>
              <a:gd name="connsiteX65" fmla="*/ 136566 w 2143496"/>
              <a:gd name="connsiteY65" fmla="*/ 973777 h 2903517"/>
              <a:gd name="connsiteX66" fmla="*/ 136566 w 2143496"/>
              <a:gd name="connsiteY66" fmla="*/ 866899 h 2903517"/>
              <a:gd name="connsiteX67" fmla="*/ 124691 w 2143496"/>
              <a:gd name="connsiteY67" fmla="*/ 849086 h 2903517"/>
              <a:gd name="connsiteX68" fmla="*/ 77190 w 2143496"/>
              <a:gd name="connsiteY68" fmla="*/ 730332 h 2903517"/>
              <a:gd name="connsiteX69" fmla="*/ 71252 w 2143496"/>
              <a:gd name="connsiteY69" fmla="*/ 712519 h 2903517"/>
              <a:gd name="connsiteX70" fmla="*/ 59377 w 2143496"/>
              <a:gd name="connsiteY70" fmla="*/ 653143 h 2903517"/>
              <a:gd name="connsiteX71" fmla="*/ 53439 w 2143496"/>
              <a:gd name="connsiteY71" fmla="*/ 439387 h 2903517"/>
              <a:gd name="connsiteX72" fmla="*/ 71252 w 2143496"/>
              <a:gd name="connsiteY72" fmla="*/ 338447 h 2903517"/>
              <a:gd name="connsiteX73" fmla="*/ 65314 w 2143496"/>
              <a:gd name="connsiteY73" fmla="*/ 100940 h 2903517"/>
              <a:gd name="connsiteX74" fmla="*/ 11875 w 2143496"/>
              <a:gd name="connsiteY74" fmla="*/ 35626 h 2903517"/>
              <a:gd name="connsiteX75" fmla="*/ 0 w 2143496"/>
              <a:gd name="connsiteY7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872836 w 2143496"/>
              <a:gd name="connsiteY45" fmla="*/ 1715984 h 2903517"/>
              <a:gd name="connsiteX46" fmla="*/ 831273 w 2143496"/>
              <a:gd name="connsiteY46" fmla="*/ 1692234 h 2903517"/>
              <a:gd name="connsiteX47" fmla="*/ 813460 w 2143496"/>
              <a:gd name="connsiteY47" fmla="*/ 1680358 h 2903517"/>
              <a:gd name="connsiteX48" fmla="*/ 789709 w 2143496"/>
              <a:gd name="connsiteY48" fmla="*/ 1674421 h 2903517"/>
              <a:gd name="connsiteX49" fmla="*/ 700644 w 2143496"/>
              <a:gd name="connsiteY49" fmla="*/ 1561605 h 2903517"/>
              <a:gd name="connsiteX50" fmla="*/ 605641 w 2143496"/>
              <a:gd name="connsiteY50" fmla="*/ 1508166 h 2903517"/>
              <a:gd name="connsiteX51" fmla="*/ 552203 w 2143496"/>
              <a:gd name="connsiteY51" fmla="*/ 1460665 h 2903517"/>
              <a:gd name="connsiteX52" fmla="*/ 540327 w 2143496"/>
              <a:gd name="connsiteY52" fmla="*/ 1448790 h 2903517"/>
              <a:gd name="connsiteX53" fmla="*/ 486888 w 2143496"/>
              <a:gd name="connsiteY53" fmla="*/ 1407226 h 2903517"/>
              <a:gd name="connsiteX54" fmla="*/ 421574 w 2143496"/>
              <a:gd name="connsiteY54" fmla="*/ 1383475 h 2903517"/>
              <a:gd name="connsiteX55" fmla="*/ 385948 w 2143496"/>
              <a:gd name="connsiteY55" fmla="*/ 1347849 h 2903517"/>
              <a:gd name="connsiteX56" fmla="*/ 350322 w 2143496"/>
              <a:gd name="connsiteY56" fmla="*/ 1324099 h 2903517"/>
              <a:gd name="connsiteX57" fmla="*/ 302821 w 2143496"/>
              <a:gd name="connsiteY57" fmla="*/ 1270660 h 2903517"/>
              <a:gd name="connsiteX58" fmla="*/ 273132 w 2143496"/>
              <a:gd name="connsiteY58" fmla="*/ 1235034 h 2903517"/>
              <a:gd name="connsiteX59" fmla="*/ 255319 w 2143496"/>
              <a:gd name="connsiteY59" fmla="*/ 1229096 h 2903517"/>
              <a:gd name="connsiteX60" fmla="*/ 219693 w 2143496"/>
              <a:gd name="connsiteY60" fmla="*/ 1187532 h 2903517"/>
              <a:gd name="connsiteX61" fmla="*/ 172192 w 2143496"/>
              <a:gd name="connsiteY61" fmla="*/ 1062842 h 2903517"/>
              <a:gd name="connsiteX62" fmla="*/ 166254 w 2143496"/>
              <a:gd name="connsiteY62" fmla="*/ 1045029 h 2903517"/>
              <a:gd name="connsiteX63" fmla="*/ 148441 w 2143496"/>
              <a:gd name="connsiteY63" fmla="*/ 1021278 h 2903517"/>
              <a:gd name="connsiteX64" fmla="*/ 136566 w 2143496"/>
              <a:gd name="connsiteY64" fmla="*/ 973777 h 2903517"/>
              <a:gd name="connsiteX65" fmla="*/ 136566 w 2143496"/>
              <a:gd name="connsiteY65" fmla="*/ 866899 h 2903517"/>
              <a:gd name="connsiteX66" fmla="*/ 124691 w 2143496"/>
              <a:gd name="connsiteY66" fmla="*/ 849086 h 2903517"/>
              <a:gd name="connsiteX67" fmla="*/ 77190 w 2143496"/>
              <a:gd name="connsiteY67" fmla="*/ 730332 h 2903517"/>
              <a:gd name="connsiteX68" fmla="*/ 71252 w 2143496"/>
              <a:gd name="connsiteY68" fmla="*/ 712519 h 2903517"/>
              <a:gd name="connsiteX69" fmla="*/ 59377 w 2143496"/>
              <a:gd name="connsiteY69" fmla="*/ 653143 h 2903517"/>
              <a:gd name="connsiteX70" fmla="*/ 53439 w 2143496"/>
              <a:gd name="connsiteY70" fmla="*/ 439387 h 2903517"/>
              <a:gd name="connsiteX71" fmla="*/ 71252 w 2143496"/>
              <a:gd name="connsiteY71" fmla="*/ 338447 h 2903517"/>
              <a:gd name="connsiteX72" fmla="*/ 65314 w 2143496"/>
              <a:gd name="connsiteY72" fmla="*/ 100940 h 2903517"/>
              <a:gd name="connsiteX73" fmla="*/ 11875 w 2143496"/>
              <a:gd name="connsiteY73" fmla="*/ 35626 h 2903517"/>
              <a:gd name="connsiteX74" fmla="*/ 0 w 2143496"/>
              <a:gd name="connsiteY7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246909 w 2143496"/>
              <a:gd name="connsiteY41" fmla="*/ 1805049 h 2903517"/>
              <a:gd name="connsiteX42" fmla="*/ 1157844 w 2143496"/>
              <a:gd name="connsiteY42" fmla="*/ 1787236 h 2903517"/>
              <a:gd name="connsiteX43" fmla="*/ 1104405 w 2143496"/>
              <a:gd name="connsiteY43" fmla="*/ 1751610 h 2903517"/>
              <a:gd name="connsiteX44" fmla="*/ 1021278 w 2143496"/>
              <a:gd name="connsiteY44" fmla="*/ 1733797 h 2903517"/>
              <a:gd name="connsiteX45" fmla="*/ 831273 w 2143496"/>
              <a:gd name="connsiteY45" fmla="*/ 1692234 h 2903517"/>
              <a:gd name="connsiteX46" fmla="*/ 813460 w 2143496"/>
              <a:gd name="connsiteY46" fmla="*/ 1680358 h 2903517"/>
              <a:gd name="connsiteX47" fmla="*/ 789709 w 2143496"/>
              <a:gd name="connsiteY47" fmla="*/ 1674421 h 2903517"/>
              <a:gd name="connsiteX48" fmla="*/ 700644 w 2143496"/>
              <a:gd name="connsiteY48" fmla="*/ 1561605 h 2903517"/>
              <a:gd name="connsiteX49" fmla="*/ 605641 w 2143496"/>
              <a:gd name="connsiteY49" fmla="*/ 1508166 h 2903517"/>
              <a:gd name="connsiteX50" fmla="*/ 552203 w 2143496"/>
              <a:gd name="connsiteY50" fmla="*/ 1460665 h 2903517"/>
              <a:gd name="connsiteX51" fmla="*/ 540327 w 2143496"/>
              <a:gd name="connsiteY51" fmla="*/ 1448790 h 2903517"/>
              <a:gd name="connsiteX52" fmla="*/ 486888 w 2143496"/>
              <a:gd name="connsiteY52" fmla="*/ 1407226 h 2903517"/>
              <a:gd name="connsiteX53" fmla="*/ 421574 w 2143496"/>
              <a:gd name="connsiteY53" fmla="*/ 1383475 h 2903517"/>
              <a:gd name="connsiteX54" fmla="*/ 385948 w 2143496"/>
              <a:gd name="connsiteY54" fmla="*/ 1347849 h 2903517"/>
              <a:gd name="connsiteX55" fmla="*/ 350322 w 2143496"/>
              <a:gd name="connsiteY55" fmla="*/ 1324099 h 2903517"/>
              <a:gd name="connsiteX56" fmla="*/ 302821 w 2143496"/>
              <a:gd name="connsiteY56" fmla="*/ 1270660 h 2903517"/>
              <a:gd name="connsiteX57" fmla="*/ 273132 w 2143496"/>
              <a:gd name="connsiteY57" fmla="*/ 1235034 h 2903517"/>
              <a:gd name="connsiteX58" fmla="*/ 255319 w 2143496"/>
              <a:gd name="connsiteY58" fmla="*/ 1229096 h 2903517"/>
              <a:gd name="connsiteX59" fmla="*/ 219693 w 2143496"/>
              <a:gd name="connsiteY59" fmla="*/ 1187532 h 2903517"/>
              <a:gd name="connsiteX60" fmla="*/ 172192 w 2143496"/>
              <a:gd name="connsiteY60" fmla="*/ 1062842 h 2903517"/>
              <a:gd name="connsiteX61" fmla="*/ 166254 w 2143496"/>
              <a:gd name="connsiteY61" fmla="*/ 1045029 h 2903517"/>
              <a:gd name="connsiteX62" fmla="*/ 148441 w 2143496"/>
              <a:gd name="connsiteY62" fmla="*/ 1021278 h 2903517"/>
              <a:gd name="connsiteX63" fmla="*/ 136566 w 2143496"/>
              <a:gd name="connsiteY63" fmla="*/ 973777 h 2903517"/>
              <a:gd name="connsiteX64" fmla="*/ 136566 w 2143496"/>
              <a:gd name="connsiteY64" fmla="*/ 866899 h 2903517"/>
              <a:gd name="connsiteX65" fmla="*/ 124691 w 2143496"/>
              <a:gd name="connsiteY65" fmla="*/ 849086 h 2903517"/>
              <a:gd name="connsiteX66" fmla="*/ 77190 w 2143496"/>
              <a:gd name="connsiteY66" fmla="*/ 730332 h 2903517"/>
              <a:gd name="connsiteX67" fmla="*/ 71252 w 2143496"/>
              <a:gd name="connsiteY67" fmla="*/ 712519 h 2903517"/>
              <a:gd name="connsiteX68" fmla="*/ 59377 w 2143496"/>
              <a:gd name="connsiteY68" fmla="*/ 653143 h 2903517"/>
              <a:gd name="connsiteX69" fmla="*/ 53439 w 2143496"/>
              <a:gd name="connsiteY69" fmla="*/ 439387 h 2903517"/>
              <a:gd name="connsiteX70" fmla="*/ 71252 w 2143496"/>
              <a:gd name="connsiteY70" fmla="*/ 338447 h 2903517"/>
              <a:gd name="connsiteX71" fmla="*/ 65314 w 2143496"/>
              <a:gd name="connsiteY71" fmla="*/ 100940 h 2903517"/>
              <a:gd name="connsiteX72" fmla="*/ 11875 w 2143496"/>
              <a:gd name="connsiteY72" fmla="*/ 35626 h 2903517"/>
              <a:gd name="connsiteX73" fmla="*/ 0 w 2143496"/>
              <a:gd name="connsiteY7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318161 w 2143496"/>
              <a:gd name="connsiteY38" fmla="*/ 1870364 h 2903517"/>
              <a:gd name="connsiteX39" fmla="*/ 1282535 w 2143496"/>
              <a:gd name="connsiteY39" fmla="*/ 1852551 h 2903517"/>
              <a:gd name="connsiteX40" fmla="*/ 1252847 w 2143496"/>
              <a:gd name="connsiteY40" fmla="*/ 1822862 h 2903517"/>
              <a:gd name="connsiteX41" fmla="*/ 1157844 w 2143496"/>
              <a:gd name="connsiteY41" fmla="*/ 1787236 h 2903517"/>
              <a:gd name="connsiteX42" fmla="*/ 1104405 w 2143496"/>
              <a:gd name="connsiteY42" fmla="*/ 1751610 h 2903517"/>
              <a:gd name="connsiteX43" fmla="*/ 1021278 w 2143496"/>
              <a:gd name="connsiteY43" fmla="*/ 1733797 h 2903517"/>
              <a:gd name="connsiteX44" fmla="*/ 831273 w 2143496"/>
              <a:gd name="connsiteY44" fmla="*/ 1692234 h 2903517"/>
              <a:gd name="connsiteX45" fmla="*/ 813460 w 2143496"/>
              <a:gd name="connsiteY45" fmla="*/ 1680358 h 2903517"/>
              <a:gd name="connsiteX46" fmla="*/ 789709 w 2143496"/>
              <a:gd name="connsiteY46" fmla="*/ 1674421 h 2903517"/>
              <a:gd name="connsiteX47" fmla="*/ 700644 w 2143496"/>
              <a:gd name="connsiteY47" fmla="*/ 1561605 h 2903517"/>
              <a:gd name="connsiteX48" fmla="*/ 605641 w 2143496"/>
              <a:gd name="connsiteY48" fmla="*/ 1508166 h 2903517"/>
              <a:gd name="connsiteX49" fmla="*/ 552203 w 2143496"/>
              <a:gd name="connsiteY49" fmla="*/ 1460665 h 2903517"/>
              <a:gd name="connsiteX50" fmla="*/ 540327 w 2143496"/>
              <a:gd name="connsiteY50" fmla="*/ 1448790 h 2903517"/>
              <a:gd name="connsiteX51" fmla="*/ 486888 w 2143496"/>
              <a:gd name="connsiteY51" fmla="*/ 1407226 h 2903517"/>
              <a:gd name="connsiteX52" fmla="*/ 421574 w 2143496"/>
              <a:gd name="connsiteY52" fmla="*/ 1383475 h 2903517"/>
              <a:gd name="connsiteX53" fmla="*/ 385948 w 2143496"/>
              <a:gd name="connsiteY53" fmla="*/ 1347849 h 2903517"/>
              <a:gd name="connsiteX54" fmla="*/ 350322 w 2143496"/>
              <a:gd name="connsiteY54" fmla="*/ 1324099 h 2903517"/>
              <a:gd name="connsiteX55" fmla="*/ 302821 w 2143496"/>
              <a:gd name="connsiteY55" fmla="*/ 1270660 h 2903517"/>
              <a:gd name="connsiteX56" fmla="*/ 273132 w 2143496"/>
              <a:gd name="connsiteY56" fmla="*/ 1235034 h 2903517"/>
              <a:gd name="connsiteX57" fmla="*/ 255319 w 2143496"/>
              <a:gd name="connsiteY57" fmla="*/ 1229096 h 2903517"/>
              <a:gd name="connsiteX58" fmla="*/ 219693 w 2143496"/>
              <a:gd name="connsiteY58" fmla="*/ 1187532 h 2903517"/>
              <a:gd name="connsiteX59" fmla="*/ 172192 w 2143496"/>
              <a:gd name="connsiteY59" fmla="*/ 1062842 h 2903517"/>
              <a:gd name="connsiteX60" fmla="*/ 166254 w 2143496"/>
              <a:gd name="connsiteY60" fmla="*/ 1045029 h 2903517"/>
              <a:gd name="connsiteX61" fmla="*/ 148441 w 2143496"/>
              <a:gd name="connsiteY61" fmla="*/ 1021278 h 2903517"/>
              <a:gd name="connsiteX62" fmla="*/ 136566 w 2143496"/>
              <a:gd name="connsiteY62" fmla="*/ 973777 h 2903517"/>
              <a:gd name="connsiteX63" fmla="*/ 136566 w 2143496"/>
              <a:gd name="connsiteY63" fmla="*/ 866899 h 2903517"/>
              <a:gd name="connsiteX64" fmla="*/ 124691 w 2143496"/>
              <a:gd name="connsiteY64" fmla="*/ 849086 h 2903517"/>
              <a:gd name="connsiteX65" fmla="*/ 77190 w 2143496"/>
              <a:gd name="connsiteY65" fmla="*/ 730332 h 2903517"/>
              <a:gd name="connsiteX66" fmla="*/ 71252 w 2143496"/>
              <a:gd name="connsiteY66" fmla="*/ 712519 h 2903517"/>
              <a:gd name="connsiteX67" fmla="*/ 59377 w 2143496"/>
              <a:gd name="connsiteY67" fmla="*/ 653143 h 2903517"/>
              <a:gd name="connsiteX68" fmla="*/ 53439 w 2143496"/>
              <a:gd name="connsiteY68" fmla="*/ 439387 h 2903517"/>
              <a:gd name="connsiteX69" fmla="*/ 71252 w 2143496"/>
              <a:gd name="connsiteY69" fmla="*/ 338447 h 2903517"/>
              <a:gd name="connsiteX70" fmla="*/ 65314 w 2143496"/>
              <a:gd name="connsiteY70" fmla="*/ 100940 h 2903517"/>
              <a:gd name="connsiteX71" fmla="*/ 11875 w 2143496"/>
              <a:gd name="connsiteY71" fmla="*/ 35626 h 2903517"/>
              <a:gd name="connsiteX72" fmla="*/ 0 w 2143496"/>
              <a:gd name="connsiteY7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71600 w 2143496"/>
              <a:gd name="connsiteY36" fmla="*/ 1935678 h 2903517"/>
              <a:gd name="connsiteX37" fmla="*/ 1335974 w 2143496"/>
              <a:gd name="connsiteY37" fmla="*/ 1894114 h 2903517"/>
              <a:gd name="connsiteX38" fmla="*/ 1282535 w 2143496"/>
              <a:gd name="connsiteY38" fmla="*/ 1852551 h 2903517"/>
              <a:gd name="connsiteX39" fmla="*/ 1252847 w 2143496"/>
              <a:gd name="connsiteY39" fmla="*/ 1822862 h 2903517"/>
              <a:gd name="connsiteX40" fmla="*/ 1157844 w 2143496"/>
              <a:gd name="connsiteY40" fmla="*/ 1787236 h 2903517"/>
              <a:gd name="connsiteX41" fmla="*/ 1104405 w 2143496"/>
              <a:gd name="connsiteY41" fmla="*/ 1751610 h 2903517"/>
              <a:gd name="connsiteX42" fmla="*/ 1021278 w 2143496"/>
              <a:gd name="connsiteY42" fmla="*/ 1733797 h 2903517"/>
              <a:gd name="connsiteX43" fmla="*/ 831273 w 2143496"/>
              <a:gd name="connsiteY43" fmla="*/ 1692234 h 2903517"/>
              <a:gd name="connsiteX44" fmla="*/ 813460 w 2143496"/>
              <a:gd name="connsiteY44" fmla="*/ 1680358 h 2903517"/>
              <a:gd name="connsiteX45" fmla="*/ 789709 w 2143496"/>
              <a:gd name="connsiteY45" fmla="*/ 1674421 h 2903517"/>
              <a:gd name="connsiteX46" fmla="*/ 700644 w 2143496"/>
              <a:gd name="connsiteY46" fmla="*/ 1561605 h 2903517"/>
              <a:gd name="connsiteX47" fmla="*/ 605641 w 2143496"/>
              <a:gd name="connsiteY47" fmla="*/ 1508166 h 2903517"/>
              <a:gd name="connsiteX48" fmla="*/ 552203 w 2143496"/>
              <a:gd name="connsiteY48" fmla="*/ 1460665 h 2903517"/>
              <a:gd name="connsiteX49" fmla="*/ 540327 w 2143496"/>
              <a:gd name="connsiteY49" fmla="*/ 1448790 h 2903517"/>
              <a:gd name="connsiteX50" fmla="*/ 486888 w 2143496"/>
              <a:gd name="connsiteY50" fmla="*/ 1407226 h 2903517"/>
              <a:gd name="connsiteX51" fmla="*/ 421574 w 2143496"/>
              <a:gd name="connsiteY51" fmla="*/ 1383475 h 2903517"/>
              <a:gd name="connsiteX52" fmla="*/ 385948 w 2143496"/>
              <a:gd name="connsiteY52" fmla="*/ 1347849 h 2903517"/>
              <a:gd name="connsiteX53" fmla="*/ 350322 w 2143496"/>
              <a:gd name="connsiteY53" fmla="*/ 1324099 h 2903517"/>
              <a:gd name="connsiteX54" fmla="*/ 302821 w 2143496"/>
              <a:gd name="connsiteY54" fmla="*/ 1270660 h 2903517"/>
              <a:gd name="connsiteX55" fmla="*/ 273132 w 2143496"/>
              <a:gd name="connsiteY55" fmla="*/ 1235034 h 2903517"/>
              <a:gd name="connsiteX56" fmla="*/ 255319 w 2143496"/>
              <a:gd name="connsiteY56" fmla="*/ 1229096 h 2903517"/>
              <a:gd name="connsiteX57" fmla="*/ 219693 w 2143496"/>
              <a:gd name="connsiteY57" fmla="*/ 1187532 h 2903517"/>
              <a:gd name="connsiteX58" fmla="*/ 172192 w 2143496"/>
              <a:gd name="connsiteY58" fmla="*/ 1062842 h 2903517"/>
              <a:gd name="connsiteX59" fmla="*/ 166254 w 2143496"/>
              <a:gd name="connsiteY59" fmla="*/ 1045029 h 2903517"/>
              <a:gd name="connsiteX60" fmla="*/ 148441 w 2143496"/>
              <a:gd name="connsiteY60" fmla="*/ 1021278 h 2903517"/>
              <a:gd name="connsiteX61" fmla="*/ 136566 w 2143496"/>
              <a:gd name="connsiteY61" fmla="*/ 973777 h 2903517"/>
              <a:gd name="connsiteX62" fmla="*/ 136566 w 2143496"/>
              <a:gd name="connsiteY62" fmla="*/ 866899 h 2903517"/>
              <a:gd name="connsiteX63" fmla="*/ 124691 w 2143496"/>
              <a:gd name="connsiteY63" fmla="*/ 849086 h 2903517"/>
              <a:gd name="connsiteX64" fmla="*/ 77190 w 2143496"/>
              <a:gd name="connsiteY64" fmla="*/ 730332 h 2903517"/>
              <a:gd name="connsiteX65" fmla="*/ 71252 w 2143496"/>
              <a:gd name="connsiteY65" fmla="*/ 712519 h 2903517"/>
              <a:gd name="connsiteX66" fmla="*/ 59377 w 2143496"/>
              <a:gd name="connsiteY66" fmla="*/ 653143 h 2903517"/>
              <a:gd name="connsiteX67" fmla="*/ 53439 w 2143496"/>
              <a:gd name="connsiteY67" fmla="*/ 439387 h 2903517"/>
              <a:gd name="connsiteX68" fmla="*/ 71252 w 2143496"/>
              <a:gd name="connsiteY68" fmla="*/ 338447 h 2903517"/>
              <a:gd name="connsiteX69" fmla="*/ 65314 w 2143496"/>
              <a:gd name="connsiteY69" fmla="*/ 100940 h 2903517"/>
              <a:gd name="connsiteX70" fmla="*/ 11875 w 2143496"/>
              <a:gd name="connsiteY70" fmla="*/ 35626 h 2903517"/>
              <a:gd name="connsiteX71" fmla="*/ 0 w 2143496"/>
              <a:gd name="connsiteY7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615044 w 2143496"/>
              <a:gd name="connsiteY25" fmla="*/ 2173184 h 2903517"/>
              <a:gd name="connsiteX26" fmla="*/ 1579418 w 2143496"/>
              <a:gd name="connsiteY26" fmla="*/ 2161309 h 2903517"/>
              <a:gd name="connsiteX27" fmla="*/ 1531917 w 2143496"/>
              <a:gd name="connsiteY27" fmla="*/ 2119745 h 2903517"/>
              <a:gd name="connsiteX28" fmla="*/ 1502228 w 2143496"/>
              <a:gd name="connsiteY28" fmla="*/ 2095995 h 2903517"/>
              <a:gd name="connsiteX29" fmla="*/ 1496291 w 2143496"/>
              <a:gd name="connsiteY29" fmla="*/ 2078182 h 2903517"/>
              <a:gd name="connsiteX30" fmla="*/ 1472540 w 2143496"/>
              <a:gd name="connsiteY30" fmla="*/ 2048494 h 2903517"/>
              <a:gd name="connsiteX31" fmla="*/ 1460665 w 2143496"/>
              <a:gd name="connsiteY31" fmla="*/ 2036618 h 2903517"/>
              <a:gd name="connsiteX32" fmla="*/ 1442852 w 2143496"/>
              <a:gd name="connsiteY32" fmla="*/ 2006930 h 2903517"/>
              <a:gd name="connsiteX33" fmla="*/ 1407226 w 2143496"/>
              <a:gd name="connsiteY33" fmla="*/ 1983179 h 2903517"/>
              <a:gd name="connsiteX34" fmla="*/ 1395351 w 2143496"/>
              <a:gd name="connsiteY34" fmla="*/ 1965366 h 2903517"/>
              <a:gd name="connsiteX35" fmla="*/ 1389413 w 2143496"/>
              <a:gd name="connsiteY35" fmla="*/ 1947553 h 2903517"/>
              <a:gd name="connsiteX36" fmla="*/ 1335974 w 2143496"/>
              <a:gd name="connsiteY36" fmla="*/ 1894114 h 2903517"/>
              <a:gd name="connsiteX37" fmla="*/ 1282535 w 2143496"/>
              <a:gd name="connsiteY37" fmla="*/ 1852551 h 2903517"/>
              <a:gd name="connsiteX38" fmla="*/ 1252847 w 2143496"/>
              <a:gd name="connsiteY38" fmla="*/ 1822862 h 2903517"/>
              <a:gd name="connsiteX39" fmla="*/ 1157844 w 2143496"/>
              <a:gd name="connsiteY39" fmla="*/ 1787236 h 2903517"/>
              <a:gd name="connsiteX40" fmla="*/ 1104405 w 2143496"/>
              <a:gd name="connsiteY40" fmla="*/ 1751610 h 2903517"/>
              <a:gd name="connsiteX41" fmla="*/ 1021278 w 2143496"/>
              <a:gd name="connsiteY41" fmla="*/ 1733797 h 2903517"/>
              <a:gd name="connsiteX42" fmla="*/ 831273 w 2143496"/>
              <a:gd name="connsiteY42" fmla="*/ 1692234 h 2903517"/>
              <a:gd name="connsiteX43" fmla="*/ 813460 w 2143496"/>
              <a:gd name="connsiteY43" fmla="*/ 1680358 h 2903517"/>
              <a:gd name="connsiteX44" fmla="*/ 789709 w 2143496"/>
              <a:gd name="connsiteY44" fmla="*/ 1674421 h 2903517"/>
              <a:gd name="connsiteX45" fmla="*/ 700644 w 2143496"/>
              <a:gd name="connsiteY45" fmla="*/ 1561605 h 2903517"/>
              <a:gd name="connsiteX46" fmla="*/ 605641 w 2143496"/>
              <a:gd name="connsiteY46" fmla="*/ 1508166 h 2903517"/>
              <a:gd name="connsiteX47" fmla="*/ 552203 w 2143496"/>
              <a:gd name="connsiteY47" fmla="*/ 1460665 h 2903517"/>
              <a:gd name="connsiteX48" fmla="*/ 540327 w 2143496"/>
              <a:gd name="connsiteY48" fmla="*/ 1448790 h 2903517"/>
              <a:gd name="connsiteX49" fmla="*/ 486888 w 2143496"/>
              <a:gd name="connsiteY49" fmla="*/ 1407226 h 2903517"/>
              <a:gd name="connsiteX50" fmla="*/ 421574 w 2143496"/>
              <a:gd name="connsiteY50" fmla="*/ 1383475 h 2903517"/>
              <a:gd name="connsiteX51" fmla="*/ 385948 w 2143496"/>
              <a:gd name="connsiteY51" fmla="*/ 1347849 h 2903517"/>
              <a:gd name="connsiteX52" fmla="*/ 350322 w 2143496"/>
              <a:gd name="connsiteY52" fmla="*/ 1324099 h 2903517"/>
              <a:gd name="connsiteX53" fmla="*/ 302821 w 2143496"/>
              <a:gd name="connsiteY53" fmla="*/ 1270660 h 2903517"/>
              <a:gd name="connsiteX54" fmla="*/ 273132 w 2143496"/>
              <a:gd name="connsiteY54" fmla="*/ 1235034 h 2903517"/>
              <a:gd name="connsiteX55" fmla="*/ 255319 w 2143496"/>
              <a:gd name="connsiteY55" fmla="*/ 1229096 h 2903517"/>
              <a:gd name="connsiteX56" fmla="*/ 219693 w 2143496"/>
              <a:gd name="connsiteY56" fmla="*/ 1187532 h 2903517"/>
              <a:gd name="connsiteX57" fmla="*/ 172192 w 2143496"/>
              <a:gd name="connsiteY57" fmla="*/ 1062842 h 2903517"/>
              <a:gd name="connsiteX58" fmla="*/ 166254 w 2143496"/>
              <a:gd name="connsiteY58" fmla="*/ 1045029 h 2903517"/>
              <a:gd name="connsiteX59" fmla="*/ 148441 w 2143496"/>
              <a:gd name="connsiteY59" fmla="*/ 1021278 h 2903517"/>
              <a:gd name="connsiteX60" fmla="*/ 136566 w 2143496"/>
              <a:gd name="connsiteY60" fmla="*/ 973777 h 2903517"/>
              <a:gd name="connsiteX61" fmla="*/ 136566 w 2143496"/>
              <a:gd name="connsiteY61" fmla="*/ 866899 h 2903517"/>
              <a:gd name="connsiteX62" fmla="*/ 124691 w 2143496"/>
              <a:gd name="connsiteY62" fmla="*/ 849086 h 2903517"/>
              <a:gd name="connsiteX63" fmla="*/ 77190 w 2143496"/>
              <a:gd name="connsiteY63" fmla="*/ 730332 h 2903517"/>
              <a:gd name="connsiteX64" fmla="*/ 71252 w 2143496"/>
              <a:gd name="connsiteY64" fmla="*/ 712519 h 2903517"/>
              <a:gd name="connsiteX65" fmla="*/ 59377 w 2143496"/>
              <a:gd name="connsiteY65" fmla="*/ 653143 h 2903517"/>
              <a:gd name="connsiteX66" fmla="*/ 53439 w 2143496"/>
              <a:gd name="connsiteY66" fmla="*/ 439387 h 2903517"/>
              <a:gd name="connsiteX67" fmla="*/ 71252 w 2143496"/>
              <a:gd name="connsiteY67" fmla="*/ 338447 h 2903517"/>
              <a:gd name="connsiteX68" fmla="*/ 65314 w 2143496"/>
              <a:gd name="connsiteY68" fmla="*/ 100940 h 2903517"/>
              <a:gd name="connsiteX69" fmla="*/ 11875 w 2143496"/>
              <a:gd name="connsiteY69" fmla="*/ 35626 h 2903517"/>
              <a:gd name="connsiteX70" fmla="*/ 0 w 2143496"/>
              <a:gd name="connsiteY7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626919 w 2143496"/>
              <a:gd name="connsiteY24" fmla="*/ 2185060 h 2903517"/>
              <a:gd name="connsiteX25" fmla="*/ 1579418 w 2143496"/>
              <a:gd name="connsiteY25" fmla="*/ 2161309 h 2903517"/>
              <a:gd name="connsiteX26" fmla="*/ 1531917 w 2143496"/>
              <a:gd name="connsiteY26" fmla="*/ 2119745 h 2903517"/>
              <a:gd name="connsiteX27" fmla="*/ 1502228 w 2143496"/>
              <a:gd name="connsiteY27" fmla="*/ 2095995 h 2903517"/>
              <a:gd name="connsiteX28" fmla="*/ 1496291 w 2143496"/>
              <a:gd name="connsiteY28" fmla="*/ 2078182 h 2903517"/>
              <a:gd name="connsiteX29" fmla="*/ 1472540 w 2143496"/>
              <a:gd name="connsiteY29" fmla="*/ 2048494 h 2903517"/>
              <a:gd name="connsiteX30" fmla="*/ 1460665 w 2143496"/>
              <a:gd name="connsiteY30" fmla="*/ 2036618 h 2903517"/>
              <a:gd name="connsiteX31" fmla="*/ 1442852 w 2143496"/>
              <a:gd name="connsiteY31" fmla="*/ 2006930 h 2903517"/>
              <a:gd name="connsiteX32" fmla="*/ 1407226 w 2143496"/>
              <a:gd name="connsiteY32" fmla="*/ 1983179 h 2903517"/>
              <a:gd name="connsiteX33" fmla="*/ 1395351 w 2143496"/>
              <a:gd name="connsiteY33" fmla="*/ 1965366 h 2903517"/>
              <a:gd name="connsiteX34" fmla="*/ 1389413 w 2143496"/>
              <a:gd name="connsiteY34" fmla="*/ 1947553 h 2903517"/>
              <a:gd name="connsiteX35" fmla="*/ 1335974 w 2143496"/>
              <a:gd name="connsiteY35" fmla="*/ 1894114 h 2903517"/>
              <a:gd name="connsiteX36" fmla="*/ 1282535 w 2143496"/>
              <a:gd name="connsiteY36" fmla="*/ 1852551 h 2903517"/>
              <a:gd name="connsiteX37" fmla="*/ 1252847 w 2143496"/>
              <a:gd name="connsiteY37" fmla="*/ 1822862 h 2903517"/>
              <a:gd name="connsiteX38" fmla="*/ 1157844 w 2143496"/>
              <a:gd name="connsiteY38" fmla="*/ 1787236 h 2903517"/>
              <a:gd name="connsiteX39" fmla="*/ 1104405 w 2143496"/>
              <a:gd name="connsiteY39" fmla="*/ 1751610 h 2903517"/>
              <a:gd name="connsiteX40" fmla="*/ 1021278 w 2143496"/>
              <a:gd name="connsiteY40" fmla="*/ 1733797 h 2903517"/>
              <a:gd name="connsiteX41" fmla="*/ 831273 w 2143496"/>
              <a:gd name="connsiteY41" fmla="*/ 1692234 h 2903517"/>
              <a:gd name="connsiteX42" fmla="*/ 813460 w 2143496"/>
              <a:gd name="connsiteY42" fmla="*/ 1680358 h 2903517"/>
              <a:gd name="connsiteX43" fmla="*/ 789709 w 2143496"/>
              <a:gd name="connsiteY43" fmla="*/ 1674421 h 2903517"/>
              <a:gd name="connsiteX44" fmla="*/ 700644 w 2143496"/>
              <a:gd name="connsiteY44" fmla="*/ 1561605 h 2903517"/>
              <a:gd name="connsiteX45" fmla="*/ 605641 w 2143496"/>
              <a:gd name="connsiteY45" fmla="*/ 1508166 h 2903517"/>
              <a:gd name="connsiteX46" fmla="*/ 552203 w 2143496"/>
              <a:gd name="connsiteY46" fmla="*/ 1460665 h 2903517"/>
              <a:gd name="connsiteX47" fmla="*/ 540327 w 2143496"/>
              <a:gd name="connsiteY47" fmla="*/ 1448790 h 2903517"/>
              <a:gd name="connsiteX48" fmla="*/ 486888 w 2143496"/>
              <a:gd name="connsiteY48" fmla="*/ 1407226 h 2903517"/>
              <a:gd name="connsiteX49" fmla="*/ 421574 w 2143496"/>
              <a:gd name="connsiteY49" fmla="*/ 1383475 h 2903517"/>
              <a:gd name="connsiteX50" fmla="*/ 385948 w 2143496"/>
              <a:gd name="connsiteY50" fmla="*/ 1347849 h 2903517"/>
              <a:gd name="connsiteX51" fmla="*/ 350322 w 2143496"/>
              <a:gd name="connsiteY51" fmla="*/ 1324099 h 2903517"/>
              <a:gd name="connsiteX52" fmla="*/ 302821 w 2143496"/>
              <a:gd name="connsiteY52" fmla="*/ 1270660 h 2903517"/>
              <a:gd name="connsiteX53" fmla="*/ 273132 w 2143496"/>
              <a:gd name="connsiteY53" fmla="*/ 1235034 h 2903517"/>
              <a:gd name="connsiteX54" fmla="*/ 255319 w 2143496"/>
              <a:gd name="connsiteY54" fmla="*/ 1229096 h 2903517"/>
              <a:gd name="connsiteX55" fmla="*/ 219693 w 2143496"/>
              <a:gd name="connsiteY55" fmla="*/ 1187532 h 2903517"/>
              <a:gd name="connsiteX56" fmla="*/ 172192 w 2143496"/>
              <a:gd name="connsiteY56" fmla="*/ 1062842 h 2903517"/>
              <a:gd name="connsiteX57" fmla="*/ 166254 w 2143496"/>
              <a:gd name="connsiteY57" fmla="*/ 1045029 h 2903517"/>
              <a:gd name="connsiteX58" fmla="*/ 148441 w 2143496"/>
              <a:gd name="connsiteY58" fmla="*/ 1021278 h 2903517"/>
              <a:gd name="connsiteX59" fmla="*/ 136566 w 2143496"/>
              <a:gd name="connsiteY59" fmla="*/ 973777 h 2903517"/>
              <a:gd name="connsiteX60" fmla="*/ 136566 w 2143496"/>
              <a:gd name="connsiteY60" fmla="*/ 866899 h 2903517"/>
              <a:gd name="connsiteX61" fmla="*/ 124691 w 2143496"/>
              <a:gd name="connsiteY61" fmla="*/ 849086 h 2903517"/>
              <a:gd name="connsiteX62" fmla="*/ 77190 w 2143496"/>
              <a:gd name="connsiteY62" fmla="*/ 730332 h 2903517"/>
              <a:gd name="connsiteX63" fmla="*/ 71252 w 2143496"/>
              <a:gd name="connsiteY63" fmla="*/ 712519 h 2903517"/>
              <a:gd name="connsiteX64" fmla="*/ 59377 w 2143496"/>
              <a:gd name="connsiteY64" fmla="*/ 653143 h 2903517"/>
              <a:gd name="connsiteX65" fmla="*/ 53439 w 2143496"/>
              <a:gd name="connsiteY65" fmla="*/ 439387 h 2903517"/>
              <a:gd name="connsiteX66" fmla="*/ 71252 w 2143496"/>
              <a:gd name="connsiteY66" fmla="*/ 338447 h 2903517"/>
              <a:gd name="connsiteX67" fmla="*/ 65314 w 2143496"/>
              <a:gd name="connsiteY67" fmla="*/ 100940 h 2903517"/>
              <a:gd name="connsiteX68" fmla="*/ 11875 w 2143496"/>
              <a:gd name="connsiteY68" fmla="*/ 35626 h 2903517"/>
              <a:gd name="connsiteX69" fmla="*/ 0 w 2143496"/>
              <a:gd name="connsiteY6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579418 w 2143496"/>
              <a:gd name="connsiteY24" fmla="*/ 2161309 h 2903517"/>
              <a:gd name="connsiteX25" fmla="*/ 1531917 w 2143496"/>
              <a:gd name="connsiteY25" fmla="*/ 2119745 h 2903517"/>
              <a:gd name="connsiteX26" fmla="*/ 1502228 w 2143496"/>
              <a:gd name="connsiteY26" fmla="*/ 2095995 h 2903517"/>
              <a:gd name="connsiteX27" fmla="*/ 1496291 w 2143496"/>
              <a:gd name="connsiteY27" fmla="*/ 2078182 h 2903517"/>
              <a:gd name="connsiteX28" fmla="*/ 1472540 w 2143496"/>
              <a:gd name="connsiteY28" fmla="*/ 2048494 h 2903517"/>
              <a:gd name="connsiteX29" fmla="*/ 1460665 w 2143496"/>
              <a:gd name="connsiteY29" fmla="*/ 2036618 h 2903517"/>
              <a:gd name="connsiteX30" fmla="*/ 1442852 w 2143496"/>
              <a:gd name="connsiteY30" fmla="*/ 2006930 h 2903517"/>
              <a:gd name="connsiteX31" fmla="*/ 1407226 w 2143496"/>
              <a:gd name="connsiteY31" fmla="*/ 1983179 h 2903517"/>
              <a:gd name="connsiteX32" fmla="*/ 1395351 w 2143496"/>
              <a:gd name="connsiteY32" fmla="*/ 1965366 h 2903517"/>
              <a:gd name="connsiteX33" fmla="*/ 1389413 w 2143496"/>
              <a:gd name="connsiteY33" fmla="*/ 1947553 h 2903517"/>
              <a:gd name="connsiteX34" fmla="*/ 1335974 w 2143496"/>
              <a:gd name="connsiteY34" fmla="*/ 1894114 h 2903517"/>
              <a:gd name="connsiteX35" fmla="*/ 1282535 w 2143496"/>
              <a:gd name="connsiteY35" fmla="*/ 1852551 h 2903517"/>
              <a:gd name="connsiteX36" fmla="*/ 1252847 w 2143496"/>
              <a:gd name="connsiteY36" fmla="*/ 1822862 h 2903517"/>
              <a:gd name="connsiteX37" fmla="*/ 1157844 w 2143496"/>
              <a:gd name="connsiteY37" fmla="*/ 1787236 h 2903517"/>
              <a:gd name="connsiteX38" fmla="*/ 1104405 w 2143496"/>
              <a:gd name="connsiteY38" fmla="*/ 1751610 h 2903517"/>
              <a:gd name="connsiteX39" fmla="*/ 1021278 w 2143496"/>
              <a:gd name="connsiteY39" fmla="*/ 1733797 h 2903517"/>
              <a:gd name="connsiteX40" fmla="*/ 831273 w 2143496"/>
              <a:gd name="connsiteY40" fmla="*/ 1692234 h 2903517"/>
              <a:gd name="connsiteX41" fmla="*/ 813460 w 2143496"/>
              <a:gd name="connsiteY41" fmla="*/ 1680358 h 2903517"/>
              <a:gd name="connsiteX42" fmla="*/ 789709 w 2143496"/>
              <a:gd name="connsiteY42" fmla="*/ 1674421 h 2903517"/>
              <a:gd name="connsiteX43" fmla="*/ 700644 w 2143496"/>
              <a:gd name="connsiteY43" fmla="*/ 1561605 h 2903517"/>
              <a:gd name="connsiteX44" fmla="*/ 605641 w 2143496"/>
              <a:gd name="connsiteY44" fmla="*/ 1508166 h 2903517"/>
              <a:gd name="connsiteX45" fmla="*/ 552203 w 2143496"/>
              <a:gd name="connsiteY45" fmla="*/ 1460665 h 2903517"/>
              <a:gd name="connsiteX46" fmla="*/ 540327 w 2143496"/>
              <a:gd name="connsiteY46" fmla="*/ 1448790 h 2903517"/>
              <a:gd name="connsiteX47" fmla="*/ 486888 w 2143496"/>
              <a:gd name="connsiteY47" fmla="*/ 1407226 h 2903517"/>
              <a:gd name="connsiteX48" fmla="*/ 421574 w 2143496"/>
              <a:gd name="connsiteY48" fmla="*/ 1383475 h 2903517"/>
              <a:gd name="connsiteX49" fmla="*/ 385948 w 2143496"/>
              <a:gd name="connsiteY49" fmla="*/ 1347849 h 2903517"/>
              <a:gd name="connsiteX50" fmla="*/ 350322 w 2143496"/>
              <a:gd name="connsiteY50" fmla="*/ 1324099 h 2903517"/>
              <a:gd name="connsiteX51" fmla="*/ 302821 w 2143496"/>
              <a:gd name="connsiteY51" fmla="*/ 1270660 h 2903517"/>
              <a:gd name="connsiteX52" fmla="*/ 273132 w 2143496"/>
              <a:gd name="connsiteY52" fmla="*/ 1235034 h 2903517"/>
              <a:gd name="connsiteX53" fmla="*/ 255319 w 2143496"/>
              <a:gd name="connsiteY53" fmla="*/ 1229096 h 2903517"/>
              <a:gd name="connsiteX54" fmla="*/ 219693 w 2143496"/>
              <a:gd name="connsiteY54" fmla="*/ 1187532 h 2903517"/>
              <a:gd name="connsiteX55" fmla="*/ 172192 w 2143496"/>
              <a:gd name="connsiteY55" fmla="*/ 1062842 h 2903517"/>
              <a:gd name="connsiteX56" fmla="*/ 166254 w 2143496"/>
              <a:gd name="connsiteY56" fmla="*/ 1045029 h 2903517"/>
              <a:gd name="connsiteX57" fmla="*/ 148441 w 2143496"/>
              <a:gd name="connsiteY57" fmla="*/ 1021278 h 2903517"/>
              <a:gd name="connsiteX58" fmla="*/ 136566 w 2143496"/>
              <a:gd name="connsiteY58" fmla="*/ 973777 h 2903517"/>
              <a:gd name="connsiteX59" fmla="*/ 136566 w 2143496"/>
              <a:gd name="connsiteY59" fmla="*/ 866899 h 2903517"/>
              <a:gd name="connsiteX60" fmla="*/ 124691 w 2143496"/>
              <a:gd name="connsiteY60" fmla="*/ 849086 h 2903517"/>
              <a:gd name="connsiteX61" fmla="*/ 77190 w 2143496"/>
              <a:gd name="connsiteY61" fmla="*/ 730332 h 2903517"/>
              <a:gd name="connsiteX62" fmla="*/ 71252 w 2143496"/>
              <a:gd name="connsiteY62" fmla="*/ 712519 h 2903517"/>
              <a:gd name="connsiteX63" fmla="*/ 59377 w 2143496"/>
              <a:gd name="connsiteY63" fmla="*/ 653143 h 2903517"/>
              <a:gd name="connsiteX64" fmla="*/ 53439 w 2143496"/>
              <a:gd name="connsiteY64" fmla="*/ 439387 h 2903517"/>
              <a:gd name="connsiteX65" fmla="*/ 71252 w 2143496"/>
              <a:gd name="connsiteY65" fmla="*/ 338447 h 2903517"/>
              <a:gd name="connsiteX66" fmla="*/ 65314 w 2143496"/>
              <a:gd name="connsiteY66" fmla="*/ 100940 h 2903517"/>
              <a:gd name="connsiteX67" fmla="*/ 11875 w 2143496"/>
              <a:gd name="connsiteY67" fmla="*/ 35626 h 2903517"/>
              <a:gd name="connsiteX68" fmla="*/ 0 w 2143496"/>
              <a:gd name="connsiteY6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86296 w 2143496"/>
              <a:gd name="connsiteY20" fmla="*/ 2404753 h 2903517"/>
              <a:gd name="connsiteX21" fmla="*/ 1674421 w 2143496"/>
              <a:gd name="connsiteY21" fmla="*/ 2333501 h 2903517"/>
              <a:gd name="connsiteX22" fmla="*/ 1662545 w 2143496"/>
              <a:gd name="connsiteY22" fmla="*/ 2232561 h 2903517"/>
              <a:gd name="connsiteX23" fmla="*/ 1656608 w 2143496"/>
              <a:gd name="connsiteY23" fmla="*/ 2214748 h 2903517"/>
              <a:gd name="connsiteX24" fmla="*/ 1579418 w 2143496"/>
              <a:gd name="connsiteY24" fmla="*/ 2161309 h 2903517"/>
              <a:gd name="connsiteX25" fmla="*/ 1531917 w 2143496"/>
              <a:gd name="connsiteY25" fmla="*/ 2119745 h 2903517"/>
              <a:gd name="connsiteX26" fmla="*/ 1502228 w 2143496"/>
              <a:gd name="connsiteY26" fmla="*/ 2095995 h 2903517"/>
              <a:gd name="connsiteX27" fmla="*/ 1496291 w 2143496"/>
              <a:gd name="connsiteY27" fmla="*/ 2078182 h 2903517"/>
              <a:gd name="connsiteX28" fmla="*/ 1472540 w 2143496"/>
              <a:gd name="connsiteY28" fmla="*/ 2048494 h 2903517"/>
              <a:gd name="connsiteX29" fmla="*/ 1460665 w 2143496"/>
              <a:gd name="connsiteY29" fmla="*/ 2036618 h 2903517"/>
              <a:gd name="connsiteX30" fmla="*/ 1407226 w 2143496"/>
              <a:gd name="connsiteY30" fmla="*/ 1983179 h 2903517"/>
              <a:gd name="connsiteX31" fmla="*/ 1395351 w 2143496"/>
              <a:gd name="connsiteY31" fmla="*/ 1965366 h 2903517"/>
              <a:gd name="connsiteX32" fmla="*/ 1389413 w 2143496"/>
              <a:gd name="connsiteY32" fmla="*/ 1947553 h 2903517"/>
              <a:gd name="connsiteX33" fmla="*/ 1335974 w 2143496"/>
              <a:gd name="connsiteY33" fmla="*/ 1894114 h 2903517"/>
              <a:gd name="connsiteX34" fmla="*/ 1282535 w 2143496"/>
              <a:gd name="connsiteY34" fmla="*/ 1852551 h 2903517"/>
              <a:gd name="connsiteX35" fmla="*/ 1252847 w 2143496"/>
              <a:gd name="connsiteY35" fmla="*/ 1822862 h 2903517"/>
              <a:gd name="connsiteX36" fmla="*/ 1157844 w 2143496"/>
              <a:gd name="connsiteY36" fmla="*/ 1787236 h 2903517"/>
              <a:gd name="connsiteX37" fmla="*/ 1104405 w 2143496"/>
              <a:gd name="connsiteY37" fmla="*/ 1751610 h 2903517"/>
              <a:gd name="connsiteX38" fmla="*/ 1021278 w 2143496"/>
              <a:gd name="connsiteY38" fmla="*/ 1733797 h 2903517"/>
              <a:gd name="connsiteX39" fmla="*/ 831273 w 2143496"/>
              <a:gd name="connsiteY39" fmla="*/ 1692234 h 2903517"/>
              <a:gd name="connsiteX40" fmla="*/ 813460 w 2143496"/>
              <a:gd name="connsiteY40" fmla="*/ 1680358 h 2903517"/>
              <a:gd name="connsiteX41" fmla="*/ 789709 w 2143496"/>
              <a:gd name="connsiteY41" fmla="*/ 1674421 h 2903517"/>
              <a:gd name="connsiteX42" fmla="*/ 700644 w 2143496"/>
              <a:gd name="connsiteY42" fmla="*/ 1561605 h 2903517"/>
              <a:gd name="connsiteX43" fmla="*/ 605641 w 2143496"/>
              <a:gd name="connsiteY43" fmla="*/ 1508166 h 2903517"/>
              <a:gd name="connsiteX44" fmla="*/ 552203 w 2143496"/>
              <a:gd name="connsiteY44" fmla="*/ 1460665 h 2903517"/>
              <a:gd name="connsiteX45" fmla="*/ 540327 w 2143496"/>
              <a:gd name="connsiteY45" fmla="*/ 1448790 h 2903517"/>
              <a:gd name="connsiteX46" fmla="*/ 486888 w 2143496"/>
              <a:gd name="connsiteY46" fmla="*/ 1407226 h 2903517"/>
              <a:gd name="connsiteX47" fmla="*/ 421574 w 2143496"/>
              <a:gd name="connsiteY47" fmla="*/ 1383475 h 2903517"/>
              <a:gd name="connsiteX48" fmla="*/ 385948 w 2143496"/>
              <a:gd name="connsiteY48" fmla="*/ 1347849 h 2903517"/>
              <a:gd name="connsiteX49" fmla="*/ 350322 w 2143496"/>
              <a:gd name="connsiteY49" fmla="*/ 1324099 h 2903517"/>
              <a:gd name="connsiteX50" fmla="*/ 302821 w 2143496"/>
              <a:gd name="connsiteY50" fmla="*/ 1270660 h 2903517"/>
              <a:gd name="connsiteX51" fmla="*/ 273132 w 2143496"/>
              <a:gd name="connsiteY51" fmla="*/ 1235034 h 2903517"/>
              <a:gd name="connsiteX52" fmla="*/ 255319 w 2143496"/>
              <a:gd name="connsiteY52" fmla="*/ 1229096 h 2903517"/>
              <a:gd name="connsiteX53" fmla="*/ 219693 w 2143496"/>
              <a:gd name="connsiteY53" fmla="*/ 1187532 h 2903517"/>
              <a:gd name="connsiteX54" fmla="*/ 172192 w 2143496"/>
              <a:gd name="connsiteY54" fmla="*/ 1062842 h 2903517"/>
              <a:gd name="connsiteX55" fmla="*/ 166254 w 2143496"/>
              <a:gd name="connsiteY55" fmla="*/ 1045029 h 2903517"/>
              <a:gd name="connsiteX56" fmla="*/ 148441 w 2143496"/>
              <a:gd name="connsiteY56" fmla="*/ 1021278 h 2903517"/>
              <a:gd name="connsiteX57" fmla="*/ 136566 w 2143496"/>
              <a:gd name="connsiteY57" fmla="*/ 973777 h 2903517"/>
              <a:gd name="connsiteX58" fmla="*/ 136566 w 2143496"/>
              <a:gd name="connsiteY58" fmla="*/ 866899 h 2903517"/>
              <a:gd name="connsiteX59" fmla="*/ 124691 w 2143496"/>
              <a:gd name="connsiteY59" fmla="*/ 849086 h 2903517"/>
              <a:gd name="connsiteX60" fmla="*/ 77190 w 2143496"/>
              <a:gd name="connsiteY60" fmla="*/ 730332 h 2903517"/>
              <a:gd name="connsiteX61" fmla="*/ 71252 w 2143496"/>
              <a:gd name="connsiteY61" fmla="*/ 712519 h 2903517"/>
              <a:gd name="connsiteX62" fmla="*/ 59377 w 2143496"/>
              <a:gd name="connsiteY62" fmla="*/ 653143 h 2903517"/>
              <a:gd name="connsiteX63" fmla="*/ 53439 w 2143496"/>
              <a:gd name="connsiteY63" fmla="*/ 439387 h 2903517"/>
              <a:gd name="connsiteX64" fmla="*/ 71252 w 2143496"/>
              <a:gd name="connsiteY64" fmla="*/ 338447 h 2903517"/>
              <a:gd name="connsiteX65" fmla="*/ 65314 w 2143496"/>
              <a:gd name="connsiteY65" fmla="*/ 100940 h 2903517"/>
              <a:gd name="connsiteX66" fmla="*/ 11875 w 2143496"/>
              <a:gd name="connsiteY66" fmla="*/ 35626 h 2903517"/>
              <a:gd name="connsiteX67" fmla="*/ 0 w 2143496"/>
              <a:gd name="connsiteY6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704109 w 2143496"/>
              <a:gd name="connsiteY19" fmla="*/ 2422566 h 2903517"/>
              <a:gd name="connsiteX20" fmla="*/ 1674421 w 2143496"/>
              <a:gd name="connsiteY20" fmla="*/ 2333501 h 2903517"/>
              <a:gd name="connsiteX21" fmla="*/ 1662545 w 2143496"/>
              <a:gd name="connsiteY21" fmla="*/ 2232561 h 2903517"/>
              <a:gd name="connsiteX22" fmla="*/ 1656608 w 2143496"/>
              <a:gd name="connsiteY22" fmla="*/ 2214748 h 2903517"/>
              <a:gd name="connsiteX23" fmla="*/ 1579418 w 2143496"/>
              <a:gd name="connsiteY23" fmla="*/ 2161309 h 2903517"/>
              <a:gd name="connsiteX24" fmla="*/ 1531917 w 2143496"/>
              <a:gd name="connsiteY24" fmla="*/ 2119745 h 2903517"/>
              <a:gd name="connsiteX25" fmla="*/ 1502228 w 2143496"/>
              <a:gd name="connsiteY25" fmla="*/ 2095995 h 2903517"/>
              <a:gd name="connsiteX26" fmla="*/ 1496291 w 2143496"/>
              <a:gd name="connsiteY26" fmla="*/ 2078182 h 2903517"/>
              <a:gd name="connsiteX27" fmla="*/ 1472540 w 2143496"/>
              <a:gd name="connsiteY27" fmla="*/ 2048494 h 2903517"/>
              <a:gd name="connsiteX28" fmla="*/ 1460665 w 2143496"/>
              <a:gd name="connsiteY28" fmla="*/ 2036618 h 2903517"/>
              <a:gd name="connsiteX29" fmla="*/ 1407226 w 2143496"/>
              <a:gd name="connsiteY29" fmla="*/ 1983179 h 2903517"/>
              <a:gd name="connsiteX30" fmla="*/ 1395351 w 2143496"/>
              <a:gd name="connsiteY30" fmla="*/ 1965366 h 2903517"/>
              <a:gd name="connsiteX31" fmla="*/ 1389413 w 2143496"/>
              <a:gd name="connsiteY31" fmla="*/ 1947553 h 2903517"/>
              <a:gd name="connsiteX32" fmla="*/ 1335974 w 2143496"/>
              <a:gd name="connsiteY32" fmla="*/ 1894114 h 2903517"/>
              <a:gd name="connsiteX33" fmla="*/ 1282535 w 2143496"/>
              <a:gd name="connsiteY33" fmla="*/ 1852551 h 2903517"/>
              <a:gd name="connsiteX34" fmla="*/ 1252847 w 2143496"/>
              <a:gd name="connsiteY34" fmla="*/ 1822862 h 2903517"/>
              <a:gd name="connsiteX35" fmla="*/ 1157844 w 2143496"/>
              <a:gd name="connsiteY35" fmla="*/ 1787236 h 2903517"/>
              <a:gd name="connsiteX36" fmla="*/ 1104405 w 2143496"/>
              <a:gd name="connsiteY36" fmla="*/ 1751610 h 2903517"/>
              <a:gd name="connsiteX37" fmla="*/ 1021278 w 2143496"/>
              <a:gd name="connsiteY37" fmla="*/ 1733797 h 2903517"/>
              <a:gd name="connsiteX38" fmla="*/ 831273 w 2143496"/>
              <a:gd name="connsiteY38" fmla="*/ 1692234 h 2903517"/>
              <a:gd name="connsiteX39" fmla="*/ 813460 w 2143496"/>
              <a:gd name="connsiteY39" fmla="*/ 1680358 h 2903517"/>
              <a:gd name="connsiteX40" fmla="*/ 789709 w 2143496"/>
              <a:gd name="connsiteY40" fmla="*/ 1674421 h 2903517"/>
              <a:gd name="connsiteX41" fmla="*/ 700644 w 2143496"/>
              <a:gd name="connsiteY41" fmla="*/ 1561605 h 2903517"/>
              <a:gd name="connsiteX42" fmla="*/ 605641 w 2143496"/>
              <a:gd name="connsiteY42" fmla="*/ 1508166 h 2903517"/>
              <a:gd name="connsiteX43" fmla="*/ 552203 w 2143496"/>
              <a:gd name="connsiteY43" fmla="*/ 1460665 h 2903517"/>
              <a:gd name="connsiteX44" fmla="*/ 540327 w 2143496"/>
              <a:gd name="connsiteY44" fmla="*/ 1448790 h 2903517"/>
              <a:gd name="connsiteX45" fmla="*/ 486888 w 2143496"/>
              <a:gd name="connsiteY45" fmla="*/ 1407226 h 2903517"/>
              <a:gd name="connsiteX46" fmla="*/ 421574 w 2143496"/>
              <a:gd name="connsiteY46" fmla="*/ 1383475 h 2903517"/>
              <a:gd name="connsiteX47" fmla="*/ 385948 w 2143496"/>
              <a:gd name="connsiteY47" fmla="*/ 1347849 h 2903517"/>
              <a:gd name="connsiteX48" fmla="*/ 350322 w 2143496"/>
              <a:gd name="connsiteY48" fmla="*/ 1324099 h 2903517"/>
              <a:gd name="connsiteX49" fmla="*/ 302821 w 2143496"/>
              <a:gd name="connsiteY49" fmla="*/ 1270660 h 2903517"/>
              <a:gd name="connsiteX50" fmla="*/ 273132 w 2143496"/>
              <a:gd name="connsiteY50" fmla="*/ 1235034 h 2903517"/>
              <a:gd name="connsiteX51" fmla="*/ 255319 w 2143496"/>
              <a:gd name="connsiteY51" fmla="*/ 1229096 h 2903517"/>
              <a:gd name="connsiteX52" fmla="*/ 219693 w 2143496"/>
              <a:gd name="connsiteY52" fmla="*/ 1187532 h 2903517"/>
              <a:gd name="connsiteX53" fmla="*/ 172192 w 2143496"/>
              <a:gd name="connsiteY53" fmla="*/ 1062842 h 2903517"/>
              <a:gd name="connsiteX54" fmla="*/ 166254 w 2143496"/>
              <a:gd name="connsiteY54" fmla="*/ 1045029 h 2903517"/>
              <a:gd name="connsiteX55" fmla="*/ 148441 w 2143496"/>
              <a:gd name="connsiteY55" fmla="*/ 1021278 h 2903517"/>
              <a:gd name="connsiteX56" fmla="*/ 136566 w 2143496"/>
              <a:gd name="connsiteY56" fmla="*/ 973777 h 2903517"/>
              <a:gd name="connsiteX57" fmla="*/ 136566 w 2143496"/>
              <a:gd name="connsiteY57" fmla="*/ 866899 h 2903517"/>
              <a:gd name="connsiteX58" fmla="*/ 124691 w 2143496"/>
              <a:gd name="connsiteY58" fmla="*/ 849086 h 2903517"/>
              <a:gd name="connsiteX59" fmla="*/ 77190 w 2143496"/>
              <a:gd name="connsiteY59" fmla="*/ 730332 h 2903517"/>
              <a:gd name="connsiteX60" fmla="*/ 71252 w 2143496"/>
              <a:gd name="connsiteY60" fmla="*/ 712519 h 2903517"/>
              <a:gd name="connsiteX61" fmla="*/ 59377 w 2143496"/>
              <a:gd name="connsiteY61" fmla="*/ 653143 h 2903517"/>
              <a:gd name="connsiteX62" fmla="*/ 53439 w 2143496"/>
              <a:gd name="connsiteY62" fmla="*/ 439387 h 2903517"/>
              <a:gd name="connsiteX63" fmla="*/ 71252 w 2143496"/>
              <a:gd name="connsiteY63" fmla="*/ 338447 h 2903517"/>
              <a:gd name="connsiteX64" fmla="*/ 65314 w 2143496"/>
              <a:gd name="connsiteY64" fmla="*/ 100940 h 2903517"/>
              <a:gd name="connsiteX65" fmla="*/ 11875 w 2143496"/>
              <a:gd name="connsiteY65" fmla="*/ 35626 h 2903517"/>
              <a:gd name="connsiteX66" fmla="*/ 0 w 2143496"/>
              <a:gd name="connsiteY6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57548 w 2143496"/>
              <a:gd name="connsiteY15" fmla="*/ 2630384 h 2903517"/>
              <a:gd name="connsiteX16" fmla="*/ 1745673 w 2143496"/>
              <a:gd name="connsiteY16" fmla="*/ 2523506 h 2903517"/>
              <a:gd name="connsiteX17" fmla="*/ 1733797 w 2143496"/>
              <a:gd name="connsiteY17" fmla="*/ 2487881 h 2903517"/>
              <a:gd name="connsiteX18" fmla="*/ 1710047 w 2143496"/>
              <a:gd name="connsiteY18" fmla="*/ 2452255 h 2903517"/>
              <a:gd name="connsiteX19" fmla="*/ 1674421 w 2143496"/>
              <a:gd name="connsiteY19" fmla="*/ 2333501 h 2903517"/>
              <a:gd name="connsiteX20" fmla="*/ 1662545 w 2143496"/>
              <a:gd name="connsiteY20" fmla="*/ 2232561 h 2903517"/>
              <a:gd name="connsiteX21" fmla="*/ 1656608 w 2143496"/>
              <a:gd name="connsiteY21" fmla="*/ 2214748 h 2903517"/>
              <a:gd name="connsiteX22" fmla="*/ 1579418 w 2143496"/>
              <a:gd name="connsiteY22" fmla="*/ 2161309 h 2903517"/>
              <a:gd name="connsiteX23" fmla="*/ 1531917 w 2143496"/>
              <a:gd name="connsiteY23" fmla="*/ 2119745 h 2903517"/>
              <a:gd name="connsiteX24" fmla="*/ 1502228 w 2143496"/>
              <a:gd name="connsiteY24" fmla="*/ 2095995 h 2903517"/>
              <a:gd name="connsiteX25" fmla="*/ 1496291 w 2143496"/>
              <a:gd name="connsiteY25" fmla="*/ 2078182 h 2903517"/>
              <a:gd name="connsiteX26" fmla="*/ 1472540 w 2143496"/>
              <a:gd name="connsiteY26" fmla="*/ 2048494 h 2903517"/>
              <a:gd name="connsiteX27" fmla="*/ 1460665 w 2143496"/>
              <a:gd name="connsiteY27" fmla="*/ 2036618 h 2903517"/>
              <a:gd name="connsiteX28" fmla="*/ 1407226 w 2143496"/>
              <a:gd name="connsiteY28" fmla="*/ 1983179 h 2903517"/>
              <a:gd name="connsiteX29" fmla="*/ 1395351 w 2143496"/>
              <a:gd name="connsiteY29" fmla="*/ 1965366 h 2903517"/>
              <a:gd name="connsiteX30" fmla="*/ 1389413 w 2143496"/>
              <a:gd name="connsiteY30" fmla="*/ 1947553 h 2903517"/>
              <a:gd name="connsiteX31" fmla="*/ 1335974 w 2143496"/>
              <a:gd name="connsiteY31" fmla="*/ 1894114 h 2903517"/>
              <a:gd name="connsiteX32" fmla="*/ 1282535 w 2143496"/>
              <a:gd name="connsiteY32" fmla="*/ 1852551 h 2903517"/>
              <a:gd name="connsiteX33" fmla="*/ 1252847 w 2143496"/>
              <a:gd name="connsiteY33" fmla="*/ 1822862 h 2903517"/>
              <a:gd name="connsiteX34" fmla="*/ 1157844 w 2143496"/>
              <a:gd name="connsiteY34" fmla="*/ 1787236 h 2903517"/>
              <a:gd name="connsiteX35" fmla="*/ 1104405 w 2143496"/>
              <a:gd name="connsiteY35" fmla="*/ 1751610 h 2903517"/>
              <a:gd name="connsiteX36" fmla="*/ 1021278 w 2143496"/>
              <a:gd name="connsiteY36" fmla="*/ 1733797 h 2903517"/>
              <a:gd name="connsiteX37" fmla="*/ 831273 w 2143496"/>
              <a:gd name="connsiteY37" fmla="*/ 1692234 h 2903517"/>
              <a:gd name="connsiteX38" fmla="*/ 813460 w 2143496"/>
              <a:gd name="connsiteY38" fmla="*/ 1680358 h 2903517"/>
              <a:gd name="connsiteX39" fmla="*/ 789709 w 2143496"/>
              <a:gd name="connsiteY39" fmla="*/ 1674421 h 2903517"/>
              <a:gd name="connsiteX40" fmla="*/ 700644 w 2143496"/>
              <a:gd name="connsiteY40" fmla="*/ 1561605 h 2903517"/>
              <a:gd name="connsiteX41" fmla="*/ 605641 w 2143496"/>
              <a:gd name="connsiteY41" fmla="*/ 1508166 h 2903517"/>
              <a:gd name="connsiteX42" fmla="*/ 552203 w 2143496"/>
              <a:gd name="connsiteY42" fmla="*/ 1460665 h 2903517"/>
              <a:gd name="connsiteX43" fmla="*/ 540327 w 2143496"/>
              <a:gd name="connsiteY43" fmla="*/ 1448790 h 2903517"/>
              <a:gd name="connsiteX44" fmla="*/ 486888 w 2143496"/>
              <a:gd name="connsiteY44" fmla="*/ 1407226 h 2903517"/>
              <a:gd name="connsiteX45" fmla="*/ 421574 w 2143496"/>
              <a:gd name="connsiteY45" fmla="*/ 1383475 h 2903517"/>
              <a:gd name="connsiteX46" fmla="*/ 385948 w 2143496"/>
              <a:gd name="connsiteY46" fmla="*/ 1347849 h 2903517"/>
              <a:gd name="connsiteX47" fmla="*/ 350322 w 2143496"/>
              <a:gd name="connsiteY47" fmla="*/ 1324099 h 2903517"/>
              <a:gd name="connsiteX48" fmla="*/ 302821 w 2143496"/>
              <a:gd name="connsiteY48" fmla="*/ 1270660 h 2903517"/>
              <a:gd name="connsiteX49" fmla="*/ 273132 w 2143496"/>
              <a:gd name="connsiteY49" fmla="*/ 1235034 h 2903517"/>
              <a:gd name="connsiteX50" fmla="*/ 255319 w 2143496"/>
              <a:gd name="connsiteY50" fmla="*/ 1229096 h 2903517"/>
              <a:gd name="connsiteX51" fmla="*/ 219693 w 2143496"/>
              <a:gd name="connsiteY51" fmla="*/ 1187532 h 2903517"/>
              <a:gd name="connsiteX52" fmla="*/ 172192 w 2143496"/>
              <a:gd name="connsiteY52" fmla="*/ 1062842 h 2903517"/>
              <a:gd name="connsiteX53" fmla="*/ 166254 w 2143496"/>
              <a:gd name="connsiteY53" fmla="*/ 1045029 h 2903517"/>
              <a:gd name="connsiteX54" fmla="*/ 148441 w 2143496"/>
              <a:gd name="connsiteY54" fmla="*/ 1021278 h 2903517"/>
              <a:gd name="connsiteX55" fmla="*/ 136566 w 2143496"/>
              <a:gd name="connsiteY55" fmla="*/ 973777 h 2903517"/>
              <a:gd name="connsiteX56" fmla="*/ 136566 w 2143496"/>
              <a:gd name="connsiteY56" fmla="*/ 866899 h 2903517"/>
              <a:gd name="connsiteX57" fmla="*/ 124691 w 2143496"/>
              <a:gd name="connsiteY57" fmla="*/ 849086 h 2903517"/>
              <a:gd name="connsiteX58" fmla="*/ 77190 w 2143496"/>
              <a:gd name="connsiteY58" fmla="*/ 730332 h 2903517"/>
              <a:gd name="connsiteX59" fmla="*/ 71252 w 2143496"/>
              <a:gd name="connsiteY59" fmla="*/ 712519 h 2903517"/>
              <a:gd name="connsiteX60" fmla="*/ 59377 w 2143496"/>
              <a:gd name="connsiteY60" fmla="*/ 653143 h 2903517"/>
              <a:gd name="connsiteX61" fmla="*/ 53439 w 2143496"/>
              <a:gd name="connsiteY61" fmla="*/ 439387 h 2903517"/>
              <a:gd name="connsiteX62" fmla="*/ 71252 w 2143496"/>
              <a:gd name="connsiteY62" fmla="*/ 338447 h 2903517"/>
              <a:gd name="connsiteX63" fmla="*/ 65314 w 2143496"/>
              <a:gd name="connsiteY63" fmla="*/ 100940 h 2903517"/>
              <a:gd name="connsiteX64" fmla="*/ 11875 w 2143496"/>
              <a:gd name="connsiteY64" fmla="*/ 35626 h 2903517"/>
              <a:gd name="connsiteX65" fmla="*/ 0 w 2143496"/>
              <a:gd name="connsiteY6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69423 w 2143496"/>
              <a:gd name="connsiteY14" fmla="*/ 2648197 h 2903517"/>
              <a:gd name="connsiteX15" fmla="*/ 1745673 w 2143496"/>
              <a:gd name="connsiteY15" fmla="*/ 2523506 h 2903517"/>
              <a:gd name="connsiteX16" fmla="*/ 1733797 w 2143496"/>
              <a:gd name="connsiteY16" fmla="*/ 2487881 h 2903517"/>
              <a:gd name="connsiteX17" fmla="*/ 1710047 w 2143496"/>
              <a:gd name="connsiteY17" fmla="*/ 2452255 h 2903517"/>
              <a:gd name="connsiteX18" fmla="*/ 1674421 w 2143496"/>
              <a:gd name="connsiteY18" fmla="*/ 2333501 h 2903517"/>
              <a:gd name="connsiteX19" fmla="*/ 1662545 w 2143496"/>
              <a:gd name="connsiteY19" fmla="*/ 2232561 h 2903517"/>
              <a:gd name="connsiteX20" fmla="*/ 1656608 w 2143496"/>
              <a:gd name="connsiteY20" fmla="*/ 2214748 h 2903517"/>
              <a:gd name="connsiteX21" fmla="*/ 1579418 w 2143496"/>
              <a:gd name="connsiteY21" fmla="*/ 2161309 h 2903517"/>
              <a:gd name="connsiteX22" fmla="*/ 1531917 w 2143496"/>
              <a:gd name="connsiteY22" fmla="*/ 2119745 h 2903517"/>
              <a:gd name="connsiteX23" fmla="*/ 1502228 w 2143496"/>
              <a:gd name="connsiteY23" fmla="*/ 2095995 h 2903517"/>
              <a:gd name="connsiteX24" fmla="*/ 1496291 w 2143496"/>
              <a:gd name="connsiteY24" fmla="*/ 2078182 h 2903517"/>
              <a:gd name="connsiteX25" fmla="*/ 1472540 w 2143496"/>
              <a:gd name="connsiteY25" fmla="*/ 2048494 h 2903517"/>
              <a:gd name="connsiteX26" fmla="*/ 1460665 w 2143496"/>
              <a:gd name="connsiteY26" fmla="*/ 2036618 h 2903517"/>
              <a:gd name="connsiteX27" fmla="*/ 1407226 w 2143496"/>
              <a:gd name="connsiteY27" fmla="*/ 1983179 h 2903517"/>
              <a:gd name="connsiteX28" fmla="*/ 1395351 w 2143496"/>
              <a:gd name="connsiteY28" fmla="*/ 1965366 h 2903517"/>
              <a:gd name="connsiteX29" fmla="*/ 1389413 w 2143496"/>
              <a:gd name="connsiteY29" fmla="*/ 1947553 h 2903517"/>
              <a:gd name="connsiteX30" fmla="*/ 1335974 w 2143496"/>
              <a:gd name="connsiteY30" fmla="*/ 1894114 h 2903517"/>
              <a:gd name="connsiteX31" fmla="*/ 1282535 w 2143496"/>
              <a:gd name="connsiteY31" fmla="*/ 1852551 h 2903517"/>
              <a:gd name="connsiteX32" fmla="*/ 1252847 w 2143496"/>
              <a:gd name="connsiteY32" fmla="*/ 1822862 h 2903517"/>
              <a:gd name="connsiteX33" fmla="*/ 1157844 w 2143496"/>
              <a:gd name="connsiteY33" fmla="*/ 1787236 h 2903517"/>
              <a:gd name="connsiteX34" fmla="*/ 1104405 w 2143496"/>
              <a:gd name="connsiteY34" fmla="*/ 1751610 h 2903517"/>
              <a:gd name="connsiteX35" fmla="*/ 1021278 w 2143496"/>
              <a:gd name="connsiteY35" fmla="*/ 1733797 h 2903517"/>
              <a:gd name="connsiteX36" fmla="*/ 831273 w 2143496"/>
              <a:gd name="connsiteY36" fmla="*/ 1692234 h 2903517"/>
              <a:gd name="connsiteX37" fmla="*/ 813460 w 2143496"/>
              <a:gd name="connsiteY37" fmla="*/ 1680358 h 2903517"/>
              <a:gd name="connsiteX38" fmla="*/ 789709 w 2143496"/>
              <a:gd name="connsiteY38" fmla="*/ 1674421 h 2903517"/>
              <a:gd name="connsiteX39" fmla="*/ 700644 w 2143496"/>
              <a:gd name="connsiteY39" fmla="*/ 1561605 h 2903517"/>
              <a:gd name="connsiteX40" fmla="*/ 605641 w 2143496"/>
              <a:gd name="connsiteY40" fmla="*/ 1508166 h 2903517"/>
              <a:gd name="connsiteX41" fmla="*/ 552203 w 2143496"/>
              <a:gd name="connsiteY41" fmla="*/ 1460665 h 2903517"/>
              <a:gd name="connsiteX42" fmla="*/ 540327 w 2143496"/>
              <a:gd name="connsiteY42" fmla="*/ 1448790 h 2903517"/>
              <a:gd name="connsiteX43" fmla="*/ 486888 w 2143496"/>
              <a:gd name="connsiteY43" fmla="*/ 1407226 h 2903517"/>
              <a:gd name="connsiteX44" fmla="*/ 421574 w 2143496"/>
              <a:gd name="connsiteY44" fmla="*/ 1383475 h 2903517"/>
              <a:gd name="connsiteX45" fmla="*/ 385948 w 2143496"/>
              <a:gd name="connsiteY45" fmla="*/ 1347849 h 2903517"/>
              <a:gd name="connsiteX46" fmla="*/ 350322 w 2143496"/>
              <a:gd name="connsiteY46" fmla="*/ 1324099 h 2903517"/>
              <a:gd name="connsiteX47" fmla="*/ 302821 w 2143496"/>
              <a:gd name="connsiteY47" fmla="*/ 1270660 h 2903517"/>
              <a:gd name="connsiteX48" fmla="*/ 273132 w 2143496"/>
              <a:gd name="connsiteY48" fmla="*/ 1235034 h 2903517"/>
              <a:gd name="connsiteX49" fmla="*/ 255319 w 2143496"/>
              <a:gd name="connsiteY49" fmla="*/ 1229096 h 2903517"/>
              <a:gd name="connsiteX50" fmla="*/ 219693 w 2143496"/>
              <a:gd name="connsiteY50" fmla="*/ 1187532 h 2903517"/>
              <a:gd name="connsiteX51" fmla="*/ 172192 w 2143496"/>
              <a:gd name="connsiteY51" fmla="*/ 1062842 h 2903517"/>
              <a:gd name="connsiteX52" fmla="*/ 166254 w 2143496"/>
              <a:gd name="connsiteY52" fmla="*/ 1045029 h 2903517"/>
              <a:gd name="connsiteX53" fmla="*/ 148441 w 2143496"/>
              <a:gd name="connsiteY53" fmla="*/ 1021278 h 2903517"/>
              <a:gd name="connsiteX54" fmla="*/ 136566 w 2143496"/>
              <a:gd name="connsiteY54" fmla="*/ 973777 h 2903517"/>
              <a:gd name="connsiteX55" fmla="*/ 136566 w 2143496"/>
              <a:gd name="connsiteY55" fmla="*/ 866899 h 2903517"/>
              <a:gd name="connsiteX56" fmla="*/ 124691 w 2143496"/>
              <a:gd name="connsiteY56" fmla="*/ 849086 h 2903517"/>
              <a:gd name="connsiteX57" fmla="*/ 77190 w 2143496"/>
              <a:gd name="connsiteY57" fmla="*/ 730332 h 2903517"/>
              <a:gd name="connsiteX58" fmla="*/ 71252 w 2143496"/>
              <a:gd name="connsiteY58" fmla="*/ 712519 h 2903517"/>
              <a:gd name="connsiteX59" fmla="*/ 59377 w 2143496"/>
              <a:gd name="connsiteY59" fmla="*/ 653143 h 2903517"/>
              <a:gd name="connsiteX60" fmla="*/ 53439 w 2143496"/>
              <a:gd name="connsiteY60" fmla="*/ 439387 h 2903517"/>
              <a:gd name="connsiteX61" fmla="*/ 71252 w 2143496"/>
              <a:gd name="connsiteY61" fmla="*/ 338447 h 2903517"/>
              <a:gd name="connsiteX62" fmla="*/ 65314 w 2143496"/>
              <a:gd name="connsiteY62" fmla="*/ 100940 h 2903517"/>
              <a:gd name="connsiteX63" fmla="*/ 11875 w 2143496"/>
              <a:gd name="connsiteY63" fmla="*/ 35626 h 2903517"/>
              <a:gd name="connsiteX64" fmla="*/ 0 w 2143496"/>
              <a:gd name="connsiteY6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977241 w 2143496"/>
              <a:gd name="connsiteY10" fmla="*/ 2695699 h 2903517"/>
              <a:gd name="connsiteX11" fmla="*/ 1894114 w 2143496"/>
              <a:gd name="connsiteY11" fmla="*/ 2683823 h 2903517"/>
              <a:gd name="connsiteX12" fmla="*/ 1793174 w 2143496"/>
              <a:gd name="connsiteY12" fmla="*/ 2671948 h 2903517"/>
              <a:gd name="connsiteX13" fmla="*/ 1775361 w 2143496"/>
              <a:gd name="connsiteY13" fmla="*/ 2666010 h 2903517"/>
              <a:gd name="connsiteX14" fmla="*/ 1745673 w 2143496"/>
              <a:gd name="connsiteY14" fmla="*/ 2523506 h 2903517"/>
              <a:gd name="connsiteX15" fmla="*/ 1733797 w 2143496"/>
              <a:gd name="connsiteY15" fmla="*/ 2487881 h 2903517"/>
              <a:gd name="connsiteX16" fmla="*/ 1710047 w 2143496"/>
              <a:gd name="connsiteY16" fmla="*/ 2452255 h 2903517"/>
              <a:gd name="connsiteX17" fmla="*/ 1674421 w 2143496"/>
              <a:gd name="connsiteY17" fmla="*/ 2333501 h 2903517"/>
              <a:gd name="connsiteX18" fmla="*/ 1662545 w 2143496"/>
              <a:gd name="connsiteY18" fmla="*/ 2232561 h 2903517"/>
              <a:gd name="connsiteX19" fmla="*/ 1656608 w 2143496"/>
              <a:gd name="connsiteY19" fmla="*/ 2214748 h 2903517"/>
              <a:gd name="connsiteX20" fmla="*/ 1579418 w 2143496"/>
              <a:gd name="connsiteY20" fmla="*/ 2161309 h 2903517"/>
              <a:gd name="connsiteX21" fmla="*/ 1531917 w 2143496"/>
              <a:gd name="connsiteY21" fmla="*/ 2119745 h 2903517"/>
              <a:gd name="connsiteX22" fmla="*/ 1502228 w 2143496"/>
              <a:gd name="connsiteY22" fmla="*/ 2095995 h 2903517"/>
              <a:gd name="connsiteX23" fmla="*/ 1496291 w 2143496"/>
              <a:gd name="connsiteY23" fmla="*/ 2078182 h 2903517"/>
              <a:gd name="connsiteX24" fmla="*/ 1472540 w 2143496"/>
              <a:gd name="connsiteY24" fmla="*/ 2048494 h 2903517"/>
              <a:gd name="connsiteX25" fmla="*/ 1460665 w 2143496"/>
              <a:gd name="connsiteY25" fmla="*/ 2036618 h 2903517"/>
              <a:gd name="connsiteX26" fmla="*/ 1407226 w 2143496"/>
              <a:gd name="connsiteY26" fmla="*/ 1983179 h 2903517"/>
              <a:gd name="connsiteX27" fmla="*/ 1395351 w 2143496"/>
              <a:gd name="connsiteY27" fmla="*/ 1965366 h 2903517"/>
              <a:gd name="connsiteX28" fmla="*/ 1389413 w 2143496"/>
              <a:gd name="connsiteY28" fmla="*/ 1947553 h 2903517"/>
              <a:gd name="connsiteX29" fmla="*/ 1335974 w 2143496"/>
              <a:gd name="connsiteY29" fmla="*/ 1894114 h 2903517"/>
              <a:gd name="connsiteX30" fmla="*/ 1282535 w 2143496"/>
              <a:gd name="connsiteY30" fmla="*/ 1852551 h 2903517"/>
              <a:gd name="connsiteX31" fmla="*/ 1252847 w 2143496"/>
              <a:gd name="connsiteY31" fmla="*/ 1822862 h 2903517"/>
              <a:gd name="connsiteX32" fmla="*/ 1157844 w 2143496"/>
              <a:gd name="connsiteY32" fmla="*/ 1787236 h 2903517"/>
              <a:gd name="connsiteX33" fmla="*/ 1104405 w 2143496"/>
              <a:gd name="connsiteY33" fmla="*/ 1751610 h 2903517"/>
              <a:gd name="connsiteX34" fmla="*/ 1021278 w 2143496"/>
              <a:gd name="connsiteY34" fmla="*/ 1733797 h 2903517"/>
              <a:gd name="connsiteX35" fmla="*/ 831273 w 2143496"/>
              <a:gd name="connsiteY35" fmla="*/ 1692234 h 2903517"/>
              <a:gd name="connsiteX36" fmla="*/ 813460 w 2143496"/>
              <a:gd name="connsiteY36" fmla="*/ 1680358 h 2903517"/>
              <a:gd name="connsiteX37" fmla="*/ 789709 w 2143496"/>
              <a:gd name="connsiteY37" fmla="*/ 1674421 h 2903517"/>
              <a:gd name="connsiteX38" fmla="*/ 700644 w 2143496"/>
              <a:gd name="connsiteY38" fmla="*/ 1561605 h 2903517"/>
              <a:gd name="connsiteX39" fmla="*/ 605641 w 2143496"/>
              <a:gd name="connsiteY39" fmla="*/ 1508166 h 2903517"/>
              <a:gd name="connsiteX40" fmla="*/ 552203 w 2143496"/>
              <a:gd name="connsiteY40" fmla="*/ 1460665 h 2903517"/>
              <a:gd name="connsiteX41" fmla="*/ 540327 w 2143496"/>
              <a:gd name="connsiteY41" fmla="*/ 1448790 h 2903517"/>
              <a:gd name="connsiteX42" fmla="*/ 486888 w 2143496"/>
              <a:gd name="connsiteY42" fmla="*/ 1407226 h 2903517"/>
              <a:gd name="connsiteX43" fmla="*/ 421574 w 2143496"/>
              <a:gd name="connsiteY43" fmla="*/ 1383475 h 2903517"/>
              <a:gd name="connsiteX44" fmla="*/ 385948 w 2143496"/>
              <a:gd name="connsiteY44" fmla="*/ 1347849 h 2903517"/>
              <a:gd name="connsiteX45" fmla="*/ 350322 w 2143496"/>
              <a:gd name="connsiteY45" fmla="*/ 1324099 h 2903517"/>
              <a:gd name="connsiteX46" fmla="*/ 302821 w 2143496"/>
              <a:gd name="connsiteY46" fmla="*/ 1270660 h 2903517"/>
              <a:gd name="connsiteX47" fmla="*/ 273132 w 2143496"/>
              <a:gd name="connsiteY47" fmla="*/ 1235034 h 2903517"/>
              <a:gd name="connsiteX48" fmla="*/ 255319 w 2143496"/>
              <a:gd name="connsiteY48" fmla="*/ 1229096 h 2903517"/>
              <a:gd name="connsiteX49" fmla="*/ 219693 w 2143496"/>
              <a:gd name="connsiteY49" fmla="*/ 1187532 h 2903517"/>
              <a:gd name="connsiteX50" fmla="*/ 172192 w 2143496"/>
              <a:gd name="connsiteY50" fmla="*/ 1062842 h 2903517"/>
              <a:gd name="connsiteX51" fmla="*/ 166254 w 2143496"/>
              <a:gd name="connsiteY51" fmla="*/ 1045029 h 2903517"/>
              <a:gd name="connsiteX52" fmla="*/ 148441 w 2143496"/>
              <a:gd name="connsiteY52" fmla="*/ 1021278 h 2903517"/>
              <a:gd name="connsiteX53" fmla="*/ 136566 w 2143496"/>
              <a:gd name="connsiteY53" fmla="*/ 973777 h 2903517"/>
              <a:gd name="connsiteX54" fmla="*/ 136566 w 2143496"/>
              <a:gd name="connsiteY54" fmla="*/ 866899 h 2903517"/>
              <a:gd name="connsiteX55" fmla="*/ 124691 w 2143496"/>
              <a:gd name="connsiteY55" fmla="*/ 849086 h 2903517"/>
              <a:gd name="connsiteX56" fmla="*/ 77190 w 2143496"/>
              <a:gd name="connsiteY56" fmla="*/ 730332 h 2903517"/>
              <a:gd name="connsiteX57" fmla="*/ 71252 w 2143496"/>
              <a:gd name="connsiteY57" fmla="*/ 712519 h 2903517"/>
              <a:gd name="connsiteX58" fmla="*/ 59377 w 2143496"/>
              <a:gd name="connsiteY58" fmla="*/ 653143 h 2903517"/>
              <a:gd name="connsiteX59" fmla="*/ 53439 w 2143496"/>
              <a:gd name="connsiteY59" fmla="*/ 439387 h 2903517"/>
              <a:gd name="connsiteX60" fmla="*/ 71252 w 2143496"/>
              <a:gd name="connsiteY60" fmla="*/ 338447 h 2903517"/>
              <a:gd name="connsiteX61" fmla="*/ 65314 w 2143496"/>
              <a:gd name="connsiteY61" fmla="*/ 100940 h 2903517"/>
              <a:gd name="connsiteX62" fmla="*/ 11875 w 2143496"/>
              <a:gd name="connsiteY62" fmla="*/ 35626 h 2903517"/>
              <a:gd name="connsiteX63" fmla="*/ 0 w 2143496"/>
              <a:gd name="connsiteY6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66306 w 2143496"/>
              <a:gd name="connsiteY6" fmla="*/ 2743200 h 2903517"/>
              <a:gd name="connsiteX7" fmla="*/ 2048493 w 2143496"/>
              <a:gd name="connsiteY7" fmla="*/ 2731325 h 2903517"/>
              <a:gd name="connsiteX8" fmla="*/ 2012867 w 2143496"/>
              <a:gd name="connsiteY8" fmla="*/ 2719449 h 2903517"/>
              <a:gd name="connsiteX9" fmla="*/ 1995054 w 2143496"/>
              <a:gd name="connsiteY9" fmla="*/ 2701636 h 2903517"/>
              <a:gd name="connsiteX10" fmla="*/ 1894114 w 2143496"/>
              <a:gd name="connsiteY10" fmla="*/ 2683823 h 2903517"/>
              <a:gd name="connsiteX11" fmla="*/ 1793174 w 2143496"/>
              <a:gd name="connsiteY11" fmla="*/ 2671948 h 2903517"/>
              <a:gd name="connsiteX12" fmla="*/ 1775361 w 2143496"/>
              <a:gd name="connsiteY12" fmla="*/ 2666010 h 2903517"/>
              <a:gd name="connsiteX13" fmla="*/ 1745673 w 2143496"/>
              <a:gd name="connsiteY13" fmla="*/ 2523506 h 2903517"/>
              <a:gd name="connsiteX14" fmla="*/ 1733797 w 2143496"/>
              <a:gd name="connsiteY14" fmla="*/ 2487881 h 2903517"/>
              <a:gd name="connsiteX15" fmla="*/ 1710047 w 2143496"/>
              <a:gd name="connsiteY15" fmla="*/ 2452255 h 2903517"/>
              <a:gd name="connsiteX16" fmla="*/ 1674421 w 2143496"/>
              <a:gd name="connsiteY16" fmla="*/ 2333501 h 2903517"/>
              <a:gd name="connsiteX17" fmla="*/ 1662545 w 2143496"/>
              <a:gd name="connsiteY17" fmla="*/ 2232561 h 2903517"/>
              <a:gd name="connsiteX18" fmla="*/ 1656608 w 2143496"/>
              <a:gd name="connsiteY18" fmla="*/ 2214748 h 2903517"/>
              <a:gd name="connsiteX19" fmla="*/ 1579418 w 2143496"/>
              <a:gd name="connsiteY19" fmla="*/ 2161309 h 2903517"/>
              <a:gd name="connsiteX20" fmla="*/ 1531917 w 2143496"/>
              <a:gd name="connsiteY20" fmla="*/ 2119745 h 2903517"/>
              <a:gd name="connsiteX21" fmla="*/ 1502228 w 2143496"/>
              <a:gd name="connsiteY21" fmla="*/ 2095995 h 2903517"/>
              <a:gd name="connsiteX22" fmla="*/ 1496291 w 2143496"/>
              <a:gd name="connsiteY22" fmla="*/ 2078182 h 2903517"/>
              <a:gd name="connsiteX23" fmla="*/ 1472540 w 2143496"/>
              <a:gd name="connsiteY23" fmla="*/ 2048494 h 2903517"/>
              <a:gd name="connsiteX24" fmla="*/ 1460665 w 2143496"/>
              <a:gd name="connsiteY24" fmla="*/ 2036618 h 2903517"/>
              <a:gd name="connsiteX25" fmla="*/ 1407226 w 2143496"/>
              <a:gd name="connsiteY25" fmla="*/ 1983179 h 2903517"/>
              <a:gd name="connsiteX26" fmla="*/ 1395351 w 2143496"/>
              <a:gd name="connsiteY26" fmla="*/ 1965366 h 2903517"/>
              <a:gd name="connsiteX27" fmla="*/ 1389413 w 2143496"/>
              <a:gd name="connsiteY27" fmla="*/ 1947553 h 2903517"/>
              <a:gd name="connsiteX28" fmla="*/ 1335974 w 2143496"/>
              <a:gd name="connsiteY28" fmla="*/ 1894114 h 2903517"/>
              <a:gd name="connsiteX29" fmla="*/ 1282535 w 2143496"/>
              <a:gd name="connsiteY29" fmla="*/ 1852551 h 2903517"/>
              <a:gd name="connsiteX30" fmla="*/ 1252847 w 2143496"/>
              <a:gd name="connsiteY30" fmla="*/ 1822862 h 2903517"/>
              <a:gd name="connsiteX31" fmla="*/ 1157844 w 2143496"/>
              <a:gd name="connsiteY31" fmla="*/ 1787236 h 2903517"/>
              <a:gd name="connsiteX32" fmla="*/ 1104405 w 2143496"/>
              <a:gd name="connsiteY32" fmla="*/ 1751610 h 2903517"/>
              <a:gd name="connsiteX33" fmla="*/ 1021278 w 2143496"/>
              <a:gd name="connsiteY33" fmla="*/ 1733797 h 2903517"/>
              <a:gd name="connsiteX34" fmla="*/ 831273 w 2143496"/>
              <a:gd name="connsiteY34" fmla="*/ 1692234 h 2903517"/>
              <a:gd name="connsiteX35" fmla="*/ 813460 w 2143496"/>
              <a:gd name="connsiteY35" fmla="*/ 1680358 h 2903517"/>
              <a:gd name="connsiteX36" fmla="*/ 789709 w 2143496"/>
              <a:gd name="connsiteY36" fmla="*/ 1674421 h 2903517"/>
              <a:gd name="connsiteX37" fmla="*/ 700644 w 2143496"/>
              <a:gd name="connsiteY37" fmla="*/ 1561605 h 2903517"/>
              <a:gd name="connsiteX38" fmla="*/ 605641 w 2143496"/>
              <a:gd name="connsiteY38" fmla="*/ 1508166 h 2903517"/>
              <a:gd name="connsiteX39" fmla="*/ 552203 w 2143496"/>
              <a:gd name="connsiteY39" fmla="*/ 1460665 h 2903517"/>
              <a:gd name="connsiteX40" fmla="*/ 540327 w 2143496"/>
              <a:gd name="connsiteY40" fmla="*/ 1448790 h 2903517"/>
              <a:gd name="connsiteX41" fmla="*/ 486888 w 2143496"/>
              <a:gd name="connsiteY41" fmla="*/ 1407226 h 2903517"/>
              <a:gd name="connsiteX42" fmla="*/ 421574 w 2143496"/>
              <a:gd name="connsiteY42" fmla="*/ 1383475 h 2903517"/>
              <a:gd name="connsiteX43" fmla="*/ 385948 w 2143496"/>
              <a:gd name="connsiteY43" fmla="*/ 1347849 h 2903517"/>
              <a:gd name="connsiteX44" fmla="*/ 350322 w 2143496"/>
              <a:gd name="connsiteY44" fmla="*/ 1324099 h 2903517"/>
              <a:gd name="connsiteX45" fmla="*/ 302821 w 2143496"/>
              <a:gd name="connsiteY45" fmla="*/ 1270660 h 2903517"/>
              <a:gd name="connsiteX46" fmla="*/ 273132 w 2143496"/>
              <a:gd name="connsiteY46" fmla="*/ 1235034 h 2903517"/>
              <a:gd name="connsiteX47" fmla="*/ 255319 w 2143496"/>
              <a:gd name="connsiteY47" fmla="*/ 1229096 h 2903517"/>
              <a:gd name="connsiteX48" fmla="*/ 219693 w 2143496"/>
              <a:gd name="connsiteY48" fmla="*/ 1187532 h 2903517"/>
              <a:gd name="connsiteX49" fmla="*/ 172192 w 2143496"/>
              <a:gd name="connsiteY49" fmla="*/ 1062842 h 2903517"/>
              <a:gd name="connsiteX50" fmla="*/ 166254 w 2143496"/>
              <a:gd name="connsiteY50" fmla="*/ 1045029 h 2903517"/>
              <a:gd name="connsiteX51" fmla="*/ 148441 w 2143496"/>
              <a:gd name="connsiteY51" fmla="*/ 1021278 h 2903517"/>
              <a:gd name="connsiteX52" fmla="*/ 136566 w 2143496"/>
              <a:gd name="connsiteY52" fmla="*/ 973777 h 2903517"/>
              <a:gd name="connsiteX53" fmla="*/ 136566 w 2143496"/>
              <a:gd name="connsiteY53" fmla="*/ 866899 h 2903517"/>
              <a:gd name="connsiteX54" fmla="*/ 124691 w 2143496"/>
              <a:gd name="connsiteY54" fmla="*/ 849086 h 2903517"/>
              <a:gd name="connsiteX55" fmla="*/ 77190 w 2143496"/>
              <a:gd name="connsiteY55" fmla="*/ 730332 h 2903517"/>
              <a:gd name="connsiteX56" fmla="*/ 71252 w 2143496"/>
              <a:gd name="connsiteY56" fmla="*/ 712519 h 2903517"/>
              <a:gd name="connsiteX57" fmla="*/ 59377 w 2143496"/>
              <a:gd name="connsiteY57" fmla="*/ 653143 h 2903517"/>
              <a:gd name="connsiteX58" fmla="*/ 53439 w 2143496"/>
              <a:gd name="connsiteY58" fmla="*/ 439387 h 2903517"/>
              <a:gd name="connsiteX59" fmla="*/ 71252 w 2143496"/>
              <a:gd name="connsiteY59" fmla="*/ 338447 h 2903517"/>
              <a:gd name="connsiteX60" fmla="*/ 65314 w 2143496"/>
              <a:gd name="connsiteY60" fmla="*/ 100940 h 2903517"/>
              <a:gd name="connsiteX61" fmla="*/ 11875 w 2143496"/>
              <a:gd name="connsiteY61" fmla="*/ 35626 h 2903517"/>
              <a:gd name="connsiteX62" fmla="*/ 0 w 2143496"/>
              <a:gd name="connsiteY6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48493 w 2143496"/>
              <a:gd name="connsiteY6" fmla="*/ 2731325 h 2903517"/>
              <a:gd name="connsiteX7" fmla="*/ 2012867 w 2143496"/>
              <a:gd name="connsiteY7" fmla="*/ 2719449 h 2903517"/>
              <a:gd name="connsiteX8" fmla="*/ 1995054 w 2143496"/>
              <a:gd name="connsiteY8" fmla="*/ 2701636 h 2903517"/>
              <a:gd name="connsiteX9" fmla="*/ 1894114 w 2143496"/>
              <a:gd name="connsiteY9" fmla="*/ 2683823 h 2903517"/>
              <a:gd name="connsiteX10" fmla="*/ 1793174 w 2143496"/>
              <a:gd name="connsiteY10" fmla="*/ 2671948 h 2903517"/>
              <a:gd name="connsiteX11" fmla="*/ 1775361 w 2143496"/>
              <a:gd name="connsiteY11" fmla="*/ 2666010 h 2903517"/>
              <a:gd name="connsiteX12" fmla="*/ 1745673 w 2143496"/>
              <a:gd name="connsiteY12" fmla="*/ 2523506 h 2903517"/>
              <a:gd name="connsiteX13" fmla="*/ 1733797 w 2143496"/>
              <a:gd name="connsiteY13" fmla="*/ 2487881 h 2903517"/>
              <a:gd name="connsiteX14" fmla="*/ 1710047 w 2143496"/>
              <a:gd name="connsiteY14" fmla="*/ 2452255 h 2903517"/>
              <a:gd name="connsiteX15" fmla="*/ 1674421 w 2143496"/>
              <a:gd name="connsiteY15" fmla="*/ 2333501 h 2903517"/>
              <a:gd name="connsiteX16" fmla="*/ 1662545 w 2143496"/>
              <a:gd name="connsiteY16" fmla="*/ 2232561 h 2903517"/>
              <a:gd name="connsiteX17" fmla="*/ 1656608 w 2143496"/>
              <a:gd name="connsiteY17" fmla="*/ 2214748 h 2903517"/>
              <a:gd name="connsiteX18" fmla="*/ 1579418 w 2143496"/>
              <a:gd name="connsiteY18" fmla="*/ 2161309 h 2903517"/>
              <a:gd name="connsiteX19" fmla="*/ 1531917 w 2143496"/>
              <a:gd name="connsiteY19" fmla="*/ 2119745 h 2903517"/>
              <a:gd name="connsiteX20" fmla="*/ 1502228 w 2143496"/>
              <a:gd name="connsiteY20" fmla="*/ 2095995 h 2903517"/>
              <a:gd name="connsiteX21" fmla="*/ 1496291 w 2143496"/>
              <a:gd name="connsiteY21" fmla="*/ 2078182 h 2903517"/>
              <a:gd name="connsiteX22" fmla="*/ 1472540 w 2143496"/>
              <a:gd name="connsiteY22" fmla="*/ 2048494 h 2903517"/>
              <a:gd name="connsiteX23" fmla="*/ 1460665 w 2143496"/>
              <a:gd name="connsiteY23" fmla="*/ 2036618 h 2903517"/>
              <a:gd name="connsiteX24" fmla="*/ 1407226 w 2143496"/>
              <a:gd name="connsiteY24" fmla="*/ 1983179 h 2903517"/>
              <a:gd name="connsiteX25" fmla="*/ 1395351 w 2143496"/>
              <a:gd name="connsiteY25" fmla="*/ 1965366 h 2903517"/>
              <a:gd name="connsiteX26" fmla="*/ 1389413 w 2143496"/>
              <a:gd name="connsiteY26" fmla="*/ 1947553 h 2903517"/>
              <a:gd name="connsiteX27" fmla="*/ 1335974 w 2143496"/>
              <a:gd name="connsiteY27" fmla="*/ 1894114 h 2903517"/>
              <a:gd name="connsiteX28" fmla="*/ 1282535 w 2143496"/>
              <a:gd name="connsiteY28" fmla="*/ 1852551 h 2903517"/>
              <a:gd name="connsiteX29" fmla="*/ 1252847 w 2143496"/>
              <a:gd name="connsiteY29" fmla="*/ 1822862 h 2903517"/>
              <a:gd name="connsiteX30" fmla="*/ 1157844 w 2143496"/>
              <a:gd name="connsiteY30" fmla="*/ 1787236 h 2903517"/>
              <a:gd name="connsiteX31" fmla="*/ 1104405 w 2143496"/>
              <a:gd name="connsiteY31" fmla="*/ 1751610 h 2903517"/>
              <a:gd name="connsiteX32" fmla="*/ 1021278 w 2143496"/>
              <a:gd name="connsiteY32" fmla="*/ 1733797 h 2903517"/>
              <a:gd name="connsiteX33" fmla="*/ 831273 w 2143496"/>
              <a:gd name="connsiteY33" fmla="*/ 1692234 h 2903517"/>
              <a:gd name="connsiteX34" fmla="*/ 813460 w 2143496"/>
              <a:gd name="connsiteY34" fmla="*/ 1680358 h 2903517"/>
              <a:gd name="connsiteX35" fmla="*/ 789709 w 2143496"/>
              <a:gd name="connsiteY35" fmla="*/ 1674421 h 2903517"/>
              <a:gd name="connsiteX36" fmla="*/ 700644 w 2143496"/>
              <a:gd name="connsiteY36" fmla="*/ 1561605 h 2903517"/>
              <a:gd name="connsiteX37" fmla="*/ 605641 w 2143496"/>
              <a:gd name="connsiteY37" fmla="*/ 1508166 h 2903517"/>
              <a:gd name="connsiteX38" fmla="*/ 552203 w 2143496"/>
              <a:gd name="connsiteY38" fmla="*/ 1460665 h 2903517"/>
              <a:gd name="connsiteX39" fmla="*/ 540327 w 2143496"/>
              <a:gd name="connsiteY39" fmla="*/ 1448790 h 2903517"/>
              <a:gd name="connsiteX40" fmla="*/ 486888 w 2143496"/>
              <a:gd name="connsiteY40" fmla="*/ 1407226 h 2903517"/>
              <a:gd name="connsiteX41" fmla="*/ 421574 w 2143496"/>
              <a:gd name="connsiteY41" fmla="*/ 1383475 h 2903517"/>
              <a:gd name="connsiteX42" fmla="*/ 385948 w 2143496"/>
              <a:gd name="connsiteY42" fmla="*/ 1347849 h 2903517"/>
              <a:gd name="connsiteX43" fmla="*/ 350322 w 2143496"/>
              <a:gd name="connsiteY43" fmla="*/ 1324099 h 2903517"/>
              <a:gd name="connsiteX44" fmla="*/ 302821 w 2143496"/>
              <a:gd name="connsiteY44" fmla="*/ 1270660 h 2903517"/>
              <a:gd name="connsiteX45" fmla="*/ 273132 w 2143496"/>
              <a:gd name="connsiteY45" fmla="*/ 1235034 h 2903517"/>
              <a:gd name="connsiteX46" fmla="*/ 255319 w 2143496"/>
              <a:gd name="connsiteY46" fmla="*/ 1229096 h 2903517"/>
              <a:gd name="connsiteX47" fmla="*/ 219693 w 2143496"/>
              <a:gd name="connsiteY47" fmla="*/ 1187532 h 2903517"/>
              <a:gd name="connsiteX48" fmla="*/ 172192 w 2143496"/>
              <a:gd name="connsiteY48" fmla="*/ 1062842 h 2903517"/>
              <a:gd name="connsiteX49" fmla="*/ 166254 w 2143496"/>
              <a:gd name="connsiteY49" fmla="*/ 1045029 h 2903517"/>
              <a:gd name="connsiteX50" fmla="*/ 148441 w 2143496"/>
              <a:gd name="connsiteY50" fmla="*/ 1021278 h 2903517"/>
              <a:gd name="connsiteX51" fmla="*/ 136566 w 2143496"/>
              <a:gd name="connsiteY51" fmla="*/ 973777 h 2903517"/>
              <a:gd name="connsiteX52" fmla="*/ 136566 w 2143496"/>
              <a:gd name="connsiteY52" fmla="*/ 866899 h 2903517"/>
              <a:gd name="connsiteX53" fmla="*/ 124691 w 2143496"/>
              <a:gd name="connsiteY53" fmla="*/ 849086 h 2903517"/>
              <a:gd name="connsiteX54" fmla="*/ 77190 w 2143496"/>
              <a:gd name="connsiteY54" fmla="*/ 730332 h 2903517"/>
              <a:gd name="connsiteX55" fmla="*/ 71252 w 2143496"/>
              <a:gd name="connsiteY55" fmla="*/ 712519 h 2903517"/>
              <a:gd name="connsiteX56" fmla="*/ 59377 w 2143496"/>
              <a:gd name="connsiteY56" fmla="*/ 653143 h 2903517"/>
              <a:gd name="connsiteX57" fmla="*/ 53439 w 2143496"/>
              <a:gd name="connsiteY57" fmla="*/ 439387 h 2903517"/>
              <a:gd name="connsiteX58" fmla="*/ 71252 w 2143496"/>
              <a:gd name="connsiteY58" fmla="*/ 338447 h 2903517"/>
              <a:gd name="connsiteX59" fmla="*/ 65314 w 2143496"/>
              <a:gd name="connsiteY59" fmla="*/ 100940 h 2903517"/>
              <a:gd name="connsiteX60" fmla="*/ 11875 w 2143496"/>
              <a:gd name="connsiteY60" fmla="*/ 35626 h 2903517"/>
              <a:gd name="connsiteX61" fmla="*/ 0 w 2143496"/>
              <a:gd name="connsiteY6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84119 w 2143496"/>
              <a:gd name="connsiteY5" fmla="*/ 2749138 h 2903517"/>
              <a:gd name="connsiteX6" fmla="*/ 2012867 w 2143496"/>
              <a:gd name="connsiteY6" fmla="*/ 2719449 h 2903517"/>
              <a:gd name="connsiteX7" fmla="*/ 1995054 w 2143496"/>
              <a:gd name="connsiteY7" fmla="*/ 2701636 h 2903517"/>
              <a:gd name="connsiteX8" fmla="*/ 1894114 w 2143496"/>
              <a:gd name="connsiteY8" fmla="*/ 2683823 h 2903517"/>
              <a:gd name="connsiteX9" fmla="*/ 1793174 w 2143496"/>
              <a:gd name="connsiteY9" fmla="*/ 2671948 h 2903517"/>
              <a:gd name="connsiteX10" fmla="*/ 1775361 w 2143496"/>
              <a:gd name="connsiteY10" fmla="*/ 2666010 h 2903517"/>
              <a:gd name="connsiteX11" fmla="*/ 1745673 w 2143496"/>
              <a:gd name="connsiteY11" fmla="*/ 2523506 h 2903517"/>
              <a:gd name="connsiteX12" fmla="*/ 1733797 w 2143496"/>
              <a:gd name="connsiteY12" fmla="*/ 2487881 h 2903517"/>
              <a:gd name="connsiteX13" fmla="*/ 1710047 w 2143496"/>
              <a:gd name="connsiteY13" fmla="*/ 2452255 h 2903517"/>
              <a:gd name="connsiteX14" fmla="*/ 1674421 w 2143496"/>
              <a:gd name="connsiteY14" fmla="*/ 2333501 h 2903517"/>
              <a:gd name="connsiteX15" fmla="*/ 1662545 w 2143496"/>
              <a:gd name="connsiteY15" fmla="*/ 2232561 h 2903517"/>
              <a:gd name="connsiteX16" fmla="*/ 1656608 w 2143496"/>
              <a:gd name="connsiteY16" fmla="*/ 2214748 h 2903517"/>
              <a:gd name="connsiteX17" fmla="*/ 1579418 w 2143496"/>
              <a:gd name="connsiteY17" fmla="*/ 2161309 h 2903517"/>
              <a:gd name="connsiteX18" fmla="*/ 1531917 w 2143496"/>
              <a:gd name="connsiteY18" fmla="*/ 2119745 h 2903517"/>
              <a:gd name="connsiteX19" fmla="*/ 1502228 w 2143496"/>
              <a:gd name="connsiteY19" fmla="*/ 2095995 h 2903517"/>
              <a:gd name="connsiteX20" fmla="*/ 1496291 w 2143496"/>
              <a:gd name="connsiteY20" fmla="*/ 2078182 h 2903517"/>
              <a:gd name="connsiteX21" fmla="*/ 1472540 w 2143496"/>
              <a:gd name="connsiteY21" fmla="*/ 2048494 h 2903517"/>
              <a:gd name="connsiteX22" fmla="*/ 1460665 w 2143496"/>
              <a:gd name="connsiteY22" fmla="*/ 2036618 h 2903517"/>
              <a:gd name="connsiteX23" fmla="*/ 1407226 w 2143496"/>
              <a:gd name="connsiteY23" fmla="*/ 1983179 h 2903517"/>
              <a:gd name="connsiteX24" fmla="*/ 1395351 w 2143496"/>
              <a:gd name="connsiteY24" fmla="*/ 1965366 h 2903517"/>
              <a:gd name="connsiteX25" fmla="*/ 1389413 w 2143496"/>
              <a:gd name="connsiteY25" fmla="*/ 1947553 h 2903517"/>
              <a:gd name="connsiteX26" fmla="*/ 1335974 w 2143496"/>
              <a:gd name="connsiteY26" fmla="*/ 1894114 h 2903517"/>
              <a:gd name="connsiteX27" fmla="*/ 1282535 w 2143496"/>
              <a:gd name="connsiteY27" fmla="*/ 1852551 h 2903517"/>
              <a:gd name="connsiteX28" fmla="*/ 1252847 w 2143496"/>
              <a:gd name="connsiteY28" fmla="*/ 1822862 h 2903517"/>
              <a:gd name="connsiteX29" fmla="*/ 1157844 w 2143496"/>
              <a:gd name="connsiteY29" fmla="*/ 1787236 h 2903517"/>
              <a:gd name="connsiteX30" fmla="*/ 1104405 w 2143496"/>
              <a:gd name="connsiteY30" fmla="*/ 1751610 h 2903517"/>
              <a:gd name="connsiteX31" fmla="*/ 1021278 w 2143496"/>
              <a:gd name="connsiteY31" fmla="*/ 1733797 h 2903517"/>
              <a:gd name="connsiteX32" fmla="*/ 831273 w 2143496"/>
              <a:gd name="connsiteY32" fmla="*/ 1692234 h 2903517"/>
              <a:gd name="connsiteX33" fmla="*/ 813460 w 2143496"/>
              <a:gd name="connsiteY33" fmla="*/ 1680358 h 2903517"/>
              <a:gd name="connsiteX34" fmla="*/ 789709 w 2143496"/>
              <a:gd name="connsiteY34" fmla="*/ 1674421 h 2903517"/>
              <a:gd name="connsiteX35" fmla="*/ 700644 w 2143496"/>
              <a:gd name="connsiteY35" fmla="*/ 1561605 h 2903517"/>
              <a:gd name="connsiteX36" fmla="*/ 605641 w 2143496"/>
              <a:gd name="connsiteY36" fmla="*/ 1508166 h 2903517"/>
              <a:gd name="connsiteX37" fmla="*/ 552203 w 2143496"/>
              <a:gd name="connsiteY37" fmla="*/ 1460665 h 2903517"/>
              <a:gd name="connsiteX38" fmla="*/ 540327 w 2143496"/>
              <a:gd name="connsiteY38" fmla="*/ 1448790 h 2903517"/>
              <a:gd name="connsiteX39" fmla="*/ 486888 w 2143496"/>
              <a:gd name="connsiteY39" fmla="*/ 1407226 h 2903517"/>
              <a:gd name="connsiteX40" fmla="*/ 421574 w 2143496"/>
              <a:gd name="connsiteY40" fmla="*/ 1383475 h 2903517"/>
              <a:gd name="connsiteX41" fmla="*/ 385948 w 2143496"/>
              <a:gd name="connsiteY41" fmla="*/ 1347849 h 2903517"/>
              <a:gd name="connsiteX42" fmla="*/ 350322 w 2143496"/>
              <a:gd name="connsiteY42" fmla="*/ 1324099 h 2903517"/>
              <a:gd name="connsiteX43" fmla="*/ 302821 w 2143496"/>
              <a:gd name="connsiteY43" fmla="*/ 1270660 h 2903517"/>
              <a:gd name="connsiteX44" fmla="*/ 273132 w 2143496"/>
              <a:gd name="connsiteY44" fmla="*/ 1235034 h 2903517"/>
              <a:gd name="connsiteX45" fmla="*/ 255319 w 2143496"/>
              <a:gd name="connsiteY45" fmla="*/ 1229096 h 2903517"/>
              <a:gd name="connsiteX46" fmla="*/ 219693 w 2143496"/>
              <a:gd name="connsiteY46" fmla="*/ 1187532 h 2903517"/>
              <a:gd name="connsiteX47" fmla="*/ 172192 w 2143496"/>
              <a:gd name="connsiteY47" fmla="*/ 1062842 h 2903517"/>
              <a:gd name="connsiteX48" fmla="*/ 166254 w 2143496"/>
              <a:gd name="connsiteY48" fmla="*/ 1045029 h 2903517"/>
              <a:gd name="connsiteX49" fmla="*/ 148441 w 2143496"/>
              <a:gd name="connsiteY49" fmla="*/ 1021278 h 2903517"/>
              <a:gd name="connsiteX50" fmla="*/ 136566 w 2143496"/>
              <a:gd name="connsiteY50" fmla="*/ 973777 h 2903517"/>
              <a:gd name="connsiteX51" fmla="*/ 136566 w 2143496"/>
              <a:gd name="connsiteY51" fmla="*/ 866899 h 2903517"/>
              <a:gd name="connsiteX52" fmla="*/ 124691 w 2143496"/>
              <a:gd name="connsiteY52" fmla="*/ 849086 h 2903517"/>
              <a:gd name="connsiteX53" fmla="*/ 77190 w 2143496"/>
              <a:gd name="connsiteY53" fmla="*/ 730332 h 2903517"/>
              <a:gd name="connsiteX54" fmla="*/ 71252 w 2143496"/>
              <a:gd name="connsiteY54" fmla="*/ 712519 h 2903517"/>
              <a:gd name="connsiteX55" fmla="*/ 59377 w 2143496"/>
              <a:gd name="connsiteY55" fmla="*/ 653143 h 2903517"/>
              <a:gd name="connsiteX56" fmla="*/ 53439 w 2143496"/>
              <a:gd name="connsiteY56" fmla="*/ 439387 h 2903517"/>
              <a:gd name="connsiteX57" fmla="*/ 71252 w 2143496"/>
              <a:gd name="connsiteY57" fmla="*/ 338447 h 2903517"/>
              <a:gd name="connsiteX58" fmla="*/ 65314 w 2143496"/>
              <a:gd name="connsiteY58" fmla="*/ 100940 h 2903517"/>
              <a:gd name="connsiteX59" fmla="*/ 11875 w 2143496"/>
              <a:gd name="connsiteY59" fmla="*/ 35626 h 2903517"/>
              <a:gd name="connsiteX60" fmla="*/ 0 w 2143496"/>
              <a:gd name="connsiteY6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90057 w 2143496"/>
              <a:gd name="connsiteY4" fmla="*/ 2778826 h 2903517"/>
              <a:gd name="connsiteX5" fmla="*/ 2012867 w 2143496"/>
              <a:gd name="connsiteY5" fmla="*/ 2719449 h 2903517"/>
              <a:gd name="connsiteX6" fmla="*/ 1995054 w 2143496"/>
              <a:gd name="connsiteY6" fmla="*/ 2701636 h 2903517"/>
              <a:gd name="connsiteX7" fmla="*/ 1894114 w 2143496"/>
              <a:gd name="connsiteY7" fmla="*/ 2683823 h 2903517"/>
              <a:gd name="connsiteX8" fmla="*/ 1793174 w 2143496"/>
              <a:gd name="connsiteY8" fmla="*/ 2671948 h 2903517"/>
              <a:gd name="connsiteX9" fmla="*/ 1775361 w 2143496"/>
              <a:gd name="connsiteY9" fmla="*/ 2666010 h 2903517"/>
              <a:gd name="connsiteX10" fmla="*/ 1745673 w 2143496"/>
              <a:gd name="connsiteY10" fmla="*/ 2523506 h 2903517"/>
              <a:gd name="connsiteX11" fmla="*/ 1733797 w 2143496"/>
              <a:gd name="connsiteY11" fmla="*/ 2487881 h 2903517"/>
              <a:gd name="connsiteX12" fmla="*/ 1710047 w 2143496"/>
              <a:gd name="connsiteY12" fmla="*/ 2452255 h 2903517"/>
              <a:gd name="connsiteX13" fmla="*/ 1674421 w 2143496"/>
              <a:gd name="connsiteY13" fmla="*/ 2333501 h 2903517"/>
              <a:gd name="connsiteX14" fmla="*/ 1662545 w 2143496"/>
              <a:gd name="connsiteY14" fmla="*/ 2232561 h 2903517"/>
              <a:gd name="connsiteX15" fmla="*/ 1656608 w 2143496"/>
              <a:gd name="connsiteY15" fmla="*/ 2214748 h 2903517"/>
              <a:gd name="connsiteX16" fmla="*/ 1579418 w 2143496"/>
              <a:gd name="connsiteY16" fmla="*/ 2161309 h 2903517"/>
              <a:gd name="connsiteX17" fmla="*/ 1531917 w 2143496"/>
              <a:gd name="connsiteY17" fmla="*/ 2119745 h 2903517"/>
              <a:gd name="connsiteX18" fmla="*/ 1502228 w 2143496"/>
              <a:gd name="connsiteY18" fmla="*/ 2095995 h 2903517"/>
              <a:gd name="connsiteX19" fmla="*/ 1496291 w 2143496"/>
              <a:gd name="connsiteY19" fmla="*/ 2078182 h 2903517"/>
              <a:gd name="connsiteX20" fmla="*/ 1472540 w 2143496"/>
              <a:gd name="connsiteY20" fmla="*/ 2048494 h 2903517"/>
              <a:gd name="connsiteX21" fmla="*/ 1460665 w 2143496"/>
              <a:gd name="connsiteY21" fmla="*/ 2036618 h 2903517"/>
              <a:gd name="connsiteX22" fmla="*/ 1407226 w 2143496"/>
              <a:gd name="connsiteY22" fmla="*/ 1983179 h 2903517"/>
              <a:gd name="connsiteX23" fmla="*/ 1395351 w 2143496"/>
              <a:gd name="connsiteY23" fmla="*/ 1965366 h 2903517"/>
              <a:gd name="connsiteX24" fmla="*/ 1389413 w 2143496"/>
              <a:gd name="connsiteY24" fmla="*/ 1947553 h 2903517"/>
              <a:gd name="connsiteX25" fmla="*/ 1335974 w 2143496"/>
              <a:gd name="connsiteY25" fmla="*/ 1894114 h 2903517"/>
              <a:gd name="connsiteX26" fmla="*/ 1282535 w 2143496"/>
              <a:gd name="connsiteY26" fmla="*/ 1852551 h 2903517"/>
              <a:gd name="connsiteX27" fmla="*/ 1252847 w 2143496"/>
              <a:gd name="connsiteY27" fmla="*/ 1822862 h 2903517"/>
              <a:gd name="connsiteX28" fmla="*/ 1157844 w 2143496"/>
              <a:gd name="connsiteY28" fmla="*/ 1787236 h 2903517"/>
              <a:gd name="connsiteX29" fmla="*/ 1104405 w 2143496"/>
              <a:gd name="connsiteY29" fmla="*/ 1751610 h 2903517"/>
              <a:gd name="connsiteX30" fmla="*/ 1021278 w 2143496"/>
              <a:gd name="connsiteY30" fmla="*/ 1733797 h 2903517"/>
              <a:gd name="connsiteX31" fmla="*/ 831273 w 2143496"/>
              <a:gd name="connsiteY31" fmla="*/ 1692234 h 2903517"/>
              <a:gd name="connsiteX32" fmla="*/ 813460 w 2143496"/>
              <a:gd name="connsiteY32" fmla="*/ 1680358 h 2903517"/>
              <a:gd name="connsiteX33" fmla="*/ 789709 w 2143496"/>
              <a:gd name="connsiteY33" fmla="*/ 1674421 h 2903517"/>
              <a:gd name="connsiteX34" fmla="*/ 700644 w 2143496"/>
              <a:gd name="connsiteY34" fmla="*/ 1561605 h 2903517"/>
              <a:gd name="connsiteX35" fmla="*/ 605641 w 2143496"/>
              <a:gd name="connsiteY35" fmla="*/ 1508166 h 2903517"/>
              <a:gd name="connsiteX36" fmla="*/ 552203 w 2143496"/>
              <a:gd name="connsiteY36" fmla="*/ 1460665 h 2903517"/>
              <a:gd name="connsiteX37" fmla="*/ 540327 w 2143496"/>
              <a:gd name="connsiteY37" fmla="*/ 1448790 h 2903517"/>
              <a:gd name="connsiteX38" fmla="*/ 486888 w 2143496"/>
              <a:gd name="connsiteY38" fmla="*/ 1407226 h 2903517"/>
              <a:gd name="connsiteX39" fmla="*/ 421574 w 2143496"/>
              <a:gd name="connsiteY39" fmla="*/ 1383475 h 2903517"/>
              <a:gd name="connsiteX40" fmla="*/ 385948 w 2143496"/>
              <a:gd name="connsiteY40" fmla="*/ 1347849 h 2903517"/>
              <a:gd name="connsiteX41" fmla="*/ 350322 w 2143496"/>
              <a:gd name="connsiteY41" fmla="*/ 1324099 h 2903517"/>
              <a:gd name="connsiteX42" fmla="*/ 302821 w 2143496"/>
              <a:gd name="connsiteY42" fmla="*/ 1270660 h 2903517"/>
              <a:gd name="connsiteX43" fmla="*/ 273132 w 2143496"/>
              <a:gd name="connsiteY43" fmla="*/ 1235034 h 2903517"/>
              <a:gd name="connsiteX44" fmla="*/ 255319 w 2143496"/>
              <a:gd name="connsiteY44" fmla="*/ 1229096 h 2903517"/>
              <a:gd name="connsiteX45" fmla="*/ 219693 w 2143496"/>
              <a:gd name="connsiteY45" fmla="*/ 1187532 h 2903517"/>
              <a:gd name="connsiteX46" fmla="*/ 172192 w 2143496"/>
              <a:gd name="connsiteY46" fmla="*/ 1062842 h 2903517"/>
              <a:gd name="connsiteX47" fmla="*/ 166254 w 2143496"/>
              <a:gd name="connsiteY47" fmla="*/ 1045029 h 2903517"/>
              <a:gd name="connsiteX48" fmla="*/ 148441 w 2143496"/>
              <a:gd name="connsiteY48" fmla="*/ 1021278 h 2903517"/>
              <a:gd name="connsiteX49" fmla="*/ 136566 w 2143496"/>
              <a:gd name="connsiteY49" fmla="*/ 973777 h 2903517"/>
              <a:gd name="connsiteX50" fmla="*/ 136566 w 2143496"/>
              <a:gd name="connsiteY50" fmla="*/ 866899 h 2903517"/>
              <a:gd name="connsiteX51" fmla="*/ 124691 w 2143496"/>
              <a:gd name="connsiteY51" fmla="*/ 849086 h 2903517"/>
              <a:gd name="connsiteX52" fmla="*/ 77190 w 2143496"/>
              <a:gd name="connsiteY52" fmla="*/ 730332 h 2903517"/>
              <a:gd name="connsiteX53" fmla="*/ 71252 w 2143496"/>
              <a:gd name="connsiteY53" fmla="*/ 712519 h 2903517"/>
              <a:gd name="connsiteX54" fmla="*/ 59377 w 2143496"/>
              <a:gd name="connsiteY54" fmla="*/ 653143 h 2903517"/>
              <a:gd name="connsiteX55" fmla="*/ 53439 w 2143496"/>
              <a:gd name="connsiteY55" fmla="*/ 439387 h 2903517"/>
              <a:gd name="connsiteX56" fmla="*/ 71252 w 2143496"/>
              <a:gd name="connsiteY56" fmla="*/ 338447 h 2903517"/>
              <a:gd name="connsiteX57" fmla="*/ 65314 w 2143496"/>
              <a:gd name="connsiteY57" fmla="*/ 100940 h 2903517"/>
              <a:gd name="connsiteX58" fmla="*/ 11875 w 2143496"/>
              <a:gd name="connsiteY58" fmla="*/ 35626 h 2903517"/>
              <a:gd name="connsiteX59" fmla="*/ 0 w 2143496"/>
              <a:gd name="connsiteY5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95995 w 2143496"/>
              <a:gd name="connsiteY3" fmla="*/ 2796639 h 2903517"/>
              <a:gd name="connsiteX4" fmla="*/ 2012867 w 2143496"/>
              <a:gd name="connsiteY4" fmla="*/ 2719449 h 2903517"/>
              <a:gd name="connsiteX5" fmla="*/ 1995054 w 2143496"/>
              <a:gd name="connsiteY5" fmla="*/ 2701636 h 2903517"/>
              <a:gd name="connsiteX6" fmla="*/ 1894114 w 2143496"/>
              <a:gd name="connsiteY6" fmla="*/ 2683823 h 2903517"/>
              <a:gd name="connsiteX7" fmla="*/ 1793174 w 2143496"/>
              <a:gd name="connsiteY7" fmla="*/ 2671948 h 2903517"/>
              <a:gd name="connsiteX8" fmla="*/ 1775361 w 2143496"/>
              <a:gd name="connsiteY8" fmla="*/ 2666010 h 2903517"/>
              <a:gd name="connsiteX9" fmla="*/ 1745673 w 2143496"/>
              <a:gd name="connsiteY9" fmla="*/ 2523506 h 2903517"/>
              <a:gd name="connsiteX10" fmla="*/ 1733797 w 2143496"/>
              <a:gd name="connsiteY10" fmla="*/ 2487881 h 2903517"/>
              <a:gd name="connsiteX11" fmla="*/ 1710047 w 2143496"/>
              <a:gd name="connsiteY11" fmla="*/ 2452255 h 2903517"/>
              <a:gd name="connsiteX12" fmla="*/ 1674421 w 2143496"/>
              <a:gd name="connsiteY12" fmla="*/ 2333501 h 2903517"/>
              <a:gd name="connsiteX13" fmla="*/ 1662545 w 2143496"/>
              <a:gd name="connsiteY13" fmla="*/ 2232561 h 2903517"/>
              <a:gd name="connsiteX14" fmla="*/ 1656608 w 2143496"/>
              <a:gd name="connsiteY14" fmla="*/ 2214748 h 2903517"/>
              <a:gd name="connsiteX15" fmla="*/ 1579418 w 2143496"/>
              <a:gd name="connsiteY15" fmla="*/ 2161309 h 2903517"/>
              <a:gd name="connsiteX16" fmla="*/ 1531917 w 2143496"/>
              <a:gd name="connsiteY16" fmla="*/ 2119745 h 2903517"/>
              <a:gd name="connsiteX17" fmla="*/ 1502228 w 2143496"/>
              <a:gd name="connsiteY17" fmla="*/ 2095995 h 2903517"/>
              <a:gd name="connsiteX18" fmla="*/ 1496291 w 2143496"/>
              <a:gd name="connsiteY18" fmla="*/ 2078182 h 2903517"/>
              <a:gd name="connsiteX19" fmla="*/ 1472540 w 2143496"/>
              <a:gd name="connsiteY19" fmla="*/ 2048494 h 2903517"/>
              <a:gd name="connsiteX20" fmla="*/ 1460665 w 2143496"/>
              <a:gd name="connsiteY20" fmla="*/ 2036618 h 2903517"/>
              <a:gd name="connsiteX21" fmla="*/ 1407226 w 2143496"/>
              <a:gd name="connsiteY21" fmla="*/ 1983179 h 2903517"/>
              <a:gd name="connsiteX22" fmla="*/ 1395351 w 2143496"/>
              <a:gd name="connsiteY22" fmla="*/ 1965366 h 2903517"/>
              <a:gd name="connsiteX23" fmla="*/ 1389413 w 2143496"/>
              <a:gd name="connsiteY23" fmla="*/ 1947553 h 2903517"/>
              <a:gd name="connsiteX24" fmla="*/ 1335974 w 2143496"/>
              <a:gd name="connsiteY24" fmla="*/ 1894114 h 2903517"/>
              <a:gd name="connsiteX25" fmla="*/ 1282535 w 2143496"/>
              <a:gd name="connsiteY25" fmla="*/ 1852551 h 2903517"/>
              <a:gd name="connsiteX26" fmla="*/ 1252847 w 2143496"/>
              <a:gd name="connsiteY26" fmla="*/ 1822862 h 2903517"/>
              <a:gd name="connsiteX27" fmla="*/ 1157844 w 2143496"/>
              <a:gd name="connsiteY27" fmla="*/ 1787236 h 2903517"/>
              <a:gd name="connsiteX28" fmla="*/ 1104405 w 2143496"/>
              <a:gd name="connsiteY28" fmla="*/ 1751610 h 2903517"/>
              <a:gd name="connsiteX29" fmla="*/ 1021278 w 2143496"/>
              <a:gd name="connsiteY29" fmla="*/ 1733797 h 2903517"/>
              <a:gd name="connsiteX30" fmla="*/ 831273 w 2143496"/>
              <a:gd name="connsiteY30" fmla="*/ 1692234 h 2903517"/>
              <a:gd name="connsiteX31" fmla="*/ 813460 w 2143496"/>
              <a:gd name="connsiteY31" fmla="*/ 1680358 h 2903517"/>
              <a:gd name="connsiteX32" fmla="*/ 789709 w 2143496"/>
              <a:gd name="connsiteY32" fmla="*/ 1674421 h 2903517"/>
              <a:gd name="connsiteX33" fmla="*/ 700644 w 2143496"/>
              <a:gd name="connsiteY33" fmla="*/ 1561605 h 2903517"/>
              <a:gd name="connsiteX34" fmla="*/ 605641 w 2143496"/>
              <a:gd name="connsiteY34" fmla="*/ 1508166 h 2903517"/>
              <a:gd name="connsiteX35" fmla="*/ 552203 w 2143496"/>
              <a:gd name="connsiteY35" fmla="*/ 1460665 h 2903517"/>
              <a:gd name="connsiteX36" fmla="*/ 540327 w 2143496"/>
              <a:gd name="connsiteY36" fmla="*/ 1448790 h 2903517"/>
              <a:gd name="connsiteX37" fmla="*/ 486888 w 2143496"/>
              <a:gd name="connsiteY37" fmla="*/ 1407226 h 2903517"/>
              <a:gd name="connsiteX38" fmla="*/ 421574 w 2143496"/>
              <a:gd name="connsiteY38" fmla="*/ 1383475 h 2903517"/>
              <a:gd name="connsiteX39" fmla="*/ 385948 w 2143496"/>
              <a:gd name="connsiteY39" fmla="*/ 1347849 h 2903517"/>
              <a:gd name="connsiteX40" fmla="*/ 350322 w 2143496"/>
              <a:gd name="connsiteY40" fmla="*/ 1324099 h 2903517"/>
              <a:gd name="connsiteX41" fmla="*/ 302821 w 2143496"/>
              <a:gd name="connsiteY41" fmla="*/ 1270660 h 2903517"/>
              <a:gd name="connsiteX42" fmla="*/ 273132 w 2143496"/>
              <a:gd name="connsiteY42" fmla="*/ 1235034 h 2903517"/>
              <a:gd name="connsiteX43" fmla="*/ 255319 w 2143496"/>
              <a:gd name="connsiteY43" fmla="*/ 1229096 h 2903517"/>
              <a:gd name="connsiteX44" fmla="*/ 219693 w 2143496"/>
              <a:gd name="connsiteY44" fmla="*/ 1187532 h 2903517"/>
              <a:gd name="connsiteX45" fmla="*/ 172192 w 2143496"/>
              <a:gd name="connsiteY45" fmla="*/ 1062842 h 2903517"/>
              <a:gd name="connsiteX46" fmla="*/ 166254 w 2143496"/>
              <a:gd name="connsiteY46" fmla="*/ 1045029 h 2903517"/>
              <a:gd name="connsiteX47" fmla="*/ 148441 w 2143496"/>
              <a:gd name="connsiteY47" fmla="*/ 1021278 h 2903517"/>
              <a:gd name="connsiteX48" fmla="*/ 136566 w 2143496"/>
              <a:gd name="connsiteY48" fmla="*/ 973777 h 2903517"/>
              <a:gd name="connsiteX49" fmla="*/ 136566 w 2143496"/>
              <a:gd name="connsiteY49" fmla="*/ 866899 h 2903517"/>
              <a:gd name="connsiteX50" fmla="*/ 124691 w 2143496"/>
              <a:gd name="connsiteY50" fmla="*/ 849086 h 2903517"/>
              <a:gd name="connsiteX51" fmla="*/ 77190 w 2143496"/>
              <a:gd name="connsiteY51" fmla="*/ 730332 h 2903517"/>
              <a:gd name="connsiteX52" fmla="*/ 71252 w 2143496"/>
              <a:gd name="connsiteY52" fmla="*/ 712519 h 2903517"/>
              <a:gd name="connsiteX53" fmla="*/ 59377 w 2143496"/>
              <a:gd name="connsiteY53" fmla="*/ 653143 h 2903517"/>
              <a:gd name="connsiteX54" fmla="*/ 53439 w 2143496"/>
              <a:gd name="connsiteY54" fmla="*/ 439387 h 2903517"/>
              <a:gd name="connsiteX55" fmla="*/ 71252 w 2143496"/>
              <a:gd name="connsiteY55" fmla="*/ 338447 h 2903517"/>
              <a:gd name="connsiteX56" fmla="*/ 65314 w 2143496"/>
              <a:gd name="connsiteY56" fmla="*/ 100940 h 2903517"/>
              <a:gd name="connsiteX57" fmla="*/ 11875 w 2143496"/>
              <a:gd name="connsiteY57" fmla="*/ 35626 h 2903517"/>
              <a:gd name="connsiteX58" fmla="*/ 0 w 2143496"/>
              <a:gd name="connsiteY5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75361 w 2143496"/>
              <a:gd name="connsiteY7" fmla="*/ 2666010 h 2903517"/>
              <a:gd name="connsiteX8" fmla="*/ 1745673 w 2143496"/>
              <a:gd name="connsiteY8" fmla="*/ 2523506 h 2903517"/>
              <a:gd name="connsiteX9" fmla="*/ 1733797 w 2143496"/>
              <a:gd name="connsiteY9" fmla="*/ 2487881 h 2903517"/>
              <a:gd name="connsiteX10" fmla="*/ 1710047 w 2143496"/>
              <a:gd name="connsiteY10" fmla="*/ 2452255 h 2903517"/>
              <a:gd name="connsiteX11" fmla="*/ 1674421 w 2143496"/>
              <a:gd name="connsiteY11" fmla="*/ 2333501 h 2903517"/>
              <a:gd name="connsiteX12" fmla="*/ 1662545 w 2143496"/>
              <a:gd name="connsiteY12" fmla="*/ 2232561 h 2903517"/>
              <a:gd name="connsiteX13" fmla="*/ 1656608 w 2143496"/>
              <a:gd name="connsiteY13" fmla="*/ 2214748 h 2903517"/>
              <a:gd name="connsiteX14" fmla="*/ 1579418 w 2143496"/>
              <a:gd name="connsiteY14" fmla="*/ 2161309 h 2903517"/>
              <a:gd name="connsiteX15" fmla="*/ 1531917 w 2143496"/>
              <a:gd name="connsiteY15" fmla="*/ 2119745 h 2903517"/>
              <a:gd name="connsiteX16" fmla="*/ 1502228 w 2143496"/>
              <a:gd name="connsiteY16" fmla="*/ 2095995 h 2903517"/>
              <a:gd name="connsiteX17" fmla="*/ 1496291 w 2143496"/>
              <a:gd name="connsiteY17" fmla="*/ 2078182 h 2903517"/>
              <a:gd name="connsiteX18" fmla="*/ 1472540 w 2143496"/>
              <a:gd name="connsiteY18" fmla="*/ 2048494 h 2903517"/>
              <a:gd name="connsiteX19" fmla="*/ 1460665 w 2143496"/>
              <a:gd name="connsiteY19" fmla="*/ 2036618 h 2903517"/>
              <a:gd name="connsiteX20" fmla="*/ 1407226 w 2143496"/>
              <a:gd name="connsiteY20" fmla="*/ 1983179 h 2903517"/>
              <a:gd name="connsiteX21" fmla="*/ 1395351 w 2143496"/>
              <a:gd name="connsiteY21" fmla="*/ 1965366 h 2903517"/>
              <a:gd name="connsiteX22" fmla="*/ 1389413 w 2143496"/>
              <a:gd name="connsiteY22" fmla="*/ 1947553 h 2903517"/>
              <a:gd name="connsiteX23" fmla="*/ 1335974 w 2143496"/>
              <a:gd name="connsiteY23" fmla="*/ 1894114 h 2903517"/>
              <a:gd name="connsiteX24" fmla="*/ 1282535 w 2143496"/>
              <a:gd name="connsiteY24" fmla="*/ 1852551 h 2903517"/>
              <a:gd name="connsiteX25" fmla="*/ 1252847 w 2143496"/>
              <a:gd name="connsiteY25" fmla="*/ 1822862 h 2903517"/>
              <a:gd name="connsiteX26" fmla="*/ 1157844 w 2143496"/>
              <a:gd name="connsiteY26" fmla="*/ 1787236 h 2903517"/>
              <a:gd name="connsiteX27" fmla="*/ 1104405 w 2143496"/>
              <a:gd name="connsiteY27" fmla="*/ 1751610 h 2903517"/>
              <a:gd name="connsiteX28" fmla="*/ 1021278 w 2143496"/>
              <a:gd name="connsiteY28" fmla="*/ 1733797 h 2903517"/>
              <a:gd name="connsiteX29" fmla="*/ 831273 w 2143496"/>
              <a:gd name="connsiteY29" fmla="*/ 1692234 h 2903517"/>
              <a:gd name="connsiteX30" fmla="*/ 813460 w 2143496"/>
              <a:gd name="connsiteY30" fmla="*/ 1680358 h 2903517"/>
              <a:gd name="connsiteX31" fmla="*/ 789709 w 2143496"/>
              <a:gd name="connsiteY31" fmla="*/ 1674421 h 2903517"/>
              <a:gd name="connsiteX32" fmla="*/ 700644 w 2143496"/>
              <a:gd name="connsiteY32" fmla="*/ 1561605 h 2903517"/>
              <a:gd name="connsiteX33" fmla="*/ 605641 w 2143496"/>
              <a:gd name="connsiteY33" fmla="*/ 1508166 h 2903517"/>
              <a:gd name="connsiteX34" fmla="*/ 552203 w 2143496"/>
              <a:gd name="connsiteY34" fmla="*/ 1460665 h 2903517"/>
              <a:gd name="connsiteX35" fmla="*/ 540327 w 2143496"/>
              <a:gd name="connsiteY35" fmla="*/ 1448790 h 2903517"/>
              <a:gd name="connsiteX36" fmla="*/ 486888 w 2143496"/>
              <a:gd name="connsiteY36" fmla="*/ 1407226 h 2903517"/>
              <a:gd name="connsiteX37" fmla="*/ 421574 w 2143496"/>
              <a:gd name="connsiteY37" fmla="*/ 1383475 h 2903517"/>
              <a:gd name="connsiteX38" fmla="*/ 385948 w 2143496"/>
              <a:gd name="connsiteY38" fmla="*/ 1347849 h 2903517"/>
              <a:gd name="connsiteX39" fmla="*/ 350322 w 2143496"/>
              <a:gd name="connsiteY39" fmla="*/ 1324099 h 2903517"/>
              <a:gd name="connsiteX40" fmla="*/ 302821 w 2143496"/>
              <a:gd name="connsiteY40" fmla="*/ 1270660 h 2903517"/>
              <a:gd name="connsiteX41" fmla="*/ 273132 w 2143496"/>
              <a:gd name="connsiteY41" fmla="*/ 1235034 h 2903517"/>
              <a:gd name="connsiteX42" fmla="*/ 255319 w 2143496"/>
              <a:gd name="connsiteY42" fmla="*/ 1229096 h 2903517"/>
              <a:gd name="connsiteX43" fmla="*/ 219693 w 2143496"/>
              <a:gd name="connsiteY43" fmla="*/ 1187532 h 2903517"/>
              <a:gd name="connsiteX44" fmla="*/ 172192 w 2143496"/>
              <a:gd name="connsiteY44" fmla="*/ 1062842 h 2903517"/>
              <a:gd name="connsiteX45" fmla="*/ 166254 w 2143496"/>
              <a:gd name="connsiteY45" fmla="*/ 1045029 h 2903517"/>
              <a:gd name="connsiteX46" fmla="*/ 148441 w 2143496"/>
              <a:gd name="connsiteY46" fmla="*/ 1021278 h 2903517"/>
              <a:gd name="connsiteX47" fmla="*/ 136566 w 2143496"/>
              <a:gd name="connsiteY47" fmla="*/ 973777 h 2903517"/>
              <a:gd name="connsiteX48" fmla="*/ 136566 w 2143496"/>
              <a:gd name="connsiteY48" fmla="*/ 866899 h 2903517"/>
              <a:gd name="connsiteX49" fmla="*/ 124691 w 2143496"/>
              <a:gd name="connsiteY49" fmla="*/ 849086 h 2903517"/>
              <a:gd name="connsiteX50" fmla="*/ 77190 w 2143496"/>
              <a:gd name="connsiteY50" fmla="*/ 730332 h 2903517"/>
              <a:gd name="connsiteX51" fmla="*/ 71252 w 2143496"/>
              <a:gd name="connsiteY51" fmla="*/ 712519 h 2903517"/>
              <a:gd name="connsiteX52" fmla="*/ 59377 w 2143496"/>
              <a:gd name="connsiteY52" fmla="*/ 653143 h 2903517"/>
              <a:gd name="connsiteX53" fmla="*/ 53439 w 2143496"/>
              <a:gd name="connsiteY53" fmla="*/ 439387 h 2903517"/>
              <a:gd name="connsiteX54" fmla="*/ 71252 w 2143496"/>
              <a:gd name="connsiteY54" fmla="*/ 338447 h 2903517"/>
              <a:gd name="connsiteX55" fmla="*/ 65314 w 2143496"/>
              <a:gd name="connsiteY55" fmla="*/ 100940 h 2903517"/>
              <a:gd name="connsiteX56" fmla="*/ 11875 w 2143496"/>
              <a:gd name="connsiteY56" fmla="*/ 35626 h 2903517"/>
              <a:gd name="connsiteX57" fmla="*/ 0 w 2143496"/>
              <a:gd name="connsiteY5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89709 w 2143496"/>
              <a:gd name="connsiteY30" fmla="*/ 1674421 h 2903517"/>
              <a:gd name="connsiteX31" fmla="*/ 700644 w 2143496"/>
              <a:gd name="connsiteY31" fmla="*/ 1561605 h 2903517"/>
              <a:gd name="connsiteX32" fmla="*/ 605641 w 2143496"/>
              <a:gd name="connsiteY32" fmla="*/ 1508166 h 2903517"/>
              <a:gd name="connsiteX33" fmla="*/ 552203 w 2143496"/>
              <a:gd name="connsiteY33" fmla="*/ 1460665 h 2903517"/>
              <a:gd name="connsiteX34" fmla="*/ 540327 w 2143496"/>
              <a:gd name="connsiteY34" fmla="*/ 1448790 h 2903517"/>
              <a:gd name="connsiteX35" fmla="*/ 486888 w 2143496"/>
              <a:gd name="connsiteY35" fmla="*/ 1407226 h 2903517"/>
              <a:gd name="connsiteX36" fmla="*/ 421574 w 2143496"/>
              <a:gd name="connsiteY36" fmla="*/ 1383475 h 2903517"/>
              <a:gd name="connsiteX37" fmla="*/ 385948 w 2143496"/>
              <a:gd name="connsiteY37" fmla="*/ 1347849 h 2903517"/>
              <a:gd name="connsiteX38" fmla="*/ 350322 w 2143496"/>
              <a:gd name="connsiteY38" fmla="*/ 1324099 h 2903517"/>
              <a:gd name="connsiteX39" fmla="*/ 302821 w 2143496"/>
              <a:gd name="connsiteY39" fmla="*/ 1270660 h 2903517"/>
              <a:gd name="connsiteX40" fmla="*/ 273132 w 2143496"/>
              <a:gd name="connsiteY40" fmla="*/ 1235034 h 2903517"/>
              <a:gd name="connsiteX41" fmla="*/ 255319 w 2143496"/>
              <a:gd name="connsiteY41" fmla="*/ 1229096 h 2903517"/>
              <a:gd name="connsiteX42" fmla="*/ 219693 w 2143496"/>
              <a:gd name="connsiteY42" fmla="*/ 1187532 h 2903517"/>
              <a:gd name="connsiteX43" fmla="*/ 172192 w 2143496"/>
              <a:gd name="connsiteY43" fmla="*/ 1062842 h 2903517"/>
              <a:gd name="connsiteX44" fmla="*/ 166254 w 2143496"/>
              <a:gd name="connsiteY44" fmla="*/ 1045029 h 2903517"/>
              <a:gd name="connsiteX45" fmla="*/ 148441 w 2143496"/>
              <a:gd name="connsiteY45" fmla="*/ 1021278 h 2903517"/>
              <a:gd name="connsiteX46" fmla="*/ 136566 w 2143496"/>
              <a:gd name="connsiteY46" fmla="*/ 973777 h 2903517"/>
              <a:gd name="connsiteX47" fmla="*/ 136566 w 2143496"/>
              <a:gd name="connsiteY47" fmla="*/ 866899 h 2903517"/>
              <a:gd name="connsiteX48" fmla="*/ 124691 w 2143496"/>
              <a:gd name="connsiteY48" fmla="*/ 849086 h 2903517"/>
              <a:gd name="connsiteX49" fmla="*/ 77190 w 2143496"/>
              <a:gd name="connsiteY49" fmla="*/ 730332 h 2903517"/>
              <a:gd name="connsiteX50" fmla="*/ 71252 w 2143496"/>
              <a:gd name="connsiteY50" fmla="*/ 712519 h 2903517"/>
              <a:gd name="connsiteX51" fmla="*/ 59377 w 2143496"/>
              <a:gd name="connsiteY51" fmla="*/ 653143 h 2903517"/>
              <a:gd name="connsiteX52" fmla="*/ 53439 w 2143496"/>
              <a:gd name="connsiteY52" fmla="*/ 439387 h 2903517"/>
              <a:gd name="connsiteX53" fmla="*/ 71252 w 2143496"/>
              <a:gd name="connsiteY53" fmla="*/ 338447 h 2903517"/>
              <a:gd name="connsiteX54" fmla="*/ 65314 w 2143496"/>
              <a:gd name="connsiteY54" fmla="*/ 100940 h 2903517"/>
              <a:gd name="connsiteX55" fmla="*/ 11875 w 2143496"/>
              <a:gd name="connsiteY55" fmla="*/ 35626 h 2903517"/>
              <a:gd name="connsiteX56" fmla="*/ 0 w 2143496"/>
              <a:gd name="connsiteY5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89709 w 2143496"/>
              <a:gd name="connsiteY30" fmla="*/ 1674421 h 2903517"/>
              <a:gd name="connsiteX31" fmla="*/ 700644 w 2143496"/>
              <a:gd name="connsiteY31" fmla="*/ 1561605 h 2903517"/>
              <a:gd name="connsiteX32" fmla="*/ 605641 w 2143496"/>
              <a:gd name="connsiteY32" fmla="*/ 1508166 h 2903517"/>
              <a:gd name="connsiteX33" fmla="*/ 552203 w 2143496"/>
              <a:gd name="connsiteY33" fmla="*/ 1460665 h 2903517"/>
              <a:gd name="connsiteX34" fmla="*/ 540327 w 2143496"/>
              <a:gd name="connsiteY34" fmla="*/ 1448790 h 2903517"/>
              <a:gd name="connsiteX35" fmla="*/ 486888 w 2143496"/>
              <a:gd name="connsiteY35" fmla="*/ 1407226 h 2903517"/>
              <a:gd name="connsiteX36" fmla="*/ 421574 w 2143496"/>
              <a:gd name="connsiteY36" fmla="*/ 1383475 h 2903517"/>
              <a:gd name="connsiteX37" fmla="*/ 385948 w 2143496"/>
              <a:gd name="connsiteY37" fmla="*/ 1347849 h 2903517"/>
              <a:gd name="connsiteX38" fmla="*/ 350322 w 2143496"/>
              <a:gd name="connsiteY38" fmla="*/ 1324099 h 2903517"/>
              <a:gd name="connsiteX39" fmla="*/ 302821 w 2143496"/>
              <a:gd name="connsiteY39" fmla="*/ 1270660 h 2903517"/>
              <a:gd name="connsiteX40" fmla="*/ 273132 w 2143496"/>
              <a:gd name="connsiteY40" fmla="*/ 1235034 h 2903517"/>
              <a:gd name="connsiteX41" fmla="*/ 255319 w 2143496"/>
              <a:gd name="connsiteY41" fmla="*/ 1229096 h 2903517"/>
              <a:gd name="connsiteX42" fmla="*/ 219693 w 2143496"/>
              <a:gd name="connsiteY42" fmla="*/ 1187532 h 2903517"/>
              <a:gd name="connsiteX43" fmla="*/ 172192 w 2143496"/>
              <a:gd name="connsiteY43" fmla="*/ 1062842 h 2903517"/>
              <a:gd name="connsiteX44" fmla="*/ 166254 w 2143496"/>
              <a:gd name="connsiteY44" fmla="*/ 1045029 h 2903517"/>
              <a:gd name="connsiteX45" fmla="*/ 148441 w 2143496"/>
              <a:gd name="connsiteY45" fmla="*/ 1021278 h 2903517"/>
              <a:gd name="connsiteX46" fmla="*/ 136566 w 2143496"/>
              <a:gd name="connsiteY46" fmla="*/ 973777 h 2903517"/>
              <a:gd name="connsiteX47" fmla="*/ 136566 w 2143496"/>
              <a:gd name="connsiteY47" fmla="*/ 866899 h 2903517"/>
              <a:gd name="connsiteX48" fmla="*/ 124691 w 2143496"/>
              <a:gd name="connsiteY48" fmla="*/ 849086 h 2903517"/>
              <a:gd name="connsiteX49" fmla="*/ 77190 w 2143496"/>
              <a:gd name="connsiteY49" fmla="*/ 730332 h 2903517"/>
              <a:gd name="connsiteX50" fmla="*/ 71252 w 2143496"/>
              <a:gd name="connsiteY50" fmla="*/ 712519 h 2903517"/>
              <a:gd name="connsiteX51" fmla="*/ 59377 w 2143496"/>
              <a:gd name="connsiteY51" fmla="*/ 653143 h 2903517"/>
              <a:gd name="connsiteX52" fmla="*/ 53439 w 2143496"/>
              <a:gd name="connsiteY52" fmla="*/ 439387 h 2903517"/>
              <a:gd name="connsiteX53" fmla="*/ 71252 w 2143496"/>
              <a:gd name="connsiteY53" fmla="*/ 338447 h 2903517"/>
              <a:gd name="connsiteX54" fmla="*/ 65314 w 2143496"/>
              <a:gd name="connsiteY54" fmla="*/ 100940 h 2903517"/>
              <a:gd name="connsiteX55" fmla="*/ 11875 w 2143496"/>
              <a:gd name="connsiteY55" fmla="*/ 35626 h 2903517"/>
              <a:gd name="connsiteX56" fmla="*/ 0 w 2143496"/>
              <a:gd name="connsiteY5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813460 w 2143496"/>
              <a:gd name="connsiteY29" fmla="*/ 1680358 h 2903517"/>
              <a:gd name="connsiteX30" fmla="*/ 700644 w 2143496"/>
              <a:gd name="connsiteY30" fmla="*/ 1561605 h 2903517"/>
              <a:gd name="connsiteX31" fmla="*/ 605641 w 2143496"/>
              <a:gd name="connsiteY31" fmla="*/ 1508166 h 2903517"/>
              <a:gd name="connsiteX32" fmla="*/ 552203 w 2143496"/>
              <a:gd name="connsiteY32" fmla="*/ 1460665 h 2903517"/>
              <a:gd name="connsiteX33" fmla="*/ 540327 w 2143496"/>
              <a:gd name="connsiteY33" fmla="*/ 1448790 h 2903517"/>
              <a:gd name="connsiteX34" fmla="*/ 486888 w 2143496"/>
              <a:gd name="connsiteY34" fmla="*/ 1407226 h 2903517"/>
              <a:gd name="connsiteX35" fmla="*/ 421574 w 2143496"/>
              <a:gd name="connsiteY35" fmla="*/ 1383475 h 2903517"/>
              <a:gd name="connsiteX36" fmla="*/ 385948 w 2143496"/>
              <a:gd name="connsiteY36" fmla="*/ 1347849 h 2903517"/>
              <a:gd name="connsiteX37" fmla="*/ 350322 w 2143496"/>
              <a:gd name="connsiteY37" fmla="*/ 1324099 h 2903517"/>
              <a:gd name="connsiteX38" fmla="*/ 302821 w 2143496"/>
              <a:gd name="connsiteY38" fmla="*/ 1270660 h 2903517"/>
              <a:gd name="connsiteX39" fmla="*/ 273132 w 2143496"/>
              <a:gd name="connsiteY39" fmla="*/ 1235034 h 2903517"/>
              <a:gd name="connsiteX40" fmla="*/ 255319 w 2143496"/>
              <a:gd name="connsiteY40" fmla="*/ 1229096 h 2903517"/>
              <a:gd name="connsiteX41" fmla="*/ 219693 w 2143496"/>
              <a:gd name="connsiteY41" fmla="*/ 1187532 h 2903517"/>
              <a:gd name="connsiteX42" fmla="*/ 172192 w 2143496"/>
              <a:gd name="connsiteY42" fmla="*/ 1062842 h 2903517"/>
              <a:gd name="connsiteX43" fmla="*/ 166254 w 2143496"/>
              <a:gd name="connsiteY43" fmla="*/ 1045029 h 2903517"/>
              <a:gd name="connsiteX44" fmla="*/ 148441 w 2143496"/>
              <a:gd name="connsiteY44" fmla="*/ 1021278 h 2903517"/>
              <a:gd name="connsiteX45" fmla="*/ 136566 w 2143496"/>
              <a:gd name="connsiteY45" fmla="*/ 973777 h 2903517"/>
              <a:gd name="connsiteX46" fmla="*/ 136566 w 2143496"/>
              <a:gd name="connsiteY46" fmla="*/ 866899 h 2903517"/>
              <a:gd name="connsiteX47" fmla="*/ 124691 w 2143496"/>
              <a:gd name="connsiteY47" fmla="*/ 849086 h 2903517"/>
              <a:gd name="connsiteX48" fmla="*/ 77190 w 2143496"/>
              <a:gd name="connsiteY48" fmla="*/ 730332 h 2903517"/>
              <a:gd name="connsiteX49" fmla="*/ 71252 w 2143496"/>
              <a:gd name="connsiteY49" fmla="*/ 712519 h 2903517"/>
              <a:gd name="connsiteX50" fmla="*/ 59377 w 2143496"/>
              <a:gd name="connsiteY50" fmla="*/ 653143 h 2903517"/>
              <a:gd name="connsiteX51" fmla="*/ 53439 w 2143496"/>
              <a:gd name="connsiteY51" fmla="*/ 439387 h 2903517"/>
              <a:gd name="connsiteX52" fmla="*/ 71252 w 2143496"/>
              <a:gd name="connsiteY52" fmla="*/ 338447 h 2903517"/>
              <a:gd name="connsiteX53" fmla="*/ 65314 w 2143496"/>
              <a:gd name="connsiteY53" fmla="*/ 100940 h 2903517"/>
              <a:gd name="connsiteX54" fmla="*/ 11875 w 2143496"/>
              <a:gd name="connsiteY54" fmla="*/ 35626 h 2903517"/>
              <a:gd name="connsiteX55" fmla="*/ 0 w 2143496"/>
              <a:gd name="connsiteY5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831273 w 2143496"/>
              <a:gd name="connsiteY28" fmla="*/ 1692234 h 2903517"/>
              <a:gd name="connsiteX29" fmla="*/ 700644 w 2143496"/>
              <a:gd name="connsiteY29" fmla="*/ 1561605 h 2903517"/>
              <a:gd name="connsiteX30" fmla="*/ 605641 w 2143496"/>
              <a:gd name="connsiteY30" fmla="*/ 1508166 h 2903517"/>
              <a:gd name="connsiteX31" fmla="*/ 552203 w 2143496"/>
              <a:gd name="connsiteY31" fmla="*/ 1460665 h 2903517"/>
              <a:gd name="connsiteX32" fmla="*/ 540327 w 2143496"/>
              <a:gd name="connsiteY32" fmla="*/ 1448790 h 2903517"/>
              <a:gd name="connsiteX33" fmla="*/ 486888 w 2143496"/>
              <a:gd name="connsiteY33" fmla="*/ 1407226 h 2903517"/>
              <a:gd name="connsiteX34" fmla="*/ 421574 w 2143496"/>
              <a:gd name="connsiteY34" fmla="*/ 1383475 h 2903517"/>
              <a:gd name="connsiteX35" fmla="*/ 385948 w 2143496"/>
              <a:gd name="connsiteY35" fmla="*/ 1347849 h 2903517"/>
              <a:gd name="connsiteX36" fmla="*/ 350322 w 2143496"/>
              <a:gd name="connsiteY36" fmla="*/ 1324099 h 2903517"/>
              <a:gd name="connsiteX37" fmla="*/ 302821 w 2143496"/>
              <a:gd name="connsiteY37" fmla="*/ 1270660 h 2903517"/>
              <a:gd name="connsiteX38" fmla="*/ 273132 w 2143496"/>
              <a:gd name="connsiteY38" fmla="*/ 1235034 h 2903517"/>
              <a:gd name="connsiteX39" fmla="*/ 255319 w 2143496"/>
              <a:gd name="connsiteY39" fmla="*/ 1229096 h 2903517"/>
              <a:gd name="connsiteX40" fmla="*/ 219693 w 2143496"/>
              <a:gd name="connsiteY40" fmla="*/ 1187532 h 2903517"/>
              <a:gd name="connsiteX41" fmla="*/ 172192 w 2143496"/>
              <a:gd name="connsiteY41" fmla="*/ 1062842 h 2903517"/>
              <a:gd name="connsiteX42" fmla="*/ 166254 w 2143496"/>
              <a:gd name="connsiteY42" fmla="*/ 1045029 h 2903517"/>
              <a:gd name="connsiteX43" fmla="*/ 148441 w 2143496"/>
              <a:gd name="connsiteY43" fmla="*/ 1021278 h 2903517"/>
              <a:gd name="connsiteX44" fmla="*/ 136566 w 2143496"/>
              <a:gd name="connsiteY44" fmla="*/ 973777 h 2903517"/>
              <a:gd name="connsiteX45" fmla="*/ 136566 w 2143496"/>
              <a:gd name="connsiteY45" fmla="*/ 866899 h 2903517"/>
              <a:gd name="connsiteX46" fmla="*/ 124691 w 2143496"/>
              <a:gd name="connsiteY46" fmla="*/ 849086 h 2903517"/>
              <a:gd name="connsiteX47" fmla="*/ 77190 w 2143496"/>
              <a:gd name="connsiteY47" fmla="*/ 730332 h 2903517"/>
              <a:gd name="connsiteX48" fmla="*/ 71252 w 2143496"/>
              <a:gd name="connsiteY48" fmla="*/ 712519 h 2903517"/>
              <a:gd name="connsiteX49" fmla="*/ 59377 w 2143496"/>
              <a:gd name="connsiteY49" fmla="*/ 653143 h 2903517"/>
              <a:gd name="connsiteX50" fmla="*/ 53439 w 2143496"/>
              <a:gd name="connsiteY50" fmla="*/ 439387 h 2903517"/>
              <a:gd name="connsiteX51" fmla="*/ 71252 w 2143496"/>
              <a:gd name="connsiteY51" fmla="*/ 338447 h 2903517"/>
              <a:gd name="connsiteX52" fmla="*/ 65314 w 2143496"/>
              <a:gd name="connsiteY52" fmla="*/ 100940 h 2903517"/>
              <a:gd name="connsiteX53" fmla="*/ 11875 w 2143496"/>
              <a:gd name="connsiteY53" fmla="*/ 35626 h 2903517"/>
              <a:gd name="connsiteX54" fmla="*/ 0 w 2143496"/>
              <a:gd name="connsiteY5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021278 w 2143496"/>
              <a:gd name="connsiteY27" fmla="*/ 1733797 h 2903517"/>
              <a:gd name="connsiteX28" fmla="*/ 700644 w 2143496"/>
              <a:gd name="connsiteY28" fmla="*/ 1561605 h 2903517"/>
              <a:gd name="connsiteX29" fmla="*/ 605641 w 2143496"/>
              <a:gd name="connsiteY29" fmla="*/ 1508166 h 2903517"/>
              <a:gd name="connsiteX30" fmla="*/ 552203 w 2143496"/>
              <a:gd name="connsiteY30" fmla="*/ 1460665 h 2903517"/>
              <a:gd name="connsiteX31" fmla="*/ 540327 w 2143496"/>
              <a:gd name="connsiteY31" fmla="*/ 1448790 h 2903517"/>
              <a:gd name="connsiteX32" fmla="*/ 486888 w 2143496"/>
              <a:gd name="connsiteY32" fmla="*/ 1407226 h 2903517"/>
              <a:gd name="connsiteX33" fmla="*/ 421574 w 2143496"/>
              <a:gd name="connsiteY33" fmla="*/ 1383475 h 2903517"/>
              <a:gd name="connsiteX34" fmla="*/ 385948 w 2143496"/>
              <a:gd name="connsiteY34" fmla="*/ 1347849 h 2903517"/>
              <a:gd name="connsiteX35" fmla="*/ 350322 w 2143496"/>
              <a:gd name="connsiteY35" fmla="*/ 1324099 h 2903517"/>
              <a:gd name="connsiteX36" fmla="*/ 302821 w 2143496"/>
              <a:gd name="connsiteY36" fmla="*/ 1270660 h 2903517"/>
              <a:gd name="connsiteX37" fmla="*/ 273132 w 2143496"/>
              <a:gd name="connsiteY37" fmla="*/ 1235034 h 2903517"/>
              <a:gd name="connsiteX38" fmla="*/ 255319 w 2143496"/>
              <a:gd name="connsiteY38" fmla="*/ 1229096 h 2903517"/>
              <a:gd name="connsiteX39" fmla="*/ 219693 w 2143496"/>
              <a:gd name="connsiteY39" fmla="*/ 1187532 h 2903517"/>
              <a:gd name="connsiteX40" fmla="*/ 172192 w 2143496"/>
              <a:gd name="connsiteY40" fmla="*/ 1062842 h 2903517"/>
              <a:gd name="connsiteX41" fmla="*/ 166254 w 2143496"/>
              <a:gd name="connsiteY41" fmla="*/ 1045029 h 2903517"/>
              <a:gd name="connsiteX42" fmla="*/ 148441 w 2143496"/>
              <a:gd name="connsiteY42" fmla="*/ 1021278 h 2903517"/>
              <a:gd name="connsiteX43" fmla="*/ 136566 w 2143496"/>
              <a:gd name="connsiteY43" fmla="*/ 973777 h 2903517"/>
              <a:gd name="connsiteX44" fmla="*/ 136566 w 2143496"/>
              <a:gd name="connsiteY44" fmla="*/ 866899 h 2903517"/>
              <a:gd name="connsiteX45" fmla="*/ 124691 w 2143496"/>
              <a:gd name="connsiteY45" fmla="*/ 849086 h 2903517"/>
              <a:gd name="connsiteX46" fmla="*/ 77190 w 2143496"/>
              <a:gd name="connsiteY46" fmla="*/ 730332 h 2903517"/>
              <a:gd name="connsiteX47" fmla="*/ 71252 w 2143496"/>
              <a:gd name="connsiteY47" fmla="*/ 712519 h 2903517"/>
              <a:gd name="connsiteX48" fmla="*/ 59377 w 2143496"/>
              <a:gd name="connsiteY48" fmla="*/ 653143 h 2903517"/>
              <a:gd name="connsiteX49" fmla="*/ 53439 w 2143496"/>
              <a:gd name="connsiteY49" fmla="*/ 439387 h 2903517"/>
              <a:gd name="connsiteX50" fmla="*/ 71252 w 2143496"/>
              <a:gd name="connsiteY50" fmla="*/ 338447 h 2903517"/>
              <a:gd name="connsiteX51" fmla="*/ 65314 w 2143496"/>
              <a:gd name="connsiteY51" fmla="*/ 100940 h 2903517"/>
              <a:gd name="connsiteX52" fmla="*/ 11875 w 2143496"/>
              <a:gd name="connsiteY52" fmla="*/ 35626 h 2903517"/>
              <a:gd name="connsiteX53" fmla="*/ 0 w 2143496"/>
              <a:gd name="connsiteY5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700644 w 2143496"/>
              <a:gd name="connsiteY27" fmla="*/ 1561605 h 2903517"/>
              <a:gd name="connsiteX28" fmla="*/ 605641 w 2143496"/>
              <a:gd name="connsiteY28" fmla="*/ 1508166 h 2903517"/>
              <a:gd name="connsiteX29" fmla="*/ 552203 w 2143496"/>
              <a:gd name="connsiteY29" fmla="*/ 1460665 h 2903517"/>
              <a:gd name="connsiteX30" fmla="*/ 540327 w 2143496"/>
              <a:gd name="connsiteY30" fmla="*/ 1448790 h 2903517"/>
              <a:gd name="connsiteX31" fmla="*/ 486888 w 2143496"/>
              <a:gd name="connsiteY31" fmla="*/ 1407226 h 2903517"/>
              <a:gd name="connsiteX32" fmla="*/ 421574 w 2143496"/>
              <a:gd name="connsiteY32" fmla="*/ 1383475 h 2903517"/>
              <a:gd name="connsiteX33" fmla="*/ 385948 w 2143496"/>
              <a:gd name="connsiteY33" fmla="*/ 1347849 h 2903517"/>
              <a:gd name="connsiteX34" fmla="*/ 350322 w 2143496"/>
              <a:gd name="connsiteY34" fmla="*/ 1324099 h 2903517"/>
              <a:gd name="connsiteX35" fmla="*/ 302821 w 2143496"/>
              <a:gd name="connsiteY35" fmla="*/ 1270660 h 2903517"/>
              <a:gd name="connsiteX36" fmla="*/ 273132 w 2143496"/>
              <a:gd name="connsiteY36" fmla="*/ 1235034 h 2903517"/>
              <a:gd name="connsiteX37" fmla="*/ 255319 w 2143496"/>
              <a:gd name="connsiteY37" fmla="*/ 1229096 h 2903517"/>
              <a:gd name="connsiteX38" fmla="*/ 219693 w 2143496"/>
              <a:gd name="connsiteY38" fmla="*/ 1187532 h 2903517"/>
              <a:gd name="connsiteX39" fmla="*/ 172192 w 2143496"/>
              <a:gd name="connsiteY39" fmla="*/ 1062842 h 2903517"/>
              <a:gd name="connsiteX40" fmla="*/ 166254 w 2143496"/>
              <a:gd name="connsiteY40" fmla="*/ 1045029 h 2903517"/>
              <a:gd name="connsiteX41" fmla="*/ 148441 w 2143496"/>
              <a:gd name="connsiteY41" fmla="*/ 1021278 h 2903517"/>
              <a:gd name="connsiteX42" fmla="*/ 136566 w 2143496"/>
              <a:gd name="connsiteY42" fmla="*/ 973777 h 2903517"/>
              <a:gd name="connsiteX43" fmla="*/ 136566 w 2143496"/>
              <a:gd name="connsiteY43" fmla="*/ 866899 h 2903517"/>
              <a:gd name="connsiteX44" fmla="*/ 124691 w 2143496"/>
              <a:gd name="connsiteY44" fmla="*/ 849086 h 2903517"/>
              <a:gd name="connsiteX45" fmla="*/ 77190 w 2143496"/>
              <a:gd name="connsiteY45" fmla="*/ 730332 h 2903517"/>
              <a:gd name="connsiteX46" fmla="*/ 71252 w 2143496"/>
              <a:gd name="connsiteY46" fmla="*/ 712519 h 2903517"/>
              <a:gd name="connsiteX47" fmla="*/ 59377 w 2143496"/>
              <a:gd name="connsiteY47" fmla="*/ 653143 h 2903517"/>
              <a:gd name="connsiteX48" fmla="*/ 53439 w 2143496"/>
              <a:gd name="connsiteY48" fmla="*/ 439387 h 2903517"/>
              <a:gd name="connsiteX49" fmla="*/ 71252 w 2143496"/>
              <a:gd name="connsiteY49" fmla="*/ 338447 h 2903517"/>
              <a:gd name="connsiteX50" fmla="*/ 65314 w 2143496"/>
              <a:gd name="connsiteY50" fmla="*/ 100940 h 2903517"/>
              <a:gd name="connsiteX51" fmla="*/ 11875 w 2143496"/>
              <a:gd name="connsiteY51" fmla="*/ 35626 h 2903517"/>
              <a:gd name="connsiteX52" fmla="*/ 0 w 2143496"/>
              <a:gd name="connsiteY5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605641 w 2143496"/>
              <a:gd name="connsiteY27" fmla="*/ 1508166 h 2903517"/>
              <a:gd name="connsiteX28" fmla="*/ 552203 w 2143496"/>
              <a:gd name="connsiteY28" fmla="*/ 1460665 h 2903517"/>
              <a:gd name="connsiteX29" fmla="*/ 540327 w 2143496"/>
              <a:gd name="connsiteY29" fmla="*/ 1448790 h 2903517"/>
              <a:gd name="connsiteX30" fmla="*/ 486888 w 2143496"/>
              <a:gd name="connsiteY30" fmla="*/ 1407226 h 2903517"/>
              <a:gd name="connsiteX31" fmla="*/ 421574 w 2143496"/>
              <a:gd name="connsiteY31" fmla="*/ 1383475 h 2903517"/>
              <a:gd name="connsiteX32" fmla="*/ 385948 w 2143496"/>
              <a:gd name="connsiteY32" fmla="*/ 1347849 h 2903517"/>
              <a:gd name="connsiteX33" fmla="*/ 350322 w 2143496"/>
              <a:gd name="connsiteY33" fmla="*/ 1324099 h 2903517"/>
              <a:gd name="connsiteX34" fmla="*/ 302821 w 2143496"/>
              <a:gd name="connsiteY34" fmla="*/ 1270660 h 2903517"/>
              <a:gd name="connsiteX35" fmla="*/ 273132 w 2143496"/>
              <a:gd name="connsiteY35" fmla="*/ 1235034 h 2903517"/>
              <a:gd name="connsiteX36" fmla="*/ 255319 w 2143496"/>
              <a:gd name="connsiteY36" fmla="*/ 1229096 h 2903517"/>
              <a:gd name="connsiteX37" fmla="*/ 219693 w 2143496"/>
              <a:gd name="connsiteY37" fmla="*/ 1187532 h 2903517"/>
              <a:gd name="connsiteX38" fmla="*/ 172192 w 2143496"/>
              <a:gd name="connsiteY38" fmla="*/ 1062842 h 2903517"/>
              <a:gd name="connsiteX39" fmla="*/ 166254 w 2143496"/>
              <a:gd name="connsiteY39" fmla="*/ 1045029 h 2903517"/>
              <a:gd name="connsiteX40" fmla="*/ 148441 w 2143496"/>
              <a:gd name="connsiteY40" fmla="*/ 1021278 h 2903517"/>
              <a:gd name="connsiteX41" fmla="*/ 136566 w 2143496"/>
              <a:gd name="connsiteY41" fmla="*/ 973777 h 2903517"/>
              <a:gd name="connsiteX42" fmla="*/ 136566 w 2143496"/>
              <a:gd name="connsiteY42" fmla="*/ 866899 h 2903517"/>
              <a:gd name="connsiteX43" fmla="*/ 124691 w 2143496"/>
              <a:gd name="connsiteY43" fmla="*/ 849086 h 2903517"/>
              <a:gd name="connsiteX44" fmla="*/ 77190 w 2143496"/>
              <a:gd name="connsiteY44" fmla="*/ 730332 h 2903517"/>
              <a:gd name="connsiteX45" fmla="*/ 71252 w 2143496"/>
              <a:gd name="connsiteY45" fmla="*/ 712519 h 2903517"/>
              <a:gd name="connsiteX46" fmla="*/ 59377 w 2143496"/>
              <a:gd name="connsiteY46" fmla="*/ 653143 h 2903517"/>
              <a:gd name="connsiteX47" fmla="*/ 53439 w 2143496"/>
              <a:gd name="connsiteY47" fmla="*/ 439387 h 2903517"/>
              <a:gd name="connsiteX48" fmla="*/ 71252 w 2143496"/>
              <a:gd name="connsiteY48" fmla="*/ 338447 h 2903517"/>
              <a:gd name="connsiteX49" fmla="*/ 65314 w 2143496"/>
              <a:gd name="connsiteY49" fmla="*/ 100940 h 2903517"/>
              <a:gd name="connsiteX50" fmla="*/ 11875 w 2143496"/>
              <a:gd name="connsiteY50" fmla="*/ 35626 h 2903517"/>
              <a:gd name="connsiteX51" fmla="*/ 0 w 2143496"/>
              <a:gd name="connsiteY5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552203 w 2143496"/>
              <a:gd name="connsiteY27" fmla="*/ 1460665 h 2903517"/>
              <a:gd name="connsiteX28" fmla="*/ 540327 w 2143496"/>
              <a:gd name="connsiteY28" fmla="*/ 1448790 h 2903517"/>
              <a:gd name="connsiteX29" fmla="*/ 486888 w 2143496"/>
              <a:gd name="connsiteY29" fmla="*/ 1407226 h 2903517"/>
              <a:gd name="connsiteX30" fmla="*/ 421574 w 2143496"/>
              <a:gd name="connsiteY30" fmla="*/ 1383475 h 2903517"/>
              <a:gd name="connsiteX31" fmla="*/ 385948 w 2143496"/>
              <a:gd name="connsiteY31" fmla="*/ 1347849 h 2903517"/>
              <a:gd name="connsiteX32" fmla="*/ 350322 w 2143496"/>
              <a:gd name="connsiteY32" fmla="*/ 1324099 h 2903517"/>
              <a:gd name="connsiteX33" fmla="*/ 302821 w 2143496"/>
              <a:gd name="connsiteY33" fmla="*/ 1270660 h 2903517"/>
              <a:gd name="connsiteX34" fmla="*/ 273132 w 2143496"/>
              <a:gd name="connsiteY34" fmla="*/ 1235034 h 2903517"/>
              <a:gd name="connsiteX35" fmla="*/ 255319 w 2143496"/>
              <a:gd name="connsiteY35" fmla="*/ 1229096 h 2903517"/>
              <a:gd name="connsiteX36" fmla="*/ 219693 w 2143496"/>
              <a:gd name="connsiteY36" fmla="*/ 1187532 h 2903517"/>
              <a:gd name="connsiteX37" fmla="*/ 172192 w 2143496"/>
              <a:gd name="connsiteY37" fmla="*/ 1062842 h 2903517"/>
              <a:gd name="connsiteX38" fmla="*/ 166254 w 2143496"/>
              <a:gd name="connsiteY38" fmla="*/ 1045029 h 2903517"/>
              <a:gd name="connsiteX39" fmla="*/ 148441 w 2143496"/>
              <a:gd name="connsiteY39" fmla="*/ 1021278 h 2903517"/>
              <a:gd name="connsiteX40" fmla="*/ 136566 w 2143496"/>
              <a:gd name="connsiteY40" fmla="*/ 973777 h 2903517"/>
              <a:gd name="connsiteX41" fmla="*/ 136566 w 2143496"/>
              <a:gd name="connsiteY41" fmla="*/ 866899 h 2903517"/>
              <a:gd name="connsiteX42" fmla="*/ 124691 w 2143496"/>
              <a:gd name="connsiteY42" fmla="*/ 849086 h 2903517"/>
              <a:gd name="connsiteX43" fmla="*/ 77190 w 2143496"/>
              <a:gd name="connsiteY43" fmla="*/ 730332 h 2903517"/>
              <a:gd name="connsiteX44" fmla="*/ 71252 w 2143496"/>
              <a:gd name="connsiteY44" fmla="*/ 712519 h 2903517"/>
              <a:gd name="connsiteX45" fmla="*/ 59377 w 2143496"/>
              <a:gd name="connsiteY45" fmla="*/ 653143 h 2903517"/>
              <a:gd name="connsiteX46" fmla="*/ 53439 w 2143496"/>
              <a:gd name="connsiteY46" fmla="*/ 439387 h 2903517"/>
              <a:gd name="connsiteX47" fmla="*/ 71252 w 2143496"/>
              <a:gd name="connsiteY47" fmla="*/ 338447 h 2903517"/>
              <a:gd name="connsiteX48" fmla="*/ 65314 w 2143496"/>
              <a:gd name="connsiteY48" fmla="*/ 100940 h 2903517"/>
              <a:gd name="connsiteX49" fmla="*/ 11875 w 2143496"/>
              <a:gd name="connsiteY49" fmla="*/ 35626 h 2903517"/>
              <a:gd name="connsiteX50" fmla="*/ 0 w 2143496"/>
              <a:gd name="connsiteY5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540327 w 2143496"/>
              <a:gd name="connsiteY27" fmla="*/ 1448790 h 2903517"/>
              <a:gd name="connsiteX28" fmla="*/ 486888 w 2143496"/>
              <a:gd name="connsiteY28" fmla="*/ 1407226 h 2903517"/>
              <a:gd name="connsiteX29" fmla="*/ 421574 w 2143496"/>
              <a:gd name="connsiteY29" fmla="*/ 1383475 h 2903517"/>
              <a:gd name="connsiteX30" fmla="*/ 385948 w 2143496"/>
              <a:gd name="connsiteY30" fmla="*/ 1347849 h 2903517"/>
              <a:gd name="connsiteX31" fmla="*/ 350322 w 2143496"/>
              <a:gd name="connsiteY31" fmla="*/ 1324099 h 2903517"/>
              <a:gd name="connsiteX32" fmla="*/ 302821 w 2143496"/>
              <a:gd name="connsiteY32" fmla="*/ 1270660 h 2903517"/>
              <a:gd name="connsiteX33" fmla="*/ 273132 w 2143496"/>
              <a:gd name="connsiteY33" fmla="*/ 1235034 h 2903517"/>
              <a:gd name="connsiteX34" fmla="*/ 255319 w 2143496"/>
              <a:gd name="connsiteY34" fmla="*/ 1229096 h 2903517"/>
              <a:gd name="connsiteX35" fmla="*/ 219693 w 2143496"/>
              <a:gd name="connsiteY35" fmla="*/ 1187532 h 2903517"/>
              <a:gd name="connsiteX36" fmla="*/ 172192 w 2143496"/>
              <a:gd name="connsiteY36" fmla="*/ 1062842 h 2903517"/>
              <a:gd name="connsiteX37" fmla="*/ 166254 w 2143496"/>
              <a:gd name="connsiteY37" fmla="*/ 1045029 h 2903517"/>
              <a:gd name="connsiteX38" fmla="*/ 148441 w 2143496"/>
              <a:gd name="connsiteY38" fmla="*/ 1021278 h 2903517"/>
              <a:gd name="connsiteX39" fmla="*/ 136566 w 2143496"/>
              <a:gd name="connsiteY39" fmla="*/ 973777 h 2903517"/>
              <a:gd name="connsiteX40" fmla="*/ 136566 w 2143496"/>
              <a:gd name="connsiteY40" fmla="*/ 866899 h 2903517"/>
              <a:gd name="connsiteX41" fmla="*/ 124691 w 2143496"/>
              <a:gd name="connsiteY41" fmla="*/ 849086 h 2903517"/>
              <a:gd name="connsiteX42" fmla="*/ 77190 w 2143496"/>
              <a:gd name="connsiteY42" fmla="*/ 730332 h 2903517"/>
              <a:gd name="connsiteX43" fmla="*/ 71252 w 2143496"/>
              <a:gd name="connsiteY43" fmla="*/ 712519 h 2903517"/>
              <a:gd name="connsiteX44" fmla="*/ 59377 w 2143496"/>
              <a:gd name="connsiteY44" fmla="*/ 653143 h 2903517"/>
              <a:gd name="connsiteX45" fmla="*/ 53439 w 2143496"/>
              <a:gd name="connsiteY45" fmla="*/ 439387 h 2903517"/>
              <a:gd name="connsiteX46" fmla="*/ 71252 w 2143496"/>
              <a:gd name="connsiteY46" fmla="*/ 338447 h 2903517"/>
              <a:gd name="connsiteX47" fmla="*/ 65314 w 2143496"/>
              <a:gd name="connsiteY47" fmla="*/ 100940 h 2903517"/>
              <a:gd name="connsiteX48" fmla="*/ 11875 w 2143496"/>
              <a:gd name="connsiteY48" fmla="*/ 35626 h 2903517"/>
              <a:gd name="connsiteX49" fmla="*/ 0 w 2143496"/>
              <a:gd name="connsiteY4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486888 w 2143496"/>
              <a:gd name="connsiteY27" fmla="*/ 1407226 h 2903517"/>
              <a:gd name="connsiteX28" fmla="*/ 421574 w 2143496"/>
              <a:gd name="connsiteY28" fmla="*/ 1383475 h 2903517"/>
              <a:gd name="connsiteX29" fmla="*/ 385948 w 2143496"/>
              <a:gd name="connsiteY29" fmla="*/ 1347849 h 2903517"/>
              <a:gd name="connsiteX30" fmla="*/ 350322 w 2143496"/>
              <a:gd name="connsiteY30" fmla="*/ 1324099 h 2903517"/>
              <a:gd name="connsiteX31" fmla="*/ 302821 w 2143496"/>
              <a:gd name="connsiteY31" fmla="*/ 1270660 h 2903517"/>
              <a:gd name="connsiteX32" fmla="*/ 273132 w 2143496"/>
              <a:gd name="connsiteY32" fmla="*/ 1235034 h 2903517"/>
              <a:gd name="connsiteX33" fmla="*/ 255319 w 2143496"/>
              <a:gd name="connsiteY33" fmla="*/ 1229096 h 2903517"/>
              <a:gd name="connsiteX34" fmla="*/ 219693 w 2143496"/>
              <a:gd name="connsiteY34" fmla="*/ 1187532 h 2903517"/>
              <a:gd name="connsiteX35" fmla="*/ 172192 w 2143496"/>
              <a:gd name="connsiteY35" fmla="*/ 1062842 h 2903517"/>
              <a:gd name="connsiteX36" fmla="*/ 166254 w 2143496"/>
              <a:gd name="connsiteY36" fmla="*/ 1045029 h 2903517"/>
              <a:gd name="connsiteX37" fmla="*/ 148441 w 2143496"/>
              <a:gd name="connsiteY37" fmla="*/ 1021278 h 2903517"/>
              <a:gd name="connsiteX38" fmla="*/ 136566 w 2143496"/>
              <a:gd name="connsiteY38" fmla="*/ 973777 h 2903517"/>
              <a:gd name="connsiteX39" fmla="*/ 136566 w 2143496"/>
              <a:gd name="connsiteY39" fmla="*/ 866899 h 2903517"/>
              <a:gd name="connsiteX40" fmla="*/ 124691 w 2143496"/>
              <a:gd name="connsiteY40" fmla="*/ 849086 h 2903517"/>
              <a:gd name="connsiteX41" fmla="*/ 77190 w 2143496"/>
              <a:gd name="connsiteY41" fmla="*/ 730332 h 2903517"/>
              <a:gd name="connsiteX42" fmla="*/ 71252 w 2143496"/>
              <a:gd name="connsiteY42" fmla="*/ 712519 h 2903517"/>
              <a:gd name="connsiteX43" fmla="*/ 59377 w 2143496"/>
              <a:gd name="connsiteY43" fmla="*/ 653143 h 2903517"/>
              <a:gd name="connsiteX44" fmla="*/ 53439 w 2143496"/>
              <a:gd name="connsiteY44" fmla="*/ 439387 h 2903517"/>
              <a:gd name="connsiteX45" fmla="*/ 71252 w 2143496"/>
              <a:gd name="connsiteY45" fmla="*/ 338447 h 2903517"/>
              <a:gd name="connsiteX46" fmla="*/ 65314 w 2143496"/>
              <a:gd name="connsiteY46" fmla="*/ 100940 h 2903517"/>
              <a:gd name="connsiteX47" fmla="*/ 11875 w 2143496"/>
              <a:gd name="connsiteY47" fmla="*/ 35626 h 2903517"/>
              <a:gd name="connsiteX48" fmla="*/ 0 w 2143496"/>
              <a:gd name="connsiteY4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421574 w 2143496"/>
              <a:gd name="connsiteY27" fmla="*/ 1383475 h 2903517"/>
              <a:gd name="connsiteX28" fmla="*/ 385948 w 2143496"/>
              <a:gd name="connsiteY28" fmla="*/ 1347849 h 2903517"/>
              <a:gd name="connsiteX29" fmla="*/ 350322 w 2143496"/>
              <a:gd name="connsiteY29" fmla="*/ 1324099 h 2903517"/>
              <a:gd name="connsiteX30" fmla="*/ 302821 w 2143496"/>
              <a:gd name="connsiteY30" fmla="*/ 1270660 h 2903517"/>
              <a:gd name="connsiteX31" fmla="*/ 273132 w 2143496"/>
              <a:gd name="connsiteY31" fmla="*/ 1235034 h 2903517"/>
              <a:gd name="connsiteX32" fmla="*/ 255319 w 2143496"/>
              <a:gd name="connsiteY32" fmla="*/ 1229096 h 2903517"/>
              <a:gd name="connsiteX33" fmla="*/ 219693 w 2143496"/>
              <a:gd name="connsiteY33" fmla="*/ 1187532 h 2903517"/>
              <a:gd name="connsiteX34" fmla="*/ 172192 w 2143496"/>
              <a:gd name="connsiteY34" fmla="*/ 1062842 h 2903517"/>
              <a:gd name="connsiteX35" fmla="*/ 166254 w 2143496"/>
              <a:gd name="connsiteY35" fmla="*/ 1045029 h 2903517"/>
              <a:gd name="connsiteX36" fmla="*/ 148441 w 2143496"/>
              <a:gd name="connsiteY36" fmla="*/ 1021278 h 2903517"/>
              <a:gd name="connsiteX37" fmla="*/ 136566 w 2143496"/>
              <a:gd name="connsiteY37" fmla="*/ 973777 h 2903517"/>
              <a:gd name="connsiteX38" fmla="*/ 136566 w 2143496"/>
              <a:gd name="connsiteY38" fmla="*/ 866899 h 2903517"/>
              <a:gd name="connsiteX39" fmla="*/ 124691 w 2143496"/>
              <a:gd name="connsiteY39" fmla="*/ 849086 h 2903517"/>
              <a:gd name="connsiteX40" fmla="*/ 77190 w 2143496"/>
              <a:gd name="connsiteY40" fmla="*/ 730332 h 2903517"/>
              <a:gd name="connsiteX41" fmla="*/ 71252 w 2143496"/>
              <a:gd name="connsiteY41" fmla="*/ 712519 h 2903517"/>
              <a:gd name="connsiteX42" fmla="*/ 59377 w 2143496"/>
              <a:gd name="connsiteY42" fmla="*/ 653143 h 2903517"/>
              <a:gd name="connsiteX43" fmla="*/ 53439 w 2143496"/>
              <a:gd name="connsiteY43" fmla="*/ 439387 h 2903517"/>
              <a:gd name="connsiteX44" fmla="*/ 71252 w 2143496"/>
              <a:gd name="connsiteY44" fmla="*/ 338447 h 2903517"/>
              <a:gd name="connsiteX45" fmla="*/ 65314 w 2143496"/>
              <a:gd name="connsiteY45" fmla="*/ 100940 h 2903517"/>
              <a:gd name="connsiteX46" fmla="*/ 11875 w 2143496"/>
              <a:gd name="connsiteY46" fmla="*/ 35626 h 2903517"/>
              <a:gd name="connsiteX47" fmla="*/ 0 w 2143496"/>
              <a:gd name="connsiteY4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385948 w 2143496"/>
              <a:gd name="connsiteY27" fmla="*/ 1347849 h 2903517"/>
              <a:gd name="connsiteX28" fmla="*/ 350322 w 2143496"/>
              <a:gd name="connsiteY28" fmla="*/ 1324099 h 2903517"/>
              <a:gd name="connsiteX29" fmla="*/ 302821 w 2143496"/>
              <a:gd name="connsiteY29" fmla="*/ 1270660 h 2903517"/>
              <a:gd name="connsiteX30" fmla="*/ 273132 w 2143496"/>
              <a:gd name="connsiteY30" fmla="*/ 1235034 h 2903517"/>
              <a:gd name="connsiteX31" fmla="*/ 255319 w 2143496"/>
              <a:gd name="connsiteY31" fmla="*/ 1229096 h 2903517"/>
              <a:gd name="connsiteX32" fmla="*/ 219693 w 2143496"/>
              <a:gd name="connsiteY32" fmla="*/ 1187532 h 2903517"/>
              <a:gd name="connsiteX33" fmla="*/ 172192 w 2143496"/>
              <a:gd name="connsiteY33" fmla="*/ 1062842 h 2903517"/>
              <a:gd name="connsiteX34" fmla="*/ 166254 w 2143496"/>
              <a:gd name="connsiteY34" fmla="*/ 1045029 h 2903517"/>
              <a:gd name="connsiteX35" fmla="*/ 148441 w 2143496"/>
              <a:gd name="connsiteY35" fmla="*/ 1021278 h 2903517"/>
              <a:gd name="connsiteX36" fmla="*/ 136566 w 2143496"/>
              <a:gd name="connsiteY36" fmla="*/ 973777 h 2903517"/>
              <a:gd name="connsiteX37" fmla="*/ 136566 w 2143496"/>
              <a:gd name="connsiteY37" fmla="*/ 866899 h 2903517"/>
              <a:gd name="connsiteX38" fmla="*/ 124691 w 2143496"/>
              <a:gd name="connsiteY38" fmla="*/ 849086 h 2903517"/>
              <a:gd name="connsiteX39" fmla="*/ 77190 w 2143496"/>
              <a:gd name="connsiteY39" fmla="*/ 730332 h 2903517"/>
              <a:gd name="connsiteX40" fmla="*/ 71252 w 2143496"/>
              <a:gd name="connsiteY40" fmla="*/ 712519 h 2903517"/>
              <a:gd name="connsiteX41" fmla="*/ 59377 w 2143496"/>
              <a:gd name="connsiteY41" fmla="*/ 653143 h 2903517"/>
              <a:gd name="connsiteX42" fmla="*/ 53439 w 2143496"/>
              <a:gd name="connsiteY42" fmla="*/ 439387 h 2903517"/>
              <a:gd name="connsiteX43" fmla="*/ 71252 w 2143496"/>
              <a:gd name="connsiteY43" fmla="*/ 338447 h 2903517"/>
              <a:gd name="connsiteX44" fmla="*/ 65314 w 2143496"/>
              <a:gd name="connsiteY44" fmla="*/ 100940 h 2903517"/>
              <a:gd name="connsiteX45" fmla="*/ 11875 w 2143496"/>
              <a:gd name="connsiteY45" fmla="*/ 35626 h 2903517"/>
              <a:gd name="connsiteX46" fmla="*/ 0 w 2143496"/>
              <a:gd name="connsiteY46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350322 w 2143496"/>
              <a:gd name="connsiteY27" fmla="*/ 1324099 h 2903517"/>
              <a:gd name="connsiteX28" fmla="*/ 302821 w 2143496"/>
              <a:gd name="connsiteY28" fmla="*/ 1270660 h 2903517"/>
              <a:gd name="connsiteX29" fmla="*/ 273132 w 2143496"/>
              <a:gd name="connsiteY29" fmla="*/ 1235034 h 2903517"/>
              <a:gd name="connsiteX30" fmla="*/ 255319 w 2143496"/>
              <a:gd name="connsiteY30" fmla="*/ 1229096 h 2903517"/>
              <a:gd name="connsiteX31" fmla="*/ 219693 w 2143496"/>
              <a:gd name="connsiteY31" fmla="*/ 1187532 h 2903517"/>
              <a:gd name="connsiteX32" fmla="*/ 172192 w 2143496"/>
              <a:gd name="connsiteY32" fmla="*/ 1062842 h 2903517"/>
              <a:gd name="connsiteX33" fmla="*/ 166254 w 2143496"/>
              <a:gd name="connsiteY33" fmla="*/ 1045029 h 2903517"/>
              <a:gd name="connsiteX34" fmla="*/ 148441 w 2143496"/>
              <a:gd name="connsiteY34" fmla="*/ 1021278 h 2903517"/>
              <a:gd name="connsiteX35" fmla="*/ 136566 w 2143496"/>
              <a:gd name="connsiteY35" fmla="*/ 973777 h 2903517"/>
              <a:gd name="connsiteX36" fmla="*/ 136566 w 2143496"/>
              <a:gd name="connsiteY36" fmla="*/ 866899 h 2903517"/>
              <a:gd name="connsiteX37" fmla="*/ 124691 w 2143496"/>
              <a:gd name="connsiteY37" fmla="*/ 849086 h 2903517"/>
              <a:gd name="connsiteX38" fmla="*/ 77190 w 2143496"/>
              <a:gd name="connsiteY38" fmla="*/ 730332 h 2903517"/>
              <a:gd name="connsiteX39" fmla="*/ 71252 w 2143496"/>
              <a:gd name="connsiteY39" fmla="*/ 712519 h 2903517"/>
              <a:gd name="connsiteX40" fmla="*/ 59377 w 2143496"/>
              <a:gd name="connsiteY40" fmla="*/ 653143 h 2903517"/>
              <a:gd name="connsiteX41" fmla="*/ 53439 w 2143496"/>
              <a:gd name="connsiteY41" fmla="*/ 439387 h 2903517"/>
              <a:gd name="connsiteX42" fmla="*/ 71252 w 2143496"/>
              <a:gd name="connsiteY42" fmla="*/ 338447 h 2903517"/>
              <a:gd name="connsiteX43" fmla="*/ 65314 w 2143496"/>
              <a:gd name="connsiteY43" fmla="*/ 100940 h 2903517"/>
              <a:gd name="connsiteX44" fmla="*/ 11875 w 2143496"/>
              <a:gd name="connsiteY44" fmla="*/ 35626 h 2903517"/>
              <a:gd name="connsiteX45" fmla="*/ 0 w 2143496"/>
              <a:gd name="connsiteY4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302821 w 2143496"/>
              <a:gd name="connsiteY27" fmla="*/ 1270660 h 2903517"/>
              <a:gd name="connsiteX28" fmla="*/ 273132 w 2143496"/>
              <a:gd name="connsiteY28" fmla="*/ 1235034 h 2903517"/>
              <a:gd name="connsiteX29" fmla="*/ 255319 w 2143496"/>
              <a:gd name="connsiteY29" fmla="*/ 1229096 h 2903517"/>
              <a:gd name="connsiteX30" fmla="*/ 219693 w 2143496"/>
              <a:gd name="connsiteY30" fmla="*/ 1187532 h 2903517"/>
              <a:gd name="connsiteX31" fmla="*/ 172192 w 2143496"/>
              <a:gd name="connsiteY31" fmla="*/ 1062842 h 2903517"/>
              <a:gd name="connsiteX32" fmla="*/ 166254 w 2143496"/>
              <a:gd name="connsiteY32" fmla="*/ 1045029 h 2903517"/>
              <a:gd name="connsiteX33" fmla="*/ 148441 w 2143496"/>
              <a:gd name="connsiteY33" fmla="*/ 1021278 h 2903517"/>
              <a:gd name="connsiteX34" fmla="*/ 136566 w 2143496"/>
              <a:gd name="connsiteY34" fmla="*/ 973777 h 2903517"/>
              <a:gd name="connsiteX35" fmla="*/ 136566 w 2143496"/>
              <a:gd name="connsiteY35" fmla="*/ 866899 h 2903517"/>
              <a:gd name="connsiteX36" fmla="*/ 124691 w 2143496"/>
              <a:gd name="connsiteY36" fmla="*/ 849086 h 2903517"/>
              <a:gd name="connsiteX37" fmla="*/ 77190 w 2143496"/>
              <a:gd name="connsiteY37" fmla="*/ 730332 h 2903517"/>
              <a:gd name="connsiteX38" fmla="*/ 71252 w 2143496"/>
              <a:gd name="connsiteY38" fmla="*/ 712519 h 2903517"/>
              <a:gd name="connsiteX39" fmla="*/ 59377 w 2143496"/>
              <a:gd name="connsiteY39" fmla="*/ 653143 h 2903517"/>
              <a:gd name="connsiteX40" fmla="*/ 53439 w 2143496"/>
              <a:gd name="connsiteY40" fmla="*/ 439387 h 2903517"/>
              <a:gd name="connsiteX41" fmla="*/ 71252 w 2143496"/>
              <a:gd name="connsiteY41" fmla="*/ 338447 h 2903517"/>
              <a:gd name="connsiteX42" fmla="*/ 65314 w 2143496"/>
              <a:gd name="connsiteY42" fmla="*/ 100940 h 2903517"/>
              <a:gd name="connsiteX43" fmla="*/ 11875 w 2143496"/>
              <a:gd name="connsiteY43" fmla="*/ 35626 h 2903517"/>
              <a:gd name="connsiteX44" fmla="*/ 0 w 2143496"/>
              <a:gd name="connsiteY44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273132 w 2143496"/>
              <a:gd name="connsiteY27" fmla="*/ 1235034 h 2903517"/>
              <a:gd name="connsiteX28" fmla="*/ 255319 w 2143496"/>
              <a:gd name="connsiteY28" fmla="*/ 1229096 h 2903517"/>
              <a:gd name="connsiteX29" fmla="*/ 219693 w 2143496"/>
              <a:gd name="connsiteY29" fmla="*/ 1187532 h 2903517"/>
              <a:gd name="connsiteX30" fmla="*/ 172192 w 2143496"/>
              <a:gd name="connsiteY30" fmla="*/ 1062842 h 2903517"/>
              <a:gd name="connsiteX31" fmla="*/ 166254 w 2143496"/>
              <a:gd name="connsiteY31" fmla="*/ 1045029 h 2903517"/>
              <a:gd name="connsiteX32" fmla="*/ 148441 w 2143496"/>
              <a:gd name="connsiteY32" fmla="*/ 1021278 h 2903517"/>
              <a:gd name="connsiteX33" fmla="*/ 136566 w 2143496"/>
              <a:gd name="connsiteY33" fmla="*/ 973777 h 2903517"/>
              <a:gd name="connsiteX34" fmla="*/ 136566 w 2143496"/>
              <a:gd name="connsiteY34" fmla="*/ 866899 h 2903517"/>
              <a:gd name="connsiteX35" fmla="*/ 124691 w 2143496"/>
              <a:gd name="connsiteY35" fmla="*/ 849086 h 2903517"/>
              <a:gd name="connsiteX36" fmla="*/ 77190 w 2143496"/>
              <a:gd name="connsiteY36" fmla="*/ 730332 h 2903517"/>
              <a:gd name="connsiteX37" fmla="*/ 71252 w 2143496"/>
              <a:gd name="connsiteY37" fmla="*/ 712519 h 2903517"/>
              <a:gd name="connsiteX38" fmla="*/ 59377 w 2143496"/>
              <a:gd name="connsiteY38" fmla="*/ 653143 h 2903517"/>
              <a:gd name="connsiteX39" fmla="*/ 53439 w 2143496"/>
              <a:gd name="connsiteY39" fmla="*/ 439387 h 2903517"/>
              <a:gd name="connsiteX40" fmla="*/ 71252 w 2143496"/>
              <a:gd name="connsiteY40" fmla="*/ 338447 h 2903517"/>
              <a:gd name="connsiteX41" fmla="*/ 65314 w 2143496"/>
              <a:gd name="connsiteY41" fmla="*/ 100940 h 2903517"/>
              <a:gd name="connsiteX42" fmla="*/ 11875 w 2143496"/>
              <a:gd name="connsiteY42" fmla="*/ 35626 h 2903517"/>
              <a:gd name="connsiteX43" fmla="*/ 0 w 2143496"/>
              <a:gd name="connsiteY43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273132 w 2143496"/>
              <a:gd name="connsiteY27" fmla="*/ 1235034 h 2903517"/>
              <a:gd name="connsiteX28" fmla="*/ 219693 w 2143496"/>
              <a:gd name="connsiteY28" fmla="*/ 1187532 h 2903517"/>
              <a:gd name="connsiteX29" fmla="*/ 172192 w 2143496"/>
              <a:gd name="connsiteY29" fmla="*/ 1062842 h 2903517"/>
              <a:gd name="connsiteX30" fmla="*/ 166254 w 2143496"/>
              <a:gd name="connsiteY30" fmla="*/ 1045029 h 2903517"/>
              <a:gd name="connsiteX31" fmla="*/ 148441 w 2143496"/>
              <a:gd name="connsiteY31" fmla="*/ 1021278 h 2903517"/>
              <a:gd name="connsiteX32" fmla="*/ 136566 w 2143496"/>
              <a:gd name="connsiteY32" fmla="*/ 973777 h 2903517"/>
              <a:gd name="connsiteX33" fmla="*/ 136566 w 2143496"/>
              <a:gd name="connsiteY33" fmla="*/ 866899 h 2903517"/>
              <a:gd name="connsiteX34" fmla="*/ 124691 w 2143496"/>
              <a:gd name="connsiteY34" fmla="*/ 849086 h 2903517"/>
              <a:gd name="connsiteX35" fmla="*/ 77190 w 2143496"/>
              <a:gd name="connsiteY35" fmla="*/ 730332 h 2903517"/>
              <a:gd name="connsiteX36" fmla="*/ 71252 w 2143496"/>
              <a:gd name="connsiteY36" fmla="*/ 712519 h 2903517"/>
              <a:gd name="connsiteX37" fmla="*/ 59377 w 2143496"/>
              <a:gd name="connsiteY37" fmla="*/ 653143 h 2903517"/>
              <a:gd name="connsiteX38" fmla="*/ 53439 w 2143496"/>
              <a:gd name="connsiteY38" fmla="*/ 439387 h 2903517"/>
              <a:gd name="connsiteX39" fmla="*/ 71252 w 2143496"/>
              <a:gd name="connsiteY39" fmla="*/ 338447 h 2903517"/>
              <a:gd name="connsiteX40" fmla="*/ 65314 w 2143496"/>
              <a:gd name="connsiteY40" fmla="*/ 100940 h 2903517"/>
              <a:gd name="connsiteX41" fmla="*/ 11875 w 2143496"/>
              <a:gd name="connsiteY41" fmla="*/ 35626 h 2903517"/>
              <a:gd name="connsiteX42" fmla="*/ 0 w 2143496"/>
              <a:gd name="connsiteY4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219693 w 2143496"/>
              <a:gd name="connsiteY27" fmla="*/ 1187532 h 2903517"/>
              <a:gd name="connsiteX28" fmla="*/ 172192 w 2143496"/>
              <a:gd name="connsiteY28" fmla="*/ 1062842 h 2903517"/>
              <a:gd name="connsiteX29" fmla="*/ 166254 w 2143496"/>
              <a:gd name="connsiteY29" fmla="*/ 1045029 h 2903517"/>
              <a:gd name="connsiteX30" fmla="*/ 148441 w 2143496"/>
              <a:gd name="connsiteY30" fmla="*/ 1021278 h 2903517"/>
              <a:gd name="connsiteX31" fmla="*/ 136566 w 2143496"/>
              <a:gd name="connsiteY31" fmla="*/ 973777 h 2903517"/>
              <a:gd name="connsiteX32" fmla="*/ 136566 w 2143496"/>
              <a:gd name="connsiteY32" fmla="*/ 866899 h 2903517"/>
              <a:gd name="connsiteX33" fmla="*/ 124691 w 2143496"/>
              <a:gd name="connsiteY33" fmla="*/ 849086 h 2903517"/>
              <a:gd name="connsiteX34" fmla="*/ 77190 w 2143496"/>
              <a:gd name="connsiteY34" fmla="*/ 730332 h 2903517"/>
              <a:gd name="connsiteX35" fmla="*/ 71252 w 2143496"/>
              <a:gd name="connsiteY35" fmla="*/ 712519 h 2903517"/>
              <a:gd name="connsiteX36" fmla="*/ 59377 w 2143496"/>
              <a:gd name="connsiteY36" fmla="*/ 653143 h 2903517"/>
              <a:gd name="connsiteX37" fmla="*/ 53439 w 2143496"/>
              <a:gd name="connsiteY37" fmla="*/ 439387 h 2903517"/>
              <a:gd name="connsiteX38" fmla="*/ 71252 w 2143496"/>
              <a:gd name="connsiteY38" fmla="*/ 338447 h 2903517"/>
              <a:gd name="connsiteX39" fmla="*/ 65314 w 2143496"/>
              <a:gd name="connsiteY39" fmla="*/ 100940 h 2903517"/>
              <a:gd name="connsiteX40" fmla="*/ 11875 w 2143496"/>
              <a:gd name="connsiteY40" fmla="*/ 35626 h 2903517"/>
              <a:gd name="connsiteX41" fmla="*/ 0 w 2143496"/>
              <a:gd name="connsiteY4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72192 w 2143496"/>
              <a:gd name="connsiteY27" fmla="*/ 1062842 h 2903517"/>
              <a:gd name="connsiteX28" fmla="*/ 166254 w 2143496"/>
              <a:gd name="connsiteY28" fmla="*/ 1045029 h 2903517"/>
              <a:gd name="connsiteX29" fmla="*/ 148441 w 2143496"/>
              <a:gd name="connsiteY29" fmla="*/ 1021278 h 2903517"/>
              <a:gd name="connsiteX30" fmla="*/ 136566 w 2143496"/>
              <a:gd name="connsiteY30" fmla="*/ 973777 h 2903517"/>
              <a:gd name="connsiteX31" fmla="*/ 136566 w 2143496"/>
              <a:gd name="connsiteY31" fmla="*/ 866899 h 2903517"/>
              <a:gd name="connsiteX32" fmla="*/ 124691 w 2143496"/>
              <a:gd name="connsiteY32" fmla="*/ 849086 h 2903517"/>
              <a:gd name="connsiteX33" fmla="*/ 77190 w 2143496"/>
              <a:gd name="connsiteY33" fmla="*/ 730332 h 2903517"/>
              <a:gd name="connsiteX34" fmla="*/ 71252 w 2143496"/>
              <a:gd name="connsiteY34" fmla="*/ 712519 h 2903517"/>
              <a:gd name="connsiteX35" fmla="*/ 59377 w 2143496"/>
              <a:gd name="connsiteY35" fmla="*/ 653143 h 2903517"/>
              <a:gd name="connsiteX36" fmla="*/ 53439 w 2143496"/>
              <a:gd name="connsiteY36" fmla="*/ 439387 h 2903517"/>
              <a:gd name="connsiteX37" fmla="*/ 71252 w 2143496"/>
              <a:gd name="connsiteY37" fmla="*/ 338447 h 2903517"/>
              <a:gd name="connsiteX38" fmla="*/ 65314 w 2143496"/>
              <a:gd name="connsiteY38" fmla="*/ 100940 h 2903517"/>
              <a:gd name="connsiteX39" fmla="*/ 11875 w 2143496"/>
              <a:gd name="connsiteY39" fmla="*/ 35626 h 2903517"/>
              <a:gd name="connsiteX40" fmla="*/ 0 w 2143496"/>
              <a:gd name="connsiteY4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72192 w 2143496"/>
              <a:gd name="connsiteY27" fmla="*/ 1062842 h 2903517"/>
              <a:gd name="connsiteX28" fmla="*/ 148441 w 2143496"/>
              <a:gd name="connsiteY28" fmla="*/ 1021278 h 2903517"/>
              <a:gd name="connsiteX29" fmla="*/ 136566 w 2143496"/>
              <a:gd name="connsiteY29" fmla="*/ 973777 h 2903517"/>
              <a:gd name="connsiteX30" fmla="*/ 136566 w 2143496"/>
              <a:gd name="connsiteY30" fmla="*/ 866899 h 2903517"/>
              <a:gd name="connsiteX31" fmla="*/ 124691 w 2143496"/>
              <a:gd name="connsiteY31" fmla="*/ 849086 h 2903517"/>
              <a:gd name="connsiteX32" fmla="*/ 77190 w 2143496"/>
              <a:gd name="connsiteY32" fmla="*/ 730332 h 2903517"/>
              <a:gd name="connsiteX33" fmla="*/ 71252 w 2143496"/>
              <a:gd name="connsiteY33" fmla="*/ 712519 h 2903517"/>
              <a:gd name="connsiteX34" fmla="*/ 59377 w 2143496"/>
              <a:gd name="connsiteY34" fmla="*/ 653143 h 2903517"/>
              <a:gd name="connsiteX35" fmla="*/ 53439 w 2143496"/>
              <a:gd name="connsiteY35" fmla="*/ 439387 h 2903517"/>
              <a:gd name="connsiteX36" fmla="*/ 71252 w 2143496"/>
              <a:gd name="connsiteY36" fmla="*/ 338447 h 2903517"/>
              <a:gd name="connsiteX37" fmla="*/ 65314 w 2143496"/>
              <a:gd name="connsiteY37" fmla="*/ 100940 h 2903517"/>
              <a:gd name="connsiteX38" fmla="*/ 11875 w 2143496"/>
              <a:gd name="connsiteY38" fmla="*/ 35626 h 2903517"/>
              <a:gd name="connsiteX39" fmla="*/ 0 w 2143496"/>
              <a:gd name="connsiteY3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48441 w 2143496"/>
              <a:gd name="connsiteY27" fmla="*/ 1021278 h 2903517"/>
              <a:gd name="connsiteX28" fmla="*/ 136566 w 2143496"/>
              <a:gd name="connsiteY28" fmla="*/ 973777 h 2903517"/>
              <a:gd name="connsiteX29" fmla="*/ 136566 w 2143496"/>
              <a:gd name="connsiteY29" fmla="*/ 866899 h 2903517"/>
              <a:gd name="connsiteX30" fmla="*/ 124691 w 2143496"/>
              <a:gd name="connsiteY30" fmla="*/ 849086 h 2903517"/>
              <a:gd name="connsiteX31" fmla="*/ 77190 w 2143496"/>
              <a:gd name="connsiteY31" fmla="*/ 730332 h 2903517"/>
              <a:gd name="connsiteX32" fmla="*/ 71252 w 2143496"/>
              <a:gd name="connsiteY32" fmla="*/ 712519 h 2903517"/>
              <a:gd name="connsiteX33" fmla="*/ 59377 w 2143496"/>
              <a:gd name="connsiteY33" fmla="*/ 653143 h 2903517"/>
              <a:gd name="connsiteX34" fmla="*/ 53439 w 2143496"/>
              <a:gd name="connsiteY34" fmla="*/ 439387 h 2903517"/>
              <a:gd name="connsiteX35" fmla="*/ 71252 w 2143496"/>
              <a:gd name="connsiteY35" fmla="*/ 338447 h 2903517"/>
              <a:gd name="connsiteX36" fmla="*/ 65314 w 2143496"/>
              <a:gd name="connsiteY36" fmla="*/ 100940 h 2903517"/>
              <a:gd name="connsiteX37" fmla="*/ 11875 w 2143496"/>
              <a:gd name="connsiteY37" fmla="*/ 35626 h 2903517"/>
              <a:gd name="connsiteX38" fmla="*/ 0 w 2143496"/>
              <a:gd name="connsiteY3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36566 w 2143496"/>
              <a:gd name="connsiteY27" fmla="*/ 973777 h 2903517"/>
              <a:gd name="connsiteX28" fmla="*/ 136566 w 2143496"/>
              <a:gd name="connsiteY28" fmla="*/ 866899 h 2903517"/>
              <a:gd name="connsiteX29" fmla="*/ 124691 w 2143496"/>
              <a:gd name="connsiteY29" fmla="*/ 849086 h 2903517"/>
              <a:gd name="connsiteX30" fmla="*/ 77190 w 2143496"/>
              <a:gd name="connsiteY30" fmla="*/ 730332 h 2903517"/>
              <a:gd name="connsiteX31" fmla="*/ 71252 w 2143496"/>
              <a:gd name="connsiteY31" fmla="*/ 712519 h 2903517"/>
              <a:gd name="connsiteX32" fmla="*/ 59377 w 2143496"/>
              <a:gd name="connsiteY32" fmla="*/ 653143 h 2903517"/>
              <a:gd name="connsiteX33" fmla="*/ 53439 w 2143496"/>
              <a:gd name="connsiteY33" fmla="*/ 439387 h 2903517"/>
              <a:gd name="connsiteX34" fmla="*/ 71252 w 2143496"/>
              <a:gd name="connsiteY34" fmla="*/ 338447 h 2903517"/>
              <a:gd name="connsiteX35" fmla="*/ 65314 w 2143496"/>
              <a:gd name="connsiteY35" fmla="*/ 100940 h 2903517"/>
              <a:gd name="connsiteX36" fmla="*/ 11875 w 2143496"/>
              <a:gd name="connsiteY36" fmla="*/ 35626 h 2903517"/>
              <a:gd name="connsiteX37" fmla="*/ 0 w 2143496"/>
              <a:gd name="connsiteY37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36566 w 2143496"/>
              <a:gd name="connsiteY27" fmla="*/ 866899 h 2903517"/>
              <a:gd name="connsiteX28" fmla="*/ 124691 w 2143496"/>
              <a:gd name="connsiteY28" fmla="*/ 849086 h 2903517"/>
              <a:gd name="connsiteX29" fmla="*/ 77190 w 2143496"/>
              <a:gd name="connsiteY29" fmla="*/ 730332 h 2903517"/>
              <a:gd name="connsiteX30" fmla="*/ 71252 w 2143496"/>
              <a:gd name="connsiteY30" fmla="*/ 712519 h 2903517"/>
              <a:gd name="connsiteX31" fmla="*/ 59377 w 2143496"/>
              <a:gd name="connsiteY31" fmla="*/ 653143 h 2903517"/>
              <a:gd name="connsiteX32" fmla="*/ 53439 w 2143496"/>
              <a:gd name="connsiteY32" fmla="*/ 439387 h 2903517"/>
              <a:gd name="connsiteX33" fmla="*/ 71252 w 2143496"/>
              <a:gd name="connsiteY33" fmla="*/ 338447 h 2903517"/>
              <a:gd name="connsiteX34" fmla="*/ 65314 w 2143496"/>
              <a:gd name="connsiteY34" fmla="*/ 100940 h 2903517"/>
              <a:gd name="connsiteX35" fmla="*/ 11875 w 2143496"/>
              <a:gd name="connsiteY35" fmla="*/ 35626 h 2903517"/>
              <a:gd name="connsiteX36" fmla="*/ 0 w 2143496"/>
              <a:gd name="connsiteY36" fmla="*/ 0 h 2903517"/>
              <a:gd name="connsiteX0" fmla="*/ 2178133 w 2178133"/>
              <a:gd name="connsiteY0" fmla="*/ 2903517 h 2903517"/>
              <a:gd name="connsiteX1" fmla="*/ 2160320 w 2178133"/>
              <a:gd name="connsiteY1" fmla="*/ 2861953 h 2903517"/>
              <a:gd name="connsiteX2" fmla="*/ 2136569 w 2178133"/>
              <a:gd name="connsiteY2" fmla="*/ 2826327 h 2903517"/>
              <a:gd name="connsiteX3" fmla="*/ 2047504 w 2178133"/>
              <a:gd name="connsiteY3" fmla="*/ 2719449 h 2903517"/>
              <a:gd name="connsiteX4" fmla="*/ 2029691 w 2178133"/>
              <a:gd name="connsiteY4" fmla="*/ 2701636 h 2903517"/>
              <a:gd name="connsiteX5" fmla="*/ 1928751 w 2178133"/>
              <a:gd name="connsiteY5" fmla="*/ 2683823 h 2903517"/>
              <a:gd name="connsiteX6" fmla="*/ 1827811 w 2178133"/>
              <a:gd name="connsiteY6" fmla="*/ 2671948 h 2903517"/>
              <a:gd name="connsiteX7" fmla="*/ 1780310 w 2178133"/>
              <a:gd name="connsiteY7" fmla="*/ 2523506 h 2903517"/>
              <a:gd name="connsiteX8" fmla="*/ 1768434 w 2178133"/>
              <a:gd name="connsiteY8" fmla="*/ 2487881 h 2903517"/>
              <a:gd name="connsiteX9" fmla="*/ 1744684 w 2178133"/>
              <a:gd name="connsiteY9" fmla="*/ 2452255 h 2903517"/>
              <a:gd name="connsiteX10" fmla="*/ 1709058 w 2178133"/>
              <a:gd name="connsiteY10" fmla="*/ 2333501 h 2903517"/>
              <a:gd name="connsiteX11" fmla="*/ 1697182 w 2178133"/>
              <a:gd name="connsiteY11" fmla="*/ 2232561 h 2903517"/>
              <a:gd name="connsiteX12" fmla="*/ 1691245 w 2178133"/>
              <a:gd name="connsiteY12" fmla="*/ 2214748 h 2903517"/>
              <a:gd name="connsiteX13" fmla="*/ 1614055 w 2178133"/>
              <a:gd name="connsiteY13" fmla="*/ 2161309 h 2903517"/>
              <a:gd name="connsiteX14" fmla="*/ 1566554 w 2178133"/>
              <a:gd name="connsiteY14" fmla="*/ 2119745 h 2903517"/>
              <a:gd name="connsiteX15" fmla="*/ 1536865 w 2178133"/>
              <a:gd name="connsiteY15" fmla="*/ 2095995 h 2903517"/>
              <a:gd name="connsiteX16" fmla="*/ 1530928 w 2178133"/>
              <a:gd name="connsiteY16" fmla="*/ 2078182 h 2903517"/>
              <a:gd name="connsiteX17" fmla="*/ 1507177 w 2178133"/>
              <a:gd name="connsiteY17" fmla="*/ 2048494 h 2903517"/>
              <a:gd name="connsiteX18" fmla="*/ 1495302 w 2178133"/>
              <a:gd name="connsiteY18" fmla="*/ 2036618 h 2903517"/>
              <a:gd name="connsiteX19" fmla="*/ 1441863 w 2178133"/>
              <a:gd name="connsiteY19" fmla="*/ 1983179 h 2903517"/>
              <a:gd name="connsiteX20" fmla="*/ 1429988 w 2178133"/>
              <a:gd name="connsiteY20" fmla="*/ 1965366 h 2903517"/>
              <a:gd name="connsiteX21" fmla="*/ 1424050 w 2178133"/>
              <a:gd name="connsiteY21" fmla="*/ 1947553 h 2903517"/>
              <a:gd name="connsiteX22" fmla="*/ 1370611 w 2178133"/>
              <a:gd name="connsiteY22" fmla="*/ 1894114 h 2903517"/>
              <a:gd name="connsiteX23" fmla="*/ 1317172 w 2178133"/>
              <a:gd name="connsiteY23" fmla="*/ 1852551 h 2903517"/>
              <a:gd name="connsiteX24" fmla="*/ 1287484 w 2178133"/>
              <a:gd name="connsiteY24" fmla="*/ 1822862 h 2903517"/>
              <a:gd name="connsiteX25" fmla="*/ 1192481 w 2178133"/>
              <a:gd name="connsiteY25" fmla="*/ 1787236 h 2903517"/>
              <a:gd name="connsiteX26" fmla="*/ 1139042 w 2178133"/>
              <a:gd name="connsiteY26" fmla="*/ 1751610 h 2903517"/>
              <a:gd name="connsiteX27" fmla="*/ 171203 w 2178133"/>
              <a:gd name="connsiteY27" fmla="*/ 866899 h 2903517"/>
              <a:gd name="connsiteX28" fmla="*/ 111827 w 2178133"/>
              <a:gd name="connsiteY28" fmla="*/ 730332 h 2903517"/>
              <a:gd name="connsiteX29" fmla="*/ 105889 w 2178133"/>
              <a:gd name="connsiteY29" fmla="*/ 712519 h 2903517"/>
              <a:gd name="connsiteX30" fmla="*/ 94014 w 2178133"/>
              <a:gd name="connsiteY30" fmla="*/ 653143 h 2903517"/>
              <a:gd name="connsiteX31" fmla="*/ 88076 w 2178133"/>
              <a:gd name="connsiteY31" fmla="*/ 439387 h 2903517"/>
              <a:gd name="connsiteX32" fmla="*/ 105889 w 2178133"/>
              <a:gd name="connsiteY32" fmla="*/ 338447 h 2903517"/>
              <a:gd name="connsiteX33" fmla="*/ 99951 w 2178133"/>
              <a:gd name="connsiteY33" fmla="*/ 100940 h 2903517"/>
              <a:gd name="connsiteX34" fmla="*/ 46512 w 2178133"/>
              <a:gd name="connsiteY34" fmla="*/ 35626 h 2903517"/>
              <a:gd name="connsiteX35" fmla="*/ 34637 w 2178133"/>
              <a:gd name="connsiteY35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77190 w 2143496"/>
              <a:gd name="connsiteY27" fmla="*/ 730332 h 2903517"/>
              <a:gd name="connsiteX28" fmla="*/ 71252 w 2143496"/>
              <a:gd name="connsiteY28" fmla="*/ 712519 h 2903517"/>
              <a:gd name="connsiteX29" fmla="*/ 59377 w 2143496"/>
              <a:gd name="connsiteY29" fmla="*/ 653143 h 2903517"/>
              <a:gd name="connsiteX30" fmla="*/ 53439 w 2143496"/>
              <a:gd name="connsiteY30" fmla="*/ 439387 h 2903517"/>
              <a:gd name="connsiteX31" fmla="*/ 71252 w 2143496"/>
              <a:gd name="connsiteY31" fmla="*/ 338447 h 2903517"/>
              <a:gd name="connsiteX32" fmla="*/ 65314 w 2143496"/>
              <a:gd name="connsiteY32" fmla="*/ 100940 h 2903517"/>
              <a:gd name="connsiteX33" fmla="*/ 11875 w 2143496"/>
              <a:gd name="connsiteY33" fmla="*/ 35626 h 2903517"/>
              <a:gd name="connsiteX34" fmla="*/ 0 w 2143496"/>
              <a:gd name="connsiteY34" fmla="*/ 0 h 2903517"/>
              <a:gd name="connsiteX0" fmla="*/ 2240477 w 2240477"/>
              <a:gd name="connsiteY0" fmla="*/ 2903517 h 2903517"/>
              <a:gd name="connsiteX1" fmla="*/ 2222664 w 2240477"/>
              <a:gd name="connsiteY1" fmla="*/ 2861953 h 2903517"/>
              <a:gd name="connsiteX2" fmla="*/ 2198913 w 2240477"/>
              <a:gd name="connsiteY2" fmla="*/ 2826327 h 2903517"/>
              <a:gd name="connsiteX3" fmla="*/ 2109848 w 2240477"/>
              <a:gd name="connsiteY3" fmla="*/ 2719449 h 2903517"/>
              <a:gd name="connsiteX4" fmla="*/ 2092035 w 2240477"/>
              <a:gd name="connsiteY4" fmla="*/ 2701636 h 2903517"/>
              <a:gd name="connsiteX5" fmla="*/ 1991095 w 2240477"/>
              <a:gd name="connsiteY5" fmla="*/ 2683823 h 2903517"/>
              <a:gd name="connsiteX6" fmla="*/ 1890155 w 2240477"/>
              <a:gd name="connsiteY6" fmla="*/ 2671948 h 2903517"/>
              <a:gd name="connsiteX7" fmla="*/ 1842654 w 2240477"/>
              <a:gd name="connsiteY7" fmla="*/ 2523506 h 2903517"/>
              <a:gd name="connsiteX8" fmla="*/ 1830778 w 2240477"/>
              <a:gd name="connsiteY8" fmla="*/ 2487881 h 2903517"/>
              <a:gd name="connsiteX9" fmla="*/ 1807028 w 2240477"/>
              <a:gd name="connsiteY9" fmla="*/ 2452255 h 2903517"/>
              <a:gd name="connsiteX10" fmla="*/ 1771402 w 2240477"/>
              <a:gd name="connsiteY10" fmla="*/ 2333501 h 2903517"/>
              <a:gd name="connsiteX11" fmla="*/ 1759526 w 2240477"/>
              <a:gd name="connsiteY11" fmla="*/ 2232561 h 2903517"/>
              <a:gd name="connsiteX12" fmla="*/ 1753589 w 2240477"/>
              <a:gd name="connsiteY12" fmla="*/ 2214748 h 2903517"/>
              <a:gd name="connsiteX13" fmla="*/ 1676399 w 2240477"/>
              <a:gd name="connsiteY13" fmla="*/ 2161309 h 2903517"/>
              <a:gd name="connsiteX14" fmla="*/ 1628898 w 2240477"/>
              <a:gd name="connsiteY14" fmla="*/ 2119745 h 2903517"/>
              <a:gd name="connsiteX15" fmla="*/ 1599209 w 2240477"/>
              <a:gd name="connsiteY15" fmla="*/ 2095995 h 2903517"/>
              <a:gd name="connsiteX16" fmla="*/ 1593272 w 2240477"/>
              <a:gd name="connsiteY16" fmla="*/ 2078182 h 2903517"/>
              <a:gd name="connsiteX17" fmla="*/ 1569521 w 2240477"/>
              <a:gd name="connsiteY17" fmla="*/ 2048494 h 2903517"/>
              <a:gd name="connsiteX18" fmla="*/ 1557646 w 2240477"/>
              <a:gd name="connsiteY18" fmla="*/ 2036618 h 2903517"/>
              <a:gd name="connsiteX19" fmla="*/ 1504207 w 2240477"/>
              <a:gd name="connsiteY19" fmla="*/ 1983179 h 2903517"/>
              <a:gd name="connsiteX20" fmla="*/ 1492332 w 2240477"/>
              <a:gd name="connsiteY20" fmla="*/ 1965366 h 2903517"/>
              <a:gd name="connsiteX21" fmla="*/ 1486394 w 2240477"/>
              <a:gd name="connsiteY21" fmla="*/ 1947553 h 2903517"/>
              <a:gd name="connsiteX22" fmla="*/ 1432955 w 2240477"/>
              <a:gd name="connsiteY22" fmla="*/ 1894114 h 2903517"/>
              <a:gd name="connsiteX23" fmla="*/ 1379516 w 2240477"/>
              <a:gd name="connsiteY23" fmla="*/ 1852551 h 2903517"/>
              <a:gd name="connsiteX24" fmla="*/ 1349828 w 2240477"/>
              <a:gd name="connsiteY24" fmla="*/ 1822862 h 2903517"/>
              <a:gd name="connsiteX25" fmla="*/ 1254825 w 2240477"/>
              <a:gd name="connsiteY25" fmla="*/ 1787236 h 2903517"/>
              <a:gd name="connsiteX26" fmla="*/ 1201386 w 2240477"/>
              <a:gd name="connsiteY26" fmla="*/ 1751610 h 2903517"/>
              <a:gd name="connsiteX27" fmla="*/ 174171 w 2240477"/>
              <a:gd name="connsiteY27" fmla="*/ 730332 h 2903517"/>
              <a:gd name="connsiteX28" fmla="*/ 156358 w 2240477"/>
              <a:gd name="connsiteY28" fmla="*/ 653143 h 2903517"/>
              <a:gd name="connsiteX29" fmla="*/ 150420 w 2240477"/>
              <a:gd name="connsiteY29" fmla="*/ 439387 h 2903517"/>
              <a:gd name="connsiteX30" fmla="*/ 168233 w 2240477"/>
              <a:gd name="connsiteY30" fmla="*/ 338447 h 2903517"/>
              <a:gd name="connsiteX31" fmla="*/ 162295 w 2240477"/>
              <a:gd name="connsiteY31" fmla="*/ 100940 h 2903517"/>
              <a:gd name="connsiteX32" fmla="*/ 108856 w 2240477"/>
              <a:gd name="connsiteY32" fmla="*/ 35626 h 2903517"/>
              <a:gd name="connsiteX33" fmla="*/ 96981 w 2240477"/>
              <a:gd name="connsiteY33" fmla="*/ 0 h 2903517"/>
              <a:gd name="connsiteX0" fmla="*/ 2241467 w 2241467"/>
              <a:gd name="connsiteY0" fmla="*/ 2903517 h 2903517"/>
              <a:gd name="connsiteX1" fmla="*/ 2223654 w 2241467"/>
              <a:gd name="connsiteY1" fmla="*/ 2861953 h 2903517"/>
              <a:gd name="connsiteX2" fmla="*/ 2199903 w 2241467"/>
              <a:gd name="connsiteY2" fmla="*/ 2826327 h 2903517"/>
              <a:gd name="connsiteX3" fmla="*/ 2110838 w 2241467"/>
              <a:gd name="connsiteY3" fmla="*/ 2719449 h 2903517"/>
              <a:gd name="connsiteX4" fmla="*/ 2093025 w 2241467"/>
              <a:gd name="connsiteY4" fmla="*/ 2701636 h 2903517"/>
              <a:gd name="connsiteX5" fmla="*/ 1992085 w 2241467"/>
              <a:gd name="connsiteY5" fmla="*/ 2683823 h 2903517"/>
              <a:gd name="connsiteX6" fmla="*/ 1891145 w 2241467"/>
              <a:gd name="connsiteY6" fmla="*/ 2671948 h 2903517"/>
              <a:gd name="connsiteX7" fmla="*/ 1843644 w 2241467"/>
              <a:gd name="connsiteY7" fmla="*/ 2523506 h 2903517"/>
              <a:gd name="connsiteX8" fmla="*/ 1831768 w 2241467"/>
              <a:gd name="connsiteY8" fmla="*/ 2487881 h 2903517"/>
              <a:gd name="connsiteX9" fmla="*/ 1808018 w 2241467"/>
              <a:gd name="connsiteY9" fmla="*/ 2452255 h 2903517"/>
              <a:gd name="connsiteX10" fmla="*/ 1772392 w 2241467"/>
              <a:gd name="connsiteY10" fmla="*/ 2333501 h 2903517"/>
              <a:gd name="connsiteX11" fmla="*/ 1760516 w 2241467"/>
              <a:gd name="connsiteY11" fmla="*/ 2232561 h 2903517"/>
              <a:gd name="connsiteX12" fmla="*/ 1754579 w 2241467"/>
              <a:gd name="connsiteY12" fmla="*/ 2214748 h 2903517"/>
              <a:gd name="connsiteX13" fmla="*/ 1677389 w 2241467"/>
              <a:gd name="connsiteY13" fmla="*/ 2161309 h 2903517"/>
              <a:gd name="connsiteX14" fmla="*/ 1629888 w 2241467"/>
              <a:gd name="connsiteY14" fmla="*/ 2119745 h 2903517"/>
              <a:gd name="connsiteX15" fmla="*/ 1600199 w 2241467"/>
              <a:gd name="connsiteY15" fmla="*/ 2095995 h 2903517"/>
              <a:gd name="connsiteX16" fmla="*/ 1594262 w 2241467"/>
              <a:gd name="connsiteY16" fmla="*/ 2078182 h 2903517"/>
              <a:gd name="connsiteX17" fmla="*/ 1570511 w 2241467"/>
              <a:gd name="connsiteY17" fmla="*/ 2048494 h 2903517"/>
              <a:gd name="connsiteX18" fmla="*/ 1558636 w 2241467"/>
              <a:gd name="connsiteY18" fmla="*/ 2036618 h 2903517"/>
              <a:gd name="connsiteX19" fmla="*/ 1505197 w 2241467"/>
              <a:gd name="connsiteY19" fmla="*/ 1983179 h 2903517"/>
              <a:gd name="connsiteX20" fmla="*/ 1493322 w 2241467"/>
              <a:gd name="connsiteY20" fmla="*/ 1965366 h 2903517"/>
              <a:gd name="connsiteX21" fmla="*/ 1487384 w 2241467"/>
              <a:gd name="connsiteY21" fmla="*/ 1947553 h 2903517"/>
              <a:gd name="connsiteX22" fmla="*/ 1433945 w 2241467"/>
              <a:gd name="connsiteY22" fmla="*/ 1894114 h 2903517"/>
              <a:gd name="connsiteX23" fmla="*/ 1380506 w 2241467"/>
              <a:gd name="connsiteY23" fmla="*/ 1852551 h 2903517"/>
              <a:gd name="connsiteX24" fmla="*/ 1350818 w 2241467"/>
              <a:gd name="connsiteY24" fmla="*/ 1822862 h 2903517"/>
              <a:gd name="connsiteX25" fmla="*/ 1255815 w 2241467"/>
              <a:gd name="connsiteY25" fmla="*/ 1787236 h 2903517"/>
              <a:gd name="connsiteX26" fmla="*/ 1202376 w 2241467"/>
              <a:gd name="connsiteY26" fmla="*/ 1751610 h 2903517"/>
              <a:gd name="connsiteX27" fmla="*/ 175161 w 2241467"/>
              <a:gd name="connsiteY27" fmla="*/ 730332 h 2903517"/>
              <a:gd name="connsiteX28" fmla="*/ 151410 w 2241467"/>
              <a:gd name="connsiteY28" fmla="*/ 439387 h 2903517"/>
              <a:gd name="connsiteX29" fmla="*/ 169223 w 2241467"/>
              <a:gd name="connsiteY29" fmla="*/ 338447 h 2903517"/>
              <a:gd name="connsiteX30" fmla="*/ 163285 w 2241467"/>
              <a:gd name="connsiteY30" fmla="*/ 100940 h 2903517"/>
              <a:gd name="connsiteX31" fmla="*/ 109846 w 2241467"/>
              <a:gd name="connsiteY31" fmla="*/ 35626 h 2903517"/>
              <a:gd name="connsiteX32" fmla="*/ 97971 w 2241467"/>
              <a:gd name="connsiteY32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53439 w 2143496"/>
              <a:gd name="connsiteY27" fmla="*/ 439387 h 2903517"/>
              <a:gd name="connsiteX28" fmla="*/ 71252 w 2143496"/>
              <a:gd name="connsiteY28" fmla="*/ 338447 h 2903517"/>
              <a:gd name="connsiteX29" fmla="*/ 65314 w 2143496"/>
              <a:gd name="connsiteY29" fmla="*/ 100940 h 2903517"/>
              <a:gd name="connsiteX30" fmla="*/ 11875 w 2143496"/>
              <a:gd name="connsiteY30" fmla="*/ 35626 h 2903517"/>
              <a:gd name="connsiteX31" fmla="*/ 0 w 2143496"/>
              <a:gd name="connsiteY31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71252 w 2143496"/>
              <a:gd name="connsiteY27" fmla="*/ 338447 h 2903517"/>
              <a:gd name="connsiteX28" fmla="*/ 65314 w 2143496"/>
              <a:gd name="connsiteY28" fmla="*/ 100940 h 2903517"/>
              <a:gd name="connsiteX29" fmla="*/ 11875 w 2143496"/>
              <a:gd name="connsiteY29" fmla="*/ 35626 h 2903517"/>
              <a:gd name="connsiteX30" fmla="*/ 0 w 2143496"/>
              <a:gd name="connsiteY30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65314 w 2143496"/>
              <a:gd name="connsiteY27" fmla="*/ 100940 h 2903517"/>
              <a:gd name="connsiteX28" fmla="*/ 11875 w 2143496"/>
              <a:gd name="connsiteY28" fmla="*/ 35626 h 2903517"/>
              <a:gd name="connsiteX29" fmla="*/ 0 w 2143496"/>
              <a:gd name="connsiteY29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11875 w 2143496"/>
              <a:gd name="connsiteY27" fmla="*/ 35626 h 2903517"/>
              <a:gd name="connsiteX28" fmla="*/ 0 w 2143496"/>
              <a:gd name="connsiteY28" fmla="*/ 0 h 2903517"/>
              <a:gd name="connsiteX0" fmla="*/ 2143496 w 2143496"/>
              <a:gd name="connsiteY0" fmla="*/ 2903517 h 2903517"/>
              <a:gd name="connsiteX1" fmla="*/ 2125683 w 2143496"/>
              <a:gd name="connsiteY1" fmla="*/ 2861953 h 2903517"/>
              <a:gd name="connsiteX2" fmla="*/ 2101932 w 2143496"/>
              <a:gd name="connsiteY2" fmla="*/ 2826327 h 2903517"/>
              <a:gd name="connsiteX3" fmla="*/ 2012867 w 2143496"/>
              <a:gd name="connsiteY3" fmla="*/ 2719449 h 2903517"/>
              <a:gd name="connsiteX4" fmla="*/ 1995054 w 2143496"/>
              <a:gd name="connsiteY4" fmla="*/ 2701636 h 2903517"/>
              <a:gd name="connsiteX5" fmla="*/ 1894114 w 2143496"/>
              <a:gd name="connsiteY5" fmla="*/ 2683823 h 2903517"/>
              <a:gd name="connsiteX6" fmla="*/ 1793174 w 2143496"/>
              <a:gd name="connsiteY6" fmla="*/ 2671948 h 2903517"/>
              <a:gd name="connsiteX7" fmla="*/ 1745673 w 2143496"/>
              <a:gd name="connsiteY7" fmla="*/ 2523506 h 2903517"/>
              <a:gd name="connsiteX8" fmla="*/ 1733797 w 2143496"/>
              <a:gd name="connsiteY8" fmla="*/ 2487881 h 2903517"/>
              <a:gd name="connsiteX9" fmla="*/ 1710047 w 2143496"/>
              <a:gd name="connsiteY9" fmla="*/ 2452255 h 2903517"/>
              <a:gd name="connsiteX10" fmla="*/ 1674421 w 2143496"/>
              <a:gd name="connsiteY10" fmla="*/ 2333501 h 2903517"/>
              <a:gd name="connsiteX11" fmla="*/ 1662545 w 2143496"/>
              <a:gd name="connsiteY11" fmla="*/ 2232561 h 2903517"/>
              <a:gd name="connsiteX12" fmla="*/ 1656608 w 2143496"/>
              <a:gd name="connsiteY12" fmla="*/ 2214748 h 2903517"/>
              <a:gd name="connsiteX13" fmla="*/ 1579418 w 2143496"/>
              <a:gd name="connsiteY13" fmla="*/ 2161309 h 2903517"/>
              <a:gd name="connsiteX14" fmla="*/ 1531917 w 2143496"/>
              <a:gd name="connsiteY14" fmla="*/ 2119745 h 2903517"/>
              <a:gd name="connsiteX15" fmla="*/ 1502228 w 2143496"/>
              <a:gd name="connsiteY15" fmla="*/ 2095995 h 2903517"/>
              <a:gd name="connsiteX16" fmla="*/ 1496291 w 2143496"/>
              <a:gd name="connsiteY16" fmla="*/ 2078182 h 2903517"/>
              <a:gd name="connsiteX17" fmla="*/ 1472540 w 2143496"/>
              <a:gd name="connsiteY17" fmla="*/ 2048494 h 2903517"/>
              <a:gd name="connsiteX18" fmla="*/ 1460665 w 2143496"/>
              <a:gd name="connsiteY18" fmla="*/ 2036618 h 2903517"/>
              <a:gd name="connsiteX19" fmla="*/ 1407226 w 2143496"/>
              <a:gd name="connsiteY19" fmla="*/ 1983179 h 2903517"/>
              <a:gd name="connsiteX20" fmla="*/ 1395351 w 2143496"/>
              <a:gd name="connsiteY20" fmla="*/ 1965366 h 2903517"/>
              <a:gd name="connsiteX21" fmla="*/ 1389413 w 2143496"/>
              <a:gd name="connsiteY21" fmla="*/ 1947553 h 2903517"/>
              <a:gd name="connsiteX22" fmla="*/ 1335974 w 2143496"/>
              <a:gd name="connsiteY22" fmla="*/ 1894114 h 2903517"/>
              <a:gd name="connsiteX23" fmla="*/ 1282535 w 2143496"/>
              <a:gd name="connsiteY23" fmla="*/ 1852551 h 2903517"/>
              <a:gd name="connsiteX24" fmla="*/ 1252847 w 2143496"/>
              <a:gd name="connsiteY24" fmla="*/ 1822862 h 2903517"/>
              <a:gd name="connsiteX25" fmla="*/ 1157844 w 2143496"/>
              <a:gd name="connsiteY25" fmla="*/ 1787236 h 2903517"/>
              <a:gd name="connsiteX26" fmla="*/ 1104405 w 2143496"/>
              <a:gd name="connsiteY26" fmla="*/ 1751610 h 2903517"/>
              <a:gd name="connsiteX27" fmla="*/ 0 w 2143496"/>
              <a:gd name="connsiteY27" fmla="*/ 0 h 2903517"/>
              <a:gd name="connsiteX0" fmla="*/ 1039091 w 1039091"/>
              <a:gd name="connsiteY0" fmla="*/ 1151907 h 1151907"/>
              <a:gd name="connsiteX1" fmla="*/ 1021278 w 1039091"/>
              <a:gd name="connsiteY1" fmla="*/ 1110343 h 1151907"/>
              <a:gd name="connsiteX2" fmla="*/ 997527 w 1039091"/>
              <a:gd name="connsiteY2" fmla="*/ 1074717 h 1151907"/>
              <a:gd name="connsiteX3" fmla="*/ 908462 w 1039091"/>
              <a:gd name="connsiteY3" fmla="*/ 967839 h 1151907"/>
              <a:gd name="connsiteX4" fmla="*/ 890649 w 1039091"/>
              <a:gd name="connsiteY4" fmla="*/ 950026 h 1151907"/>
              <a:gd name="connsiteX5" fmla="*/ 789709 w 1039091"/>
              <a:gd name="connsiteY5" fmla="*/ 932213 h 1151907"/>
              <a:gd name="connsiteX6" fmla="*/ 688769 w 1039091"/>
              <a:gd name="connsiteY6" fmla="*/ 920338 h 1151907"/>
              <a:gd name="connsiteX7" fmla="*/ 641268 w 1039091"/>
              <a:gd name="connsiteY7" fmla="*/ 771896 h 1151907"/>
              <a:gd name="connsiteX8" fmla="*/ 629392 w 1039091"/>
              <a:gd name="connsiteY8" fmla="*/ 736271 h 1151907"/>
              <a:gd name="connsiteX9" fmla="*/ 605642 w 1039091"/>
              <a:gd name="connsiteY9" fmla="*/ 700645 h 1151907"/>
              <a:gd name="connsiteX10" fmla="*/ 570016 w 1039091"/>
              <a:gd name="connsiteY10" fmla="*/ 581891 h 1151907"/>
              <a:gd name="connsiteX11" fmla="*/ 558140 w 1039091"/>
              <a:gd name="connsiteY11" fmla="*/ 480951 h 1151907"/>
              <a:gd name="connsiteX12" fmla="*/ 552203 w 1039091"/>
              <a:gd name="connsiteY12" fmla="*/ 463138 h 1151907"/>
              <a:gd name="connsiteX13" fmla="*/ 475013 w 1039091"/>
              <a:gd name="connsiteY13" fmla="*/ 409699 h 1151907"/>
              <a:gd name="connsiteX14" fmla="*/ 427512 w 1039091"/>
              <a:gd name="connsiteY14" fmla="*/ 368135 h 1151907"/>
              <a:gd name="connsiteX15" fmla="*/ 397823 w 1039091"/>
              <a:gd name="connsiteY15" fmla="*/ 344385 h 1151907"/>
              <a:gd name="connsiteX16" fmla="*/ 391886 w 1039091"/>
              <a:gd name="connsiteY16" fmla="*/ 326572 h 1151907"/>
              <a:gd name="connsiteX17" fmla="*/ 368135 w 1039091"/>
              <a:gd name="connsiteY17" fmla="*/ 296884 h 1151907"/>
              <a:gd name="connsiteX18" fmla="*/ 356260 w 1039091"/>
              <a:gd name="connsiteY18" fmla="*/ 285008 h 1151907"/>
              <a:gd name="connsiteX19" fmla="*/ 302821 w 1039091"/>
              <a:gd name="connsiteY19" fmla="*/ 231569 h 1151907"/>
              <a:gd name="connsiteX20" fmla="*/ 290946 w 1039091"/>
              <a:gd name="connsiteY20" fmla="*/ 213756 h 1151907"/>
              <a:gd name="connsiteX21" fmla="*/ 285008 w 1039091"/>
              <a:gd name="connsiteY21" fmla="*/ 195943 h 1151907"/>
              <a:gd name="connsiteX22" fmla="*/ 231569 w 1039091"/>
              <a:gd name="connsiteY22" fmla="*/ 142504 h 1151907"/>
              <a:gd name="connsiteX23" fmla="*/ 178130 w 1039091"/>
              <a:gd name="connsiteY23" fmla="*/ 100941 h 1151907"/>
              <a:gd name="connsiteX24" fmla="*/ 148442 w 1039091"/>
              <a:gd name="connsiteY24" fmla="*/ 71252 h 1151907"/>
              <a:gd name="connsiteX25" fmla="*/ 53439 w 1039091"/>
              <a:gd name="connsiteY25" fmla="*/ 35626 h 1151907"/>
              <a:gd name="connsiteX26" fmla="*/ 0 w 1039091"/>
              <a:gd name="connsiteY26" fmla="*/ 0 h 1151907"/>
              <a:gd name="connsiteX0" fmla="*/ 985652 w 985652"/>
              <a:gd name="connsiteY0" fmla="*/ 1116281 h 1116281"/>
              <a:gd name="connsiteX1" fmla="*/ 967839 w 985652"/>
              <a:gd name="connsiteY1" fmla="*/ 1074717 h 1116281"/>
              <a:gd name="connsiteX2" fmla="*/ 944088 w 985652"/>
              <a:gd name="connsiteY2" fmla="*/ 1039091 h 1116281"/>
              <a:gd name="connsiteX3" fmla="*/ 855023 w 985652"/>
              <a:gd name="connsiteY3" fmla="*/ 932213 h 1116281"/>
              <a:gd name="connsiteX4" fmla="*/ 837210 w 985652"/>
              <a:gd name="connsiteY4" fmla="*/ 914400 h 1116281"/>
              <a:gd name="connsiteX5" fmla="*/ 736270 w 985652"/>
              <a:gd name="connsiteY5" fmla="*/ 896587 h 1116281"/>
              <a:gd name="connsiteX6" fmla="*/ 635330 w 985652"/>
              <a:gd name="connsiteY6" fmla="*/ 884712 h 1116281"/>
              <a:gd name="connsiteX7" fmla="*/ 587829 w 985652"/>
              <a:gd name="connsiteY7" fmla="*/ 736270 h 1116281"/>
              <a:gd name="connsiteX8" fmla="*/ 575953 w 985652"/>
              <a:gd name="connsiteY8" fmla="*/ 700645 h 1116281"/>
              <a:gd name="connsiteX9" fmla="*/ 552203 w 985652"/>
              <a:gd name="connsiteY9" fmla="*/ 665019 h 1116281"/>
              <a:gd name="connsiteX10" fmla="*/ 516577 w 985652"/>
              <a:gd name="connsiteY10" fmla="*/ 546265 h 1116281"/>
              <a:gd name="connsiteX11" fmla="*/ 504701 w 985652"/>
              <a:gd name="connsiteY11" fmla="*/ 445325 h 1116281"/>
              <a:gd name="connsiteX12" fmla="*/ 498764 w 985652"/>
              <a:gd name="connsiteY12" fmla="*/ 427512 h 1116281"/>
              <a:gd name="connsiteX13" fmla="*/ 421574 w 985652"/>
              <a:gd name="connsiteY13" fmla="*/ 374073 h 1116281"/>
              <a:gd name="connsiteX14" fmla="*/ 374073 w 985652"/>
              <a:gd name="connsiteY14" fmla="*/ 332509 h 1116281"/>
              <a:gd name="connsiteX15" fmla="*/ 344384 w 985652"/>
              <a:gd name="connsiteY15" fmla="*/ 308759 h 1116281"/>
              <a:gd name="connsiteX16" fmla="*/ 338447 w 985652"/>
              <a:gd name="connsiteY16" fmla="*/ 290946 h 1116281"/>
              <a:gd name="connsiteX17" fmla="*/ 314696 w 985652"/>
              <a:gd name="connsiteY17" fmla="*/ 261258 h 1116281"/>
              <a:gd name="connsiteX18" fmla="*/ 302821 w 985652"/>
              <a:gd name="connsiteY18" fmla="*/ 249382 h 1116281"/>
              <a:gd name="connsiteX19" fmla="*/ 249382 w 985652"/>
              <a:gd name="connsiteY19" fmla="*/ 195943 h 1116281"/>
              <a:gd name="connsiteX20" fmla="*/ 237507 w 985652"/>
              <a:gd name="connsiteY20" fmla="*/ 178130 h 1116281"/>
              <a:gd name="connsiteX21" fmla="*/ 231569 w 985652"/>
              <a:gd name="connsiteY21" fmla="*/ 160317 h 1116281"/>
              <a:gd name="connsiteX22" fmla="*/ 178130 w 985652"/>
              <a:gd name="connsiteY22" fmla="*/ 106878 h 1116281"/>
              <a:gd name="connsiteX23" fmla="*/ 124691 w 985652"/>
              <a:gd name="connsiteY23" fmla="*/ 65315 h 1116281"/>
              <a:gd name="connsiteX24" fmla="*/ 95003 w 985652"/>
              <a:gd name="connsiteY24" fmla="*/ 35626 h 1116281"/>
              <a:gd name="connsiteX25" fmla="*/ 0 w 985652"/>
              <a:gd name="connsiteY25" fmla="*/ 0 h 1116281"/>
              <a:gd name="connsiteX0" fmla="*/ 890649 w 890649"/>
              <a:gd name="connsiteY0" fmla="*/ 1080655 h 1080655"/>
              <a:gd name="connsiteX1" fmla="*/ 872836 w 890649"/>
              <a:gd name="connsiteY1" fmla="*/ 1039091 h 1080655"/>
              <a:gd name="connsiteX2" fmla="*/ 849085 w 890649"/>
              <a:gd name="connsiteY2" fmla="*/ 1003465 h 1080655"/>
              <a:gd name="connsiteX3" fmla="*/ 760020 w 890649"/>
              <a:gd name="connsiteY3" fmla="*/ 896587 h 1080655"/>
              <a:gd name="connsiteX4" fmla="*/ 742207 w 890649"/>
              <a:gd name="connsiteY4" fmla="*/ 878774 h 1080655"/>
              <a:gd name="connsiteX5" fmla="*/ 641267 w 890649"/>
              <a:gd name="connsiteY5" fmla="*/ 860961 h 1080655"/>
              <a:gd name="connsiteX6" fmla="*/ 540327 w 890649"/>
              <a:gd name="connsiteY6" fmla="*/ 849086 h 1080655"/>
              <a:gd name="connsiteX7" fmla="*/ 492826 w 890649"/>
              <a:gd name="connsiteY7" fmla="*/ 700644 h 1080655"/>
              <a:gd name="connsiteX8" fmla="*/ 480950 w 890649"/>
              <a:gd name="connsiteY8" fmla="*/ 665019 h 1080655"/>
              <a:gd name="connsiteX9" fmla="*/ 457200 w 890649"/>
              <a:gd name="connsiteY9" fmla="*/ 629393 h 1080655"/>
              <a:gd name="connsiteX10" fmla="*/ 421574 w 890649"/>
              <a:gd name="connsiteY10" fmla="*/ 510639 h 1080655"/>
              <a:gd name="connsiteX11" fmla="*/ 409698 w 890649"/>
              <a:gd name="connsiteY11" fmla="*/ 409699 h 1080655"/>
              <a:gd name="connsiteX12" fmla="*/ 403761 w 890649"/>
              <a:gd name="connsiteY12" fmla="*/ 391886 h 1080655"/>
              <a:gd name="connsiteX13" fmla="*/ 326571 w 890649"/>
              <a:gd name="connsiteY13" fmla="*/ 338447 h 1080655"/>
              <a:gd name="connsiteX14" fmla="*/ 279070 w 890649"/>
              <a:gd name="connsiteY14" fmla="*/ 296883 h 1080655"/>
              <a:gd name="connsiteX15" fmla="*/ 249381 w 890649"/>
              <a:gd name="connsiteY15" fmla="*/ 273133 h 1080655"/>
              <a:gd name="connsiteX16" fmla="*/ 243444 w 890649"/>
              <a:gd name="connsiteY16" fmla="*/ 255320 h 1080655"/>
              <a:gd name="connsiteX17" fmla="*/ 219693 w 890649"/>
              <a:gd name="connsiteY17" fmla="*/ 225632 h 1080655"/>
              <a:gd name="connsiteX18" fmla="*/ 207818 w 890649"/>
              <a:gd name="connsiteY18" fmla="*/ 213756 h 1080655"/>
              <a:gd name="connsiteX19" fmla="*/ 154379 w 890649"/>
              <a:gd name="connsiteY19" fmla="*/ 160317 h 1080655"/>
              <a:gd name="connsiteX20" fmla="*/ 142504 w 890649"/>
              <a:gd name="connsiteY20" fmla="*/ 142504 h 1080655"/>
              <a:gd name="connsiteX21" fmla="*/ 136566 w 890649"/>
              <a:gd name="connsiteY21" fmla="*/ 124691 h 1080655"/>
              <a:gd name="connsiteX22" fmla="*/ 83127 w 890649"/>
              <a:gd name="connsiteY22" fmla="*/ 71252 h 1080655"/>
              <a:gd name="connsiteX23" fmla="*/ 29688 w 890649"/>
              <a:gd name="connsiteY23" fmla="*/ 29689 h 1080655"/>
              <a:gd name="connsiteX24" fmla="*/ 0 w 890649"/>
              <a:gd name="connsiteY24" fmla="*/ 0 h 1080655"/>
              <a:gd name="connsiteX0" fmla="*/ 860961 w 860961"/>
              <a:gd name="connsiteY0" fmla="*/ 1050966 h 1050966"/>
              <a:gd name="connsiteX1" fmla="*/ 843148 w 860961"/>
              <a:gd name="connsiteY1" fmla="*/ 1009402 h 1050966"/>
              <a:gd name="connsiteX2" fmla="*/ 819397 w 860961"/>
              <a:gd name="connsiteY2" fmla="*/ 973776 h 1050966"/>
              <a:gd name="connsiteX3" fmla="*/ 730332 w 860961"/>
              <a:gd name="connsiteY3" fmla="*/ 866898 h 1050966"/>
              <a:gd name="connsiteX4" fmla="*/ 712519 w 860961"/>
              <a:gd name="connsiteY4" fmla="*/ 849085 h 1050966"/>
              <a:gd name="connsiteX5" fmla="*/ 611579 w 860961"/>
              <a:gd name="connsiteY5" fmla="*/ 831272 h 1050966"/>
              <a:gd name="connsiteX6" fmla="*/ 510639 w 860961"/>
              <a:gd name="connsiteY6" fmla="*/ 819397 h 1050966"/>
              <a:gd name="connsiteX7" fmla="*/ 463138 w 860961"/>
              <a:gd name="connsiteY7" fmla="*/ 670955 h 1050966"/>
              <a:gd name="connsiteX8" fmla="*/ 451262 w 860961"/>
              <a:gd name="connsiteY8" fmla="*/ 635330 h 1050966"/>
              <a:gd name="connsiteX9" fmla="*/ 427512 w 860961"/>
              <a:gd name="connsiteY9" fmla="*/ 599704 h 1050966"/>
              <a:gd name="connsiteX10" fmla="*/ 391886 w 860961"/>
              <a:gd name="connsiteY10" fmla="*/ 480950 h 1050966"/>
              <a:gd name="connsiteX11" fmla="*/ 380010 w 860961"/>
              <a:gd name="connsiteY11" fmla="*/ 380010 h 1050966"/>
              <a:gd name="connsiteX12" fmla="*/ 374073 w 860961"/>
              <a:gd name="connsiteY12" fmla="*/ 362197 h 1050966"/>
              <a:gd name="connsiteX13" fmla="*/ 296883 w 860961"/>
              <a:gd name="connsiteY13" fmla="*/ 308758 h 1050966"/>
              <a:gd name="connsiteX14" fmla="*/ 249382 w 860961"/>
              <a:gd name="connsiteY14" fmla="*/ 267194 h 1050966"/>
              <a:gd name="connsiteX15" fmla="*/ 219693 w 860961"/>
              <a:gd name="connsiteY15" fmla="*/ 243444 h 1050966"/>
              <a:gd name="connsiteX16" fmla="*/ 213756 w 860961"/>
              <a:gd name="connsiteY16" fmla="*/ 225631 h 1050966"/>
              <a:gd name="connsiteX17" fmla="*/ 190005 w 860961"/>
              <a:gd name="connsiteY17" fmla="*/ 195943 h 1050966"/>
              <a:gd name="connsiteX18" fmla="*/ 178130 w 860961"/>
              <a:gd name="connsiteY18" fmla="*/ 184067 h 1050966"/>
              <a:gd name="connsiteX19" fmla="*/ 124691 w 860961"/>
              <a:gd name="connsiteY19" fmla="*/ 130628 h 1050966"/>
              <a:gd name="connsiteX20" fmla="*/ 112816 w 860961"/>
              <a:gd name="connsiteY20" fmla="*/ 112815 h 1050966"/>
              <a:gd name="connsiteX21" fmla="*/ 106878 w 860961"/>
              <a:gd name="connsiteY21" fmla="*/ 95002 h 1050966"/>
              <a:gd name="connsiteX22" fmla="*/ 53439 w 860961"/>
              <a:gd name="connsiteY22" fmla="*/ 41563 h 1050966"/>
              <a:gd name="connsiteX23" fmla="*/ 0 w 860961"/>
              <a:gd name="connsiteY23" fmla="*/ 0 h 1050966"/>
              <a:gd name="connsiteX0" fmla="*/ 807522 w 807522"/>
              <a:gd name="connsiteY0" fmla="*/ 1009403 h 1009403"/>
              <a:gd name="connsiteX1" fmla="*/ 789709 w 807522"/>
              <a:gd name="connsiteY1" fmla="*/ 967839 h 1009403"/>
              <a:gd name="connsiteX2" fmla="*/ 765958 w 807522"/>
              <a:gd name="connsiteY2" fmla="*/ 932213 h 1009403"/>
              <a:gd name="connsiteX3" fmla="*/ 676893 w 807522"/>
              <a:gd name="connsiteY3" fmla="*/ 825335 h 1009403"/>
              <a:gd name="connsiteX4" fmla="*/ 659080 w 807522"/>
              <a:gd name="connsiteY4" fmla="*/ 807522 h 1009403"/>
              <a:gd name="connsiteX5" fmla="*/ 558140 w 807522"/>
              <a:gd name="connsiteY5" fmla="*/ 789709 h 1009403"/>
              <a:gd name="connsiteX6" fmla="*/ 457200 w 807522"/>
              <a:gd name="connsiteY6" fmla="*/ 777834 h 1009403"/>
              <a:gd name="connsiteX7" fmla="*/ 409699 w 807522"/>
              <a:gd name="connsiteY7" fmla="*/ 629392 h 1009403"/>
              <a:gd name="connsiteX8" fmla="*/ 397823 w 807522"/>
              <a:gd name="connsiteY8" fmla="*/ 593767 h 1009403"/>
              <a:gd name="connsiteX9" fmla="*/ 374073 w 807522"/>
              <a:gd name="connsiteY9" fmla="*/ 558141 h 1009403"/>
              <a:gd name="connsiteX10" fmla="*/ 338447 w 807522"/>
              <a:gd name="connsiteY10" fmla="*/ 439387 h 1009403"/>
              <a:gd name="connsiteX11" fmla="*/ 326571 w 807522"/>
              <a:gd name="connsiteY11" fmla="*/ 338447 h 1009403"/>
              <a:gd name="connsiteX12" fmla="*/ 320634 w 807522"/>
              <a:gd name="connsiteY12" fmla="*/ 320634 h 1009403"/>
              <a:gd name="connsiteX13" fmla="*/ 243444 w 807522"/>
              <a:gd name="connsiteY13" fmla="*/ 267195 h 1009403"/>
              <a:gd name="connsiteX14" fmla="*/ 195943 w 807522"/>
              <a:gd name="connsiteY14" fmla="*/ 225631 h 1009403"/>
              <a:gd name="connsiteX15" fmla="*/ 166254 w 807522"/>
              <a:gd name="connsiteY15" fmla="*/ 201881 h 1009403"/>
              <a:gd name="connsiteX16" fmla="*/ 160317 w 807522"/>
              <a:gd name="connsiteY16" fmla="*/ 184068 h 1009403"/>
              <a:gd name="connsiteX17" fmla="*/ 136566 w 807522"/>
              <a:gd name="connsiteY17" fmla="*/ 154380 h 1009403"/>
              <a:gd name="connsiteX18" fmla="*/ 124691 w 807522"/>
              <a:gd name="connsiteY18" fmla="*/ 142504 h 1009403"/>
              <a:gd name="connsiteX19" fmla="*/ 71252 w 807522"/>
              <a:gd name="connsiteY19" fmla="*/ 89065 h 1009403"/>
              <a:gd name="connsiteX20" fmla="*/ 59377 w 807522"/>
              <a:gd name="connsiteY20" fmla="*/ 71252 h 1009403"/>
              <a:gd name="connsiteX21" fmla="*/ 53439 w 807522"/>
              <a:gd name="connsiteY21" fmla="*/ 53439 h 1009403"/>
              <a:gd name="connsiteX22" fmla="*/ 0 w 807522"/>
              <a:gd name="connsiteY22" fmla="*/ 0 h 1009403"/>
              <a:gd name="connsiteX0" fmla="*/ 838493 w 838493"/>
              <a:gd name="connsiteY0" fmla="*/ 1021047 h 1021047"/>
              <a:gd name="connsiteX1" fmla="*/ 820680 w 838493"/>
              <a:gd name="connsiteY1" fmla="*/ 979483 h 1021047"/>
              <a:gd name="connsiteX2" fmla="*/ 796929 w 838493"/>
              <a:gd name="connsiteY2" fmla="*/ 943857 h 1021047"/>
              <a:gd name="connsiteX3" fmla="*/ 707864 w 838493"/>
              <a:gd name="connsiteY3" fmla="*/ 836979 h 1021047"/>
              <a:gd name="connsiteX4" fmla="*/ 690051 w 838493"/>
              <a:gd name="connsiteY4" fmla="*/ 819166 h 1021047"/>
              <a:gd name="connsiteX5" fmla="*/ 589111 w 838493"/>
              <a:gd name="connsiteY5" fmla="*/ 801353 h 1021047"/>
              <a:gd name="connsiteX6" fmla="*/ 488171 w 838493"/>
              <a:gd name="connsiteY6" fmla="*/ 789478 h 1021047"/>
              <a:gd name="connsiteX7" fmla="*/ 440670 w 838493"/>
              <a:gd name="connsiteY7" fmla="*/ 641036 h 1021047"/>
              <a:gd name="connsiteX8" fmla="*/ 428794 w 838493"/>
              <a:gd name="connsiteY8" fmla="*/ 605411 h 1021047"/>
              <a:gd name="connsiteX9" fmla="*/ 405044 w 838493"/>
              <a:gd name="connsiteY9" fmla="*/ 569785 h 1021047"/>
              <a:gd name="connsiteX10" fmla="*/ 369418 w 838493"/>
              <a:gd name="connsiteY10" fmla="*/ 451031 h 1021047"/>
              <a:gd name="connsiteX11" fmla="*/ 357542 w 838493"/>
              <a:gd name="connsiteY11" fmla="*/ 350091 h 1021047"/>
              <a:gd name="connsiteX12" fmla="*/ 351605 w 838493"/>
              <a:gd name="connsiteY12" fmla="*/ 332278 h 1021047"/>
              <a:gd name="connsiteX13" fmla="*/ 274415 w 838493"/>
              <a:gd name="connsiteY13" fmla="*/ 278839 h 1021047"/>
              <a:gd name="connsiteX14" fmla="*/ 226914 w 838493"/>
              <a:gd name="connsiteY14" fmla="*/ 237275 h 1021047"/>
              <a:gd name="connsiteX15" fmla="*/ 197225 w 838493"/>
              <a:gd name="connsiteY15" fmla="*/ 213525 h 1021047"/>
              <a:gd name="connsiteX16" fmla="*/ 191288 w 838493"/>
              <a:gd name="connsiteY16" fmla="*/ 195712 h 1021047"/>
              <a:gd name="connsiteX17" fmla="*/ 167537 w 838493"/>
              <a:gd name="connsiteY17" fmla="*/ 166024 h 1021047"/>
              <a:gd name="connsiteX18" fmla="*/ 155662 w 838493"/>
              <a:gd name="connsiteY18" fmla="*/ 154148 h 1021047"/>
              <a:gd name="connsiteX19" fmla="*/ 102223 w 838493"/>
              <a:gd name="connsiteY19" fmla="*/ 100709 h 1021047"/>
              <a:gd name="connsiteX20" fmla="*/ 90348 w 838493"/>
              <a:gd name="connsiteY20" fmla="*/ 82896 h 1021047"/>
              <a:gd name="connsiteX21" fmla="*/ 84410 w 838493"/>
              <a:gd name="connsiteY21" fmla="*/ 65083 h 1021047"/>
              <a:gd name="connsiteX22" fmla="*/ 0 w 838493"/>
              <a:gd name="connsiteY22" fmla="*/ 0 h 1021047"/>
              <a:gd name="connsiteX0" fmla="*/ 754083 w 754083"/>
              <a:gd name="connsiteY0" fmla="*/ 955964 h 955964"/>
              <a:gd name="connsiteX1" fmla="*/ 736270 w 754083"/>
              <a:gd name="connsiteY1" fmla="*/ 914400 h 955964"/>
              <a:gd name="connsiteX2" fmla="*/ 712519 w 754083"/>
              <a:gd name="connsiteY2" fmla="*/ 878774 h 955964"/>
              <a:gd name="connsiteX3" fmla="*/ 623454 w 754083"/>
              <a:gd name="connsiteY3" fmla="*/ 771896 h 955964"/>
              <a:gd name="connsiteX4" fmla="*/ 605641 w 754083"/>
              <a:gd name="connsiteY4" fmla="*/ 754083 h 955964"/>
              <a:gd name="connsiteX5" fmla="*/ 504701 w 754083"/>
              <a:gd name="connsiteY5" fmla="*/ 736270 h 955964"/>
              <a:gd name="connsiteX6" fmla="*/ 403761 w 754083"/>
              <a:gd name="connsiteY6" fmla="*/ 724395 h 955964"/>
              <a:gd name="connsiteX7" fmla="*/ 356260 w 754083"/>
              <a:gd name="connsiteY7" fmla="*/ 575953 h 955964"/>
              <a:gd name="connsiteX8" fmla="*/ 344384 w 754083"/>
              <a:gd name="connsiteY8" fmla="*/ 540328 h 955964"/>
              <a:gd name="connsiteX9" fmla="*/ 320634 w 754083"/>
              <a:gd name="connsiteY9" fmla="*/ 504702 h 955964"/>
              <a:gd name="connsiteX10" fmla="*/ 285008 w 754083"/>
              <a:gd name="connsiteY10" fmla="*/ 385948 h 955964"/>
              <a:gd name="connsiteX11" fmla="*/ 273132 w 754083"/>
              <a:gd name="connsiteY11" fmla="*/ 285008 h 955964"/>
              <a:gd name="connsiteX12" fmla="*/ 267195 w 754083"/>
              <a:gd name="connsiteY12" fmla="*/ 267195 h 955964"/>
              <a:gd name="connsiteX13" fmla="*/ 190005 w 754083"/>
              <a:gd name="connsiteY13" fmla="*/ 213756 h 955964"/>
              <a:gd name="connsiteX14" fmla="*/ 142504 w 754083"/>
              <a:gd name="connsiteY14" fmla="*/ 172192 h 955964"/>
              <a:gd name="connsiteX15" fmla="*/ 112815 w 754083"/>
              <a:gd name="connsiteY15" fmla="*/ 148442 h 955964"/>
              <a:gd name="connsiteX16" fmla="*/ 106878 w 754083"/>
              <a:gd name="connsiteY16" fmla="*/ 130629 h 955964"/>
              <a:gd name="connsiteX17" fmla="*/ 83127 w 754083"/>
              <a:gd name="connsiteY17" fmla="*/ 100941 h 955964"/>
              <a:gd name="connsiteX18" fmla="*/ 71252 w 754083"/>
              <a:gd name="connsiteY18" fmla="*/ 89065 h 955964"/>
              <a:gd name="connsiteX19" fmla="*/ 17813 w 754083"/>
              <a:gd name="connsiteY19" fmla="*/ 35626 h 955964"/>
              <a:gd name="connsiteX20" fmla="*/ 5938 w 754083"/>
              <a:gd name="connsiteY20" fmla="*/ 17813 h 955964"/>
              <a:gd name="connsiteX21" fmla="*/ 0 w 754083"/>
              <a:gd name="connsiteY21" fmla="*/ 0 h 955964"/>
              <a:gd name="connsiteX0" fmla="*/ 748145 w 748145"/>
              <a:gd name="connsiteY0" fmla="*/ 938151 h 938151"/>
              <a:gd name="connsiteX1" fmla="*/ 730332 w 748145"/>
              <a:gd name="connsiteY1" fmla="*/ 896587 h 938151"/>
              <a:gd name="connsiteX2" fmla="*/ 706581 w 748145"/>
              <a:gd name="connsiteY2" fmla="*/ 860961 h 938151"/>
              <a:gd name="connsiteX3" fmla="*/ 617516 w 748145"/>
              <a:gd name="connsiteY3" fmla="*/ 754083 h 938151"/>
              <a:gd name="connsiteX4" fmla="*/ 599703 w 748145"/>
              <a:gd name="connsiteY4" fmla="*/ 736270 h 938151"/>
              <a:gd name="connsiteX5" fmla="*/ 498763 w 748145"/>
              <a:gd name="connsiteY5" fmla="*/ 718457 h 938151"/>
              <a:gd name="connsiteX6" fmla="*/ 397823 w 748145"/>
              <a:gd name="connsiteY6" fmla="*/ 706582 h 938151"/>
              <a:gd name="connsiteX7" fmla="*/ 350322 w 748145"/>
              <a:gd name="connsiteY7" fmla="*/ 558140 h 938151"/>
              <a:gd name="connsiteX8" fmla="*/ 338446 w 748145"/>
              <a:gd name="connsiteY8" fmla="*/ 522515 h 938151"/>
              <a:gd name="connsiteX9" fmla="*/ 314696 w 748145"/>
              <a:gd name="connsiteY9" fmla="*/ 486889 h 938151"/>
              <a:gd name="connsiteX10" fmla="*/ 279070 w 748145"/>
              <a:gd name="connsiteY10" fmla="*/ 368135 h 938151"/>
              <a:gd name="connsiteX11" fmla="*/ 267194 w 748145"/>
              <a:gd name="connsiteY11" fmla="*/ 267195 h 938151"/>
              <a:gd name="connsiteX12" fmla="*/ 261257 w 748145"/>
              <a:gd name="connsiteY12" fmla="*/ 249382 h 938151"/>
              <a:gd name="connsiteX13" fmla="*/ 184067 w 748145"/>
              <a:gd name="connsiteY13" fmla="*/ 195943 h 938151"/>
              <a:gd name="connsiteX14" fmla="*/ 136566 w 748145"/>
              <a:gd name="connsiteY14" fmla="*/ 154379 h 938151"/>
              <a:gd name="connsiteX15" fmla="*/ 106877 w 748145"/>
              <a:gd name="connsiteY15" fmla="*/ 130629 h 938151"/>
              <a:gd name="connsiteX16" fmla="*/ 100940 w 748145"/>
              <a:gd name="connsiteY16" fmla="*/ 112816 h 938151"/>
              <a:gd name="connsiteX17" fmla="*/ 77189 w 748145"/>
              <a:gd name="connsiteY17" fmla="*/ 83128 h 938151"/>
              <a:gd name="connsiteX18" fmla="*/ 65314 w 748145"/>
              <a:gd name="connsiteY18" fmla="*/ 71252 h 938151"/>
              <a:gd name="connsiteX19" fmla="*/ 11875 w 748145"/>
              <a:gd name="connsiteY19" fmla="*/ 17813 h 938151"/>
              <a:gd name="connsiteX20" fmla="*/ 0 w 748145"/>
              <a:gd name="connsiteY20" fmla="*/ 0 h 938151"/>
              <a:gd name="connsiteX0" fmla="*/ 736270 w 736270"/>
              <a:gd name="connsiteY0" fmla="*/ 920338 h 920338"/>
              <a:gd name="connsiteX1" fmla="*/ 718457 w 736270"/>
              <a:gd name="connsiteY1" fmla="*/ 878774 h 920338"/>
              <a:gd name="connsiteX2" fmla="*/ 694706 w 736270"/>
              <a:gd name="connsiteY2" fmla="*/ 843148 h 920338"/>
              <a:gd name="connsiteX3" fmla="*/ 605641 w 736270"/>
              <a:gd name="connsiteY3" fmla="*/ 736270 h 920338"/>
              <a:gd name="connsiteX4" fmla="*/ 587828 w 736270"/>
              <a:gd name="connsiteY4" fmla="*/ 718457 h 920338"/>
              <a:gd name="connsiteX5" fmla="*/ 486888 w 736270"/>
              <a:gd name="connsiteY5" fmla="*/ 700644 h 920338"/>
              <a:gd name="connsiteX6" fmla="*/ 385948 w 736270"/>
              <a:gd name="connsiteY6" fmla="*/ 688769 h 920338"/>
              <a:gd name="connsiteX7" fmla="*/ 338447 w 736270"/>
              <a:gd name="connsiteY7" fmla="*/ 540327 h 920338"/>
              <a:gd name="connsiteX8" fmla="*/ 326571 w 736270"/>
              <a:gd name="connsiteY8" fmla="*/ 504702 h 920338"/>
              <a:gd name="connsiteX9" fmla="*/ 302821 w 736270"/>
              <a:gd name="connsiteY9" fmla="*/ 469076 h 920338"/>
              <a:gd name="connsiteX10" fmla="*/ 267195 w 736270"/>
              <a:gd name="connsiteY10" fmla="*/ 350322 h 920338"/>
              <a:gd name="connsiteX11" fmla="*/ 255319 w 736270"/>
              <a:gd name="connsiteY11" fmla="*/ 249382 h 920338"/>
              <a:gd name="connsiteX12" fmla="*/ 249382 w 736270"/>
              <a:gd name="connsiteY12" fmla="*/ 231569 h 920338"/>
              <a:gd name="connsiteX13" fmla="*/ 172192 w 736270"/>
              <a:gd name="connsiteY13" fmla="*/ 178130 h 920338"/>
              <a:gd name="connsiteX14" fmla="*/ 124691 w 736270"/>
              <a:gd name="connsiteY14" fmla="*/ 136566 h 920338"/>
              <a:gd name="connsiteX15" fmla="*/ 95002 w 736270"/>
              <a:gd name="connsiteY15" fmla="*/ 112816 h 920338"/>
              <a:gd name="connsiteX16" fmla="*/ 89065 w 736270"/>
              <a:gd name="connsiteY16" fmla="*/ 95003 h 920338"/>
              <a:gd name="connsiteX17" fmla="*/ 65314 w 736270"/>
              <a:gd name="connsiteY17" fmla="*/ 65315 h 920338"/>
              <a:gd name="connsiteX18" fmla="*/ 53439 w 736270"/>
              <a:gd name="connsiteY18" fmla="*/ 53439 h 920338"/>
              <a:gd name="connsiteX19" fmla="*/ 0 w 736270"/>
              <a:gd name="connsiteY19" fmla="*/ 0 h 920338"/>
              <a:gd name="connsiteX0" fmla="*/ 736270 w 736270"/>
              <a:gd name="connsiteY0" fmla="*/ 920338 h 920338"/>
              <a:gd name="connsiteX1" fmla="*/ 718457 w 736270"/>
              <a:gd name="connsiteY1" fmla="*/ 878774 h 920338"/>
              <a:gd name="connsiteX2" fmla="*/ 694706 w 736270"/>
              <a:gd name="connsiteY2" fmla="*/ 843148 h 920338"/>
              <a:gd name="connsiteX3" fmla="*/ 605641 w 736270"/>
              <a:gd name="connsiteY3" fmla="*/ 736270 h 920338"/>
              <a:gd name="connsiteX4" fmla="*/ 587828 w 736270"/>
              <a:gd name="connsiteY4" fmla="*/ 718457 h 920338"/>
              <a:gd name="connsiteX5" fmla="*/ 486888 w 736270"/>
              <a:gd name="connsiteY5" fmla="*/ 700644 h 920338"/>
              <a:gd name="connsiteX6" fmla="*/ 385948 w 736270"/>
              <a:gd name="connsiteY6" fmla="*/ 688769 h 920338"/>
              <a:gd name="connsiteX7" fmla="*/ 338447 w 736270"/>
              <a:gd name="connsiteY7" fmla="*/ 540327 h 920338"/>
              <a:gd name="connsiteX8" fmla="*/ 326571 w 736270"/>
              <a:gd name="connsiteY8" fmla="*/ 504702 h 920338"/>
              <a:gd name="connsiteX9" fmla="*/ 302821 w 736270"/>
              <a:gd name="connsiteY9" fmla="*/ 469076 h 920338"/>
              <a:gd name="connsiteX10" fmla="*/ 267195 w 736270"/>
              <a:gd name="connsiteY10" fmla="*/ 350322 h 920338"/>
              <a:gd name="connsiteX11" fmla="*/ 255319 w 736270"/>
              <a:gd name="connsiteY11" fmla="*/ 249382 h 920338"/>
              <a:gd name="connsiteX12" fmla="*/ 249382 w 736270"/>
              <a:gd name="connsiteY12" fmla="*/ 231569 h 920338"/>
              <a:gd name="connsiteX13" fmla="*/ 172192 w 736270"/>
              <a:gd name="connsiteY13" fmla="*/ 178130 h 920338"/>
              <a:gd name="connsiteX14" fmla="*/ 124691 w 736270"/>
              <a:gd name="connsiteY14" fmla="*/ 136566 h 920338"/>
              <a:gd name="connsiteX15" fmla="*/ 95002 w 736270"/>
              <a:gd name="connsiteY15" fmla="*/ 112816 h 920338"/>
              <a:gd name="connsiteX16" fmla="*/ 89065 w 736270"/>
              <a:gd name="connsiteY16" fmla="*/ 95003 h 920338"/>
              <a:gd name="connsiteX17" fmla="*/ 65314 w 736270"/>
              <a:gd name="connsiteY17" fmla="*/ 65315 h 920338"/>
              <a:gd name="connsiteX18" fmla="*/ 0 w 736270"/>
              <a:gd name="connsiteY18" fmla="*/ 0 h 920338"/>
              <a:gd name="connsiteX0" fmla="*/ 670956 w 670956"/>
              <a:gd name="connsiteY0" fmla="*/ 855023 h 855023"/>
              <a:gd name="connsiteX1" fmla="*/ 653143 w 670956"/>
              <a:gd name="connsiteY1" fmla="*/ 813459 h 855023"/>
              <a:gd name="connsiteX2" fmla="*/ 629392 w 670956"/>
              <a:gd name="connsiteY2" fmla="*/ 777833 h 855023"/>
              <a:gd name="connsiteX3" fmla="*/ 540327 w 670956"/>
              <a:gd name="connsiteY3" fmla="*/ 670955 h 855023"/>
              <a:gd name="connsiteX4" fmla="*/ 522514 w 670956"/>
              <a:gd name="connsiteY4" fmla="*/ 653142 h 855023"/>
              <a:gd name="connsiteX5" fmla="*/ 421574 w 670956"/>
              <a:gd name="connsiteY5" fmla="*/ 635329 h 855023"/>
              <a:gd name="connsiteX6" fmla="*/ 320634 w 670956"/>
              <a:gd name="connsiteY6" fmla="*/ 623454 h 855023"/>
              <a:gd name="connsiteX7" fmla="*/ 273133 w 670956"/>
              <a:gd name="connsiteY7" fmla="*/ 475012 h 855023"/>
              <a:gd name="connsiteX8" fmla="*/ 261257 w 670956"/>
              <a:gd name="connsiteY8" fmla="*/ 439387 h 855023"/>
              <a:gd name="connsiteX9" fmla="*/ 237507 w 670956"/>
              <a:gd name="connsiteY9" fmla="*/ 403761 h 855023"/>
              <a:gd name="connsiteX10" fmla="*/ 201881 w 670956"/>
              <a:gd name="connsiteY10" fmla="*/ 285007 h 855023"/>
              <a:gd name="connsiteX11" fmla="*/ 190005 w 670956"/>
              <a:gd name="connsiteY11" fmla="*/ 184067 h 855023"/>
              <a:gd name="connsiteX12" fmla="*/ 184068 w 670956"/>
              <a:gd name="connsiteY12" fmla="*/ 166254 h 855023"/>
              <a:gd name="connsiteX13" fmla="*/ 106878 w 670956"/>
              <a:gd name="connsiteY13" fmla="*/ 112815 h 855023"/>
              <a:gd name="connsiteX14" fmla="*/ 59377 w 670956"/>
              <a:gd name="connsiteY14" fmla="*/ 71251 h 855023"/>
              <a:gd name="connsiteX15" fmla="*/ 29688 w 670956"/>
              <a:gd name="connsiteY15" fmla="*/ 47501 h 855023"/>
              <a:gd name="connsiteX16" fmla="*/ 23751 w 670956"/>
              <a:gd name="connsiteY16" fmla="*/ 29688 h 855023"/>
              <a:gd name="connsiteX17" fmla="*/ 0 w 670956"/>
              <a:gd name="connsiteY17" fmla="*/ 0 h 855023"/>
              <a:gd name="connsiteX0" fmla="*/ 647205 w 647205"/>
              <a:gd name="connsiteY0" fmla="*/ 825335 h 825335"/>
              <a:gd name="connsiteX1" fmla="*/ 629392 w 647205"/>
              <a:gd name="connsiteY1" fmla="*/ 783771 h 825335"/>
              <a:gd name="connsiteX2" fmla="*/ 605641 w 647205"/>
              <a:gd name="connsiteY2" fmla="*/ 748145 h 825335"/>
              <a:gd name="connsiteX3" fmla="*/ 516576 w 647205"/>
              <a:gd name="connsiteY3" fmla="*/ 641267 h 825335"/>
              <a:gd name="connsiteX4" fmla="*/ 498763 w 647205"/>
              <a:gd name="connsiteY4" fmla="*/ 623454 h 825335"/>
              <a:gd name="connsiteX5" fmla="*/ 397823 w 647205"/>
              <a:gd name="connsiteY5" fmla="*/ 605641 h 825335"/>
              <a:gd name="connsiteX6" fmla="*/ 296883 w 647205"/>
              <a:gd name="connsiteY6" fmla="*/ 593766 h 825335"/>
              <a:gd name="connsiteX7" fmla="*/ 249382 w 647205"/>
              <a:gd name="connsiteY7" fmla="*/ 445324 h 825335"/>
              <a:gd name="connsiteX8" fmla="*/ 237506 w 647205"/>
              <a:gd name="connsiteY8" fmla="*/ 409699 h 825335"/>
              <a:gd name="connsiteX9" fmla="*/ 213756 w 647205"/>
              <a:gd name="connsiteY9" fmla="*/ 374073 h 825335"/>
              <a:gd name="connsiteX10" fmla="*/ 178130 w 647205"/>
              <a:gd name="connsiteY10" fmla="*/ 255319 h 825335"/>
              <a:gd name="connsiteX11" fmla="*/ 166254 w 647205"/>
              <a:gd name="connsiteY11" fmla="*/ 154379 h 825335"/>
              <a:gd name="connsiteX12" fmla="*/ 160317 w 647205"/>
              <a:gd name="connsiteY12" fmla="*/ 136566 h 825335"/>
              <a:gd name="connsiteX13" fmla="*/ 83127 w 647205"/>
              <a:gd name="connsiteY13" fmla="*/ 83127 h 825335"/>
              <a:gd name="connsiteX14" fmla="*/ 35626 w 647205"/>
              <a:gd name="connsiteY14" fmla="*/ 41563 h 825335"/>
              <a:gd name="connsiteX15" fmla="*/ 5937 w 647205"/>
              <a:gd name="connsiteY15" fmla="*/ 17813 h 825335"/>
              <a:gd name="connsiteX16" fmla="*/ 0 w 647205"/>
              <a:gd name="connsiteY16" fmla="*/ 0 h 825335"/>
              <a:gd name="connsiteX0" fmla="*/ 641268 w 641268"/>
              <a:gd name="connsiteY0" fmla="*/ 807522 h 807522"/>
              <a:gd name="connsiteX1" fmla="*/ 623455 w 641268"/>
              <a:gd name="connsiteY1" fmla="*/ 765958 h 807522"/>
              <a:gd name="connsiteX2" fmla="*/ 599704 w 641268"/>
              <a:gd name="connsiteY2" fmla="*/ 730332 h 807522"/>
              <a:gd name="connsiteX3" fmla="*/ 510639 w 641268"/>
              <a:gd name="connsiteY3" fmla="*/ 623454 h 807522"/>
              <a:gd name="connsiteX4" fmla="*/ 492826 w 641268"/>
              <a:gd name="connsiteY4" fmla="*/ 605641 h 807522"/>
              <a:gd name="connsiteX5" fmla="*/ 391886 w 641268"/>
              <a:gd name="connsiteY5" fmla="*/ 587828 h 807522"/>
              <a:gd name="connsiteX6" fmla="*/ 290946 w 641268"/>
              <a:gd name="connsiteY6" fmla="*/ 575953 h 807522"/>
              <a:gd name="connsiteX7" fmla="*/ 243445 w 641268"/>
              <a:gd name="connsiteY7" fmla="*/ 427511 h 807522"/>
              <a:gd name="connsiteX8" fmla="*/ 231569 w 641268"/>
              <a:gd name="connsiteY8" fmla="*/ 391886 h 807522"/>
              <a:gd name="connsiteX9" fmla="*/ 207819 w 641268"/>
              <a:gd name="connsiteY9" fmla="*/ 356260 h 807522"/>
              <a:gd name="connsiteX10" fmla="*/ 172193 w 641268"/>
              <a:gd name="connsiteY10" fmla="*/ 237506 h 807522"/>
              <a:gd name="connsiteX11" fmla="*/ 160317 w 641268"/>
              <a:gd name="connsiteY11" fmla="*/ 136566 h 807522"/>
              <a:gd name="connsiteX12" fmla="*/ 154380 w 641268"/>
              <a:gd name="connsiteY12" fmla="*/ 118753 h 807522"/>
              <a:gd name="connsiteX13" fmla="*/ 77190 w 641268"/>
              <a:gd name="connsiteY13" fmla="*/ 65314 h 807522"/>
              <a:gd name="connsiteX14" fmla="*/ 29689 w 641268"/>
              <a:gd name="connsiteY14" fmla="*/ 23750 h 807522"/>
              <a:gd name="connsiteX15" fmla="*/ 0 w 641268"/>
              <a:gd name="connsiteY15" fmla="*/ 0 h 8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1268" h="807522">
                <a:moveTo>
                  <a:pt x="641268" y="807522"/>
                </a:moveTo>
                <a:cubicBezTo>
                  <a:pt x="635330" y="793667"/>
                  <a:pt x="630601" y="779230"/>
                  <a:pt x="623455" y="765958"/>
                </a:cubicBezTo>
                <a:cubicBezTo>
                  <a:pt x="616688" y="753392"/>
                  <a:pt x="599704" y="730332"/>
                  <a:pt x="599704" y="730332"/>
                </a:cubicBezTo>
                <a:cubicBezTo>
                  <a:pt x="580901" y="706581"/>
                  <a:pt x="528452" y="644236"/>
                  <a:pt x="510639" y="623454"/>
                </a:cubicBezTo>
                <a:cubicBezTo>
                  <a:pt x="504701" y="617516"/>
                  <a:pt x="499813" y="610299"/>
                  <a:pt x="492826" y="605641"/>
                </a:cubicBezTo>
                <a:cubicBezTo>
                  <a:pt x="473034" y="599703"/>
                  <a:pt x="425533" y="592776"/>
                  <a:pt x="391886" y="587828"/>
                </a:cubicBezTo>
                <a:cubicBezTo>
                  <a:pt x="358239" y="582880"/>
                  <a:pt x="315686" y="602672"/>
                  <a:pt x="290946" y="575953"/>
                </a:cubicBezTo>
                <a:cubicBezTo>
                  <a:pt x="266206" y="549234"/>
                  <a:pt x="253341" y="458189"/>
                  <a:pt x="243445" y="427511"/>
                </a:cubicBezTo>
                <a:cubicBezTo>
                  <a:pt x="240151" y="415435"/>
                  <a:pt x="235528" y="403761"/>
                  <a:pt x="231569" y="391886"/>
                </a:cubicBezTo>
                <a:cubicBezTo>
                  <a:pt x="227055" y="378346"/>
                  <a:pt x="207819" y="356260"/>
                  <a:pt x="207819" y="356260"/>
                </a:cubicBezTo>
                <a:cubicBezTo>
                  <a:pt x="197923" y="330530"/>
                  <a:pt x="180110" y="274122"/>
                  <a:pt x="172193" y="237506"/>
                </a:cubicBezTo>
                <a:cubicBezTo>
                  <a:pt x="167658" y="178555"/>
                  <a:pt x="171872" y="177011"/>
                  <a:pt x="160317" y="136566"/>
                </a:cubicBezTo>
                <a:cubicBezTo>
                  <a:pt x="158598" y="130548"/>
                  <a:pt x="157179" y="124351"/>
                  <a:pt x="154380" y="118753"/>
                </a:cubicBezTo>
                <a:cubicBezTo>
                  <a:pt x="140526" y="106878"/>
                  <a:pt x="97972" y="81148"/>
                  <a:pt x="77190" y="65314"/>
                </a:cubicBezTo>
                <a:cubicBezTo>
                  <a:pt x="62460" y="60404"/>
                  <a:pt x="35540" y="29601"/>
                  <a:pt x="29689" y="23750"/>
                </a:cubicBezTo>
                <a:cubicBezTo>
                  <a:pt x="12771" y="6832"/>
                  <a:pt x="22466" y="14977"/>
                  <a:pt x="0" y="0"/>
                </a:cubicBezTo>
              </a:path>
            </a:pathLst>
          </a:custGeom>
          <a:ln w="317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445488" y="4482026"/>
            <a:ext cx="627321" cy="329609"/>
          </a:xfrm>
          <a:custGeom>
            <a:avLst/>
            <a:gdLst>
              <a:gd name="connsiteX0" fmla="*/ 627321 w 627321"/>
              <a:gd name="connsiteY0" fmla="*/ 0 h 329609"/>
              <a:gd name="connsiteX1" fmla="*/ 595424 w 627321"/>
              <a:gd name="connsiteY1" fmla="*/ 31898 h 329609"/>
              <a:gd name="connsiteX2" fmla="*/ 552893 w 627321"/>
              <a:gd name="connsiteY2" fmla="*/ 42530 h 329609"/>
              <a:gd name="connsiteX3" fmla="*/ 520996 w 627321"/>
              <a:gd name="connsiteY3" fmla="*/ 53163 h 329609"/>
              <a:gd name="connsiteX4" fmla="*/ 457200 w 627321"/>
              <a:gd name="connsiteY4" fmla="*/ 95693 h 329609"/>
              <a:gd name="connsiteX5" fmla="*/ 393405 w 627321"/>
              <a:gd name="connsiteY5" fmla="*/ 138223 h 329609"/>
              <a:gd name="connsiteX6" fmla="*/ 361507 w 627321"/>
              <a:gd name="connsiteY6" fmla="*/ 159488 h 329609"/>
              <a:gd name="connsiteX7" fmla="*/ 329610 w 627321"/>
              <a:gd name="connsiteY7" fmla="*/ 191386 h 329609"/>
              <a:gd name="connsiteX8" fmla="*/ 287079 w 627321"/>
              <a:gd name="connsiteY8" fmla="*/ 202019 h 329609"/>
              <a:gd name="connsiteX9" fmla="*/ 138224 w 627321"/>
              <a:gd name="connsiteY9" fmla="*/ 212651 h 329609"/>
              <a:gd name="connsiteX10" fmla="*/ 74428 w 627321"/>
              <a:gd name="connsiteY10" fmla="*/ 244549 h 329609"/>
              <a:gd name="connsiteX11" fmla="*/ 21265 w 627321"/>
              <a:gd name="connsiteY11" fmla="*/ 297712 h 329609"/>
              <a:gd name="connsiteX12" fmla="*/ 0 w 627321"/>
              <a:gd name="connsiteY12" fmla="*/ 329609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321" h="329609">
                <a:moveTo>
                  <a:pt x="627321" y="0"/>
                </a:moveTo>
                <a:cubicBezTo>
                  <a:pt x="616689" y="10633"/>
                  <a:pt x="608479" y="24438"/>
                  <a:pt x="595424" y="31898"/>
                </a:cubicBezTo>
                <a:cubicBezTo>
                  <a:pt x="582736" y="39148"/>
                  <a:pt x="566944" y="38515"/>
                  <a:pt x="552893" y="42530"/>
                </a:cubicBezTo>
                <a:cubicBezTo>
                  <a:pt x="542117" y="45609"/>
                  <a:pt x="531628" y="49619"/>
                  <a:pt x="520996" y="53163"/>
                </a:cubicBezTo>
                <a:cubicBezTo>
                  <a:pt x="419230" y="154926"/>
                  <a:pt x="549533" y="34136"/>
                  <a:pt x="457200" y="95693"/>
                </a:cubicBezTo>
                <a:cubicBezTo>
                  <a:pt x="377559" y="148789"/>
                  <a:pt x="469248" y="112944"/>
                  <a:pt x="393405" y="138223"/>
                </a:cubicBezTo>
                <a:cubicBezTo>
                  <a:pt x="382772" y="145311"/>
                  <a:pt x="371324" y="151307"/>
                  <a:pt x="361507" y="159488"/>
                </a:cubicBezTo>
                <a:cubicBezTo>
                  <a:pt x="349956" y="169114"/>
                  <a:pt x="342665" y="183926"/>
                  <a:pt x="329610" y="191386"/>
                </a:cubicBezTo>
                <a:cubicBezTo>
                  <a:pt x="316922" y="198636"/>
                  <a:pt x="301603" y="200405"/>
                  <a:pt x="287079" y="202019"/>
                </a:cubicBezTo>
                <a:cubicBezTo>
                  <a:pt x="237639" y="207512"/>
                  <a:pt x="187842" y="209107"/>
                  <a:pt x="138224" y="212651"/>
                </a:cubicBezTo>
                <a:cubicBezTo>
                  <a:pt x="112281" y="221299"/>
                  <a:pt x="95039" y="223938"/>
                  <a:pt x="74428" y="244549"/>
                </a:cubicBezTo>
                <a:cubicBezTo>
                  <a:pt x="3539" y="315436"/>
                  <a:pt x="106332" y="240999"/>
                  <a:pt x="21265" y="297712"/>
                </a:cubicBezTo>
                <a:lnTo>
                  <a:pt x="0" y="329609"/>
                </a:lnTo>
              </a:path>
            </a:pathLst>
          </a:custGeom>
          <a:ln w="317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4597212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IROQUOIS</a:t>
            </a:r>
            <a:endParaRPr lang="en-US" sz="10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blackWhite">
          <a:xfrm rot="20797298" flipV="1">
            <a:off x="2824535" y="2283334"/>
            <a:ext cx="4233632" cy="732803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68" h="838329">
                <a:moveTo>
                  <a:pt x="0" y="0"/>
                </a:moveTo>
                <a:cubicBezTo>
                  <a:pt x="175617" y="125128"/>
                  <a:pt x="1271814" y="578741"/>
                  <a:pt x="2040556" y="375385"/>
                </a:cubicBezTo>
                <a:lnTo>
                  <a:pt x="2064792" y="203789"/>
                </a:lnTo>
                <a:lnTo>
                  <a:pt x="2639068" y="447769"/>
                </a:lnTo>
                <a:lnTo>
                  <a:pt x="1985503" y="778378"/>
                </a:lnTo>
                <a:lnTo>
                  <a:pt x="2012754" y="624211"/>
                </a:lnTo>
                <a:cubicBezTo>
                  <a:pt x="1383026" y="838329"/>
                  <a:pt x="690482" y="601428"/>
                  <a:pt x="0" y="0"/>
                </a:cubicBezTo>
                <a:close/>
              </a:path>
            </a:pathLst>
          </a:custGeom>
          <a:solidFill>
            <a:srgbClr val="0070C0">
              <a:alpha val="50196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626782" y="1132770"/>
            <a:ext cx="202018" cy="159489"/>
          </a:xfrm>
          <a:custGeom>
            <a:avLst/>
            <a:gdLst>
              <a:gd name="connsiteX0" fmla="*/ 202018 w 202018"/>
              <a:gd name="connsiteY0" fmla="*/ 159489 h 159489"/>
              <a:gd name="connsiteX1" fmla="*/ 148856 w 202018"/>
              <a:gd name="connsiteY1" fmla="*/ 138223 h 159489"/>
              <a:gd name="connsiteX2" fmla="*/ 116958 w 202018"/>
              <a:gd name="connsiteY2" fmla="*/ 127591 h 159489"/>
              <a:gd name="connsiteX3" fmla="*/ 106325 w 202018"/>
              <a:gd name="connsiteY3" fmla="*/ 95693 h 159489"/>
              <a:gd name="connsiteX4" fmla="*/ 63795 w 202018"/>
              <a:gd name="connsiteY4" fmla="*/ 63795 h 159489"/>
              <a:gd name="connsiteX5" fmla="*/ 42530 w 202018"/>
              <a:gd name="connsiteY5" fmla="*/ 31898 h 159489"/>
              <a:gd name="connsiteX6" fmla="*/ 10632 w 202018"/>
              <a:gd name="connsiteY6" fmla="*/ 10633 h 159489"/>
              <a:gd name="connsiteX7" fmla="*/ 0 w 202018"/>
              <a:gd name="connsiteY7" fmla="*/ 0 h 15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018" h="159489">
                <a:moveTo>
                  <a:pt x="202018" y="159489"/>
                </a:moveTo>
                <a:cubicBezTo>
                  <a:pt x="184297" y="152400"/>
                  <a:pt x="166727" y="144925"/>
                  <a:pt x="148856" y="138223"/>
                </a:cubicBezTo>
                <a:cubicBezTo>
                  <a:pt x="138362" y="134288"/>
                  <a:pt x="124883" y="135516"/>
                  <a:pt x="116958" y="127591"/>
                </a:cubicBezTo>
                <a:cubicBezTo>
                  <a:pt x="109033" y="119666"/>
                  <a:pt x="113500" y="104303"/>
                  <a:pt x="106325" y="95693"/>
                </a:cubicBezTo>
                <a:cubicBezTo>
                  <a:pt x="94980" y="82079"/>
                  <a:pt x="76326" y="76326"/>
                  <a:pt x="63795" y="63795"/>
                </a:cubicBezTo>
                <a:cubicBezTo>
                  <a:pt x="54759" y="54759"/>
                  <a:pt x="51566" y="40934"/>
                  <a:pt x="42530" y="31898"/>
                </a:cubicBezTo>
                <a:cubicBezTo>
                  <a:pt x="33494" y="22862"/>
                  <a:pt x="20855" y="18300"/>
                  <a:pt x="10632" y="10633"/>
                </a:cubicBezTo>
                <a:cubicBezTo>
                  <a:pt x="6622" y="7626"/>
                  <a:pt x="3544" y="3544"/>
                  <a:pt x="0" y="0"/>
                </a:cubicBezTo>
              </a:path>
            </a:pathLst>
          </a:custGeom>
          <a:ln w="317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 bwMode="blackWhite">
          <a:xfrm rot="20556317" flipV="1">
            <a:off x="1632247" y="3404251"/>
            <a:ext cx="1452950" cy="582895"/>
          </a:xfrm>
          <a:custGeom>
            <a:avLst/>
            <a:gdLst>
              <a:gd name="connsiteX0" fmla="*/ 0 w 2656573"/>
              <a:gd name="connsiteY0" fmla="*/ 28876 h 1010652"/>
              <a:gd name="connsiteX1" fmla="*/ 2040556 w 2656573"/>
              <a:gd name="connsiteY1" fmla="*/ 404261 h 1010652"/>
              <a:gd name="connsiteX2" fmla="*/ 1934678 w 2656573"/>
              <a:gd name="connsiteY2" fmla="*/ 0 h 1010652"/>
              <a:gd name="connsiteX3" fmla="*/ 2656573 w 2656573"/>
              <a:gd name="connsiteY3" fmla="*/ 606391 h 1010652"/>
              <a:gd name="connsiteX4" fmla="*/ 1905802 w 2656573"/>
              <a:gd name="connsiteY4" fmla="*/ 1010652 h 1010652"/>
              <a:gd name="connsiteX5" fmla="*/ 2040556 w 2656573"/>
              <a:gd name="connsiteY5" fmla="*/ 616017 h 1010652"/>
              <a:gd name="connsiteX6" fmla="*/ 0 w 2656573"/>
              <a:gd name="connsiteY6" fmla="*/ 28876 h 1010652"/>
              <a:gd name="connsiteX0" fmla="*/ 0 w 2656573"/>
              <a:gd name="connsiteY0" fmla="*/ 0 h 981776"/>
              <a:gd name="connsiteX1" fmla="*/ 2040556 w 2656573"/>
              <a:gd name="connsiteY1" fmla="*/ 375385 h 981776"/>
              <a:gd name="connsiteX2" fmla="*/ 2027722 w 2656573"/>
              <a:gd name="connsiteY2" fmla="*/ 163629 h 981776"/>
              <a:gd name="connsiteX3" fmla="*/ 2656573 w 2656573"/>
              <a:gd name="connsiteY3" fmla="*/ 577515 h 981776"/>
              <a:gd name="connsiteX4" fmla="*/ 1905802 w 2656573"/>
              <a:gd name="connsiteY4" fmla="*/ 981776 h 981776"/>
              <a:gd name="connsiteX5" fmla="*/ 2040556 w 2656573"/>
              <a:gd name="connsiteY5" fmla="*/ 587141 h 981776"/>
              <a:gd name="connsiteX6" fmla="*/ 0 w 2656573"/>
              <a:gd name="connsiteY6" fmla="*/ 0 h 981776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773229"/>
              <a:gd name="connsiteX1" fmla="*/ 2040556 w 2656573"/>
              <a:gd name="connsiteY1" fmla="*/ 375385 h 773229"/>
              <a:gd name="connsiteX2" fmla="*/ 2027722 w 2656573"/>
              <a:gd name="connsiteY2" fmla="*/ 163629 h 773229"/>
              <a:gd name="connsiteX3" fmla="*/ 2656573 w 2656573"/>
              <a:gd name="connsiteY3" fmla="*/ 577515 h 773229"/>
              <a:gd name="connsiteX4" fmla="*/ 1951522 w 2656573"/>
              <a:gd name="connsiteY4" fmla="*/ 773229 h 773229"/>
              <a:gd name="connsiteX5" fmla="*/ 2040556 w 2656573"/>
              <a:gd name="connsiteY5" fmla="*/ 587141 h 773229"/>
              <a:gd name="connsiteX6" fmla="*/ 0 w 2656573"/>
              <a:gd name="connsiteY6" fmla="*/ 0 h 77322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51522 w 2656573"/>
              <a:gd name="connsiteY4" fmla="*/ 773229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01259"/>
              <a:gd name="connsiteX1" fmla="*/ 2040556 w 2656573"/>
              <a:gd name="connsiteY1" fmla="*/ 375385 h 801259"/>
              <a:gd name="connsiteX2" fmla="*/ 2027722 w 2656573"/>
              <a:gd name="connsiteY2" fmla="*/ 163629 h 801259"/>
              <a:gd name="connsiteX3" fmla="*/ 2656573 w 2656573"/>
              <a:gd name="connsiteY3" fmla="*/ 577515 h 801259"/>
              <a:gd name="connsiteX4" fmla="*/ 1985503 w 2656573"/>
              <a:gd name="connsiteY4" fmla="*/ 778378 h 801259"/>
              <a:gd name="connsiteX5" fmla="*/ 2040556 w 2656573"/>
              <a:gd name="connsiteY5" fmla="*/ 587141 h 801259"/>
              <a:gd name="connsiteX6" fmla="*/ 0 w 2656573"/>
              <a:gd name="connsiteY6" fmla="*/ 0 h 801259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27722 w 2656573"/>
              <a:gd name="connsiteY2" fmla="*/ 16362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56573"/>
              <a:gd name="connsiteY0" fmla="*/ 0 h 832151"/>
              <a:gd name="connsiteX1" fmla="*/ 2040556 w 2656573"/>
              <a:gd name="connsiteY1" fmla="*/ 375385 h 832151"/>
              <a:gd name="connsiteX2" fmla="*/ 2064792 w 2656573"/>
              <a:gd name="connsiteY2" fmla="*/ 203789 h 832151"/>
              <a:gd name="connsiteX3" fmla="*/ 2656573 w 2656573"/>
              <a:gd name="connsiteY3" fmla="*/ 577515 h 832151"/>
              <a:gd name="connsiteX4" fmla="*/ 1985503 w 2656573"/>
              <a:gd name="connsiteY4" fmla="*/ 778378 h 832151"/>
              <a:gd name="connsiteX5" fmla="*/ 2034378 w 2656573"/>
              <a:gd name="connsiteY5" fmla="*/ 618033 h 832151"/>
              <a:gd name="connsiteX6" fmla="*/ 0 w 2656573"/>
              <a:gd name="connsiteY6" fmla="*/ 0 h 832151"/>
              <a:gd name="connsiteX0" fmla="*/ 0 w 2619503"/>
              <a:gd name="connsiteY0" fmla="*/ 0 h 832151"/>
              <a:gd name="connsiteX1" fmla="*/ 2040556 w 2619503"/>
              <a:gd name="connsiteY1" fmla="*/ 375385 h 832151"/>
              <a:gd name="connsiteX2" fmla="*/ 2064792 w 2619503"/>
              <a:gd name="connsiteY2" fmla="*/ 203789 h 832151"/>
              <a:gd name="connsiteX3" fmla="*/ 2619503 w 2619503"/>
              <a:gd name="connsiteY3" fmla="*/ 548683 h 832151"/>
              <a:gd name="connsiteX4" fmla="*/ 1985503 w 2619503"/>
              <a:gd name="connsiteY4" fmla="*/ 778378 h 832151"/>
              <a:gd name="connsiteX5" fmla="*/ 2034378 w 2619503"/>
              <a:gd name="connsiteY5" fmla="*/ 618033 h 832151"/>
              <a:gd name="connsiteX6" fmla="*/ 0 w 2619503"/>
              <a:gd name="connsiteY6" fmla="*/ 0 h 832151"/>
              <a:gd name="connsiteX0" fmla="*/ 0 w 2619503"/>
              <a:gd name="connsiteY0" fmla="*/ 0 h 838329"/>
              <a:gd name="connsiteX1" fmla="*/ 2040556 w 2619503"/>
              <a:gd name="connsiteY1" fmla="*/ 375385 h 838329"/>
              <a:gd name="connsiteX2" fmla="*/ 2064792 w 2619503"/>
              <a:gd name="connsiteY2" fmla="*/ 203789 h 838329"/>
              <a:gd name="connsiteX3" fmla="*/ 2619503 w 2619503"/>
              <a:gd name="connsiteY3" fmla="*/ 548683 h 838329"/>
              <a:gd name="connsiteX4" fmla="*/ 1985503 w 2619503"/>
              <a:gd name="connsiteY4" fmla="*/ 778378 h 838329"/>
              <a:gd name="connsiteX5" fmla="*/ 2012754 w 2619503"/>
              <a:gd name="connsiteY5" fmla="*/ 624211 h 838329"/>
              <a:gd name="connsiteX6" fmla="*/ 0 w 2619503"/>
              <a:gd name="connsiteY6" fmla="*/ 0 h 838329"/>
              <a:gd name="connsiteX0" fmla="*/ 0 w 2639068"/>
              <a:gd name="connsiteY0" fmla="*/ 0 h 838329"/>
              <a:gd name="connsiteX1" fmla="*/ 2040556 w 2639068"/>
              <a:gd name="connsiteY1" fmla="*/ 375385 h 838329"/>
              <a:gd name="connsiteX2" fmla="*/ 2064792 w 2639068"/>
              <a:gd name="connsiteY2" fmla="*/ 203789 h 838329"/>
              <a:gd name="connsiteX3" fmla="*/ 2639068 w 2639068"/>
              <a:gd name="connsiteY3" fmla="*/ 447769 h 838329"/>
              <a:gd name="connsiteX4" fmla="*/ 1985503 w 2639068"/>
              <a:gd name="connsiteY4" fmla="*/ 778378 h 838329"/>
              <a:gd name="connsiteX5" fmla="*/ 2012754 w 2639068"/>
              <a:gd name="connsiteY5" fmla="*/ 624211 h 838329"/>
              <a:gd name="connsiteX6" fmla="*/ 0 w 2639068"/>
              <a:gd name="connsiteY6" fmla="*/ 0 h 8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68" h="838329">
                <a:moveTo>
                  <a:pt x="0" y="0"/>
                </a:moveTo>
                <a:cubicBezTo>
                  <a:pt x="175617" y="125128"/>
                  <a:pt x="1271814" y="578741"/>
                  <a:pt x="2040556" y="375385"/>
                </a:cubicBezTo>
                <a:lnTo>
                  <a:pt x="2064792" y="203789"/>
                </a:lnTo>
                <a:lnTo>
                  <a:pt x="2639068" y="447769"/>
                </a:lnTo>
                <a:lnTo>
                  <a:pt x="1985503" y="778378"/>
                </a:lnTo>
                <a:lnTo>
                  <a:pt x="2012754" y="624211"/>
                </a:lnTo>
                <a:cubicBezTo>
                  <a:pt x="1383026" y="838329"/>
                  <a:pt x="690482" y="601428"/>
                  <a:pt x="0" y="0"/>
                </a:cubicBezTo>
                <a:close/>
              </a:path>
            </a:pathLst>
          </a:custGeom>
          <a:solidFill>
            <a:srgbClr val="0070C0">
              <a:alpha val="50196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12420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512 MDth/d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1967335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271 MDth/d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Infrastructure </a:t>
            </a:r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51860"/>
            <a:ext cx="8229600" cy="51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The time is right for infrastructure investment</a:t>
            </a: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Upstream parties have made significant investments to get supplies to AGT receipt points</a:t>
            </a: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Supplies will chase demand in other regions if New England doesn’t come to the table</a:t>
            </a:r>
            <a:endParaRPr lang="en-US" sz="2400" dirty="0" smtClean="0"/>
          </a:p>
          <a:p>
            <a:pPr marL="342900" lvl="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Additional pipeline infrastructure is the key to reliably securing natural gas fuel supplies</a:t>
            </a: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Firm shipper demand is expected to grow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Prior pipeline flexibility may not be representative of future operations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Majority of power generators still opting for non-firm, or interruptible pipeline capacity/supply given that the electric market does not provide a proper valuation for such services</a:t>
            </a: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94059" y="6469250"/>
            <a:ext cx="403412" cy="365125"/>
          </a:xfrm>
        </p:spPr>
        <p:txBody>
          <a:bodyPr/>
          <a:lstStyle/>
          <a:p>
            <a:fld id="{8F30F094-4E91-4E2E-911E-667F01D926F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Benefits of Infrastructure </a:t>
            </a:r>
            <a:r>
              <a:rPr lang="en-US" dirty="0" smtClean="0"/>
              <a:t>Expansion (cont.)</a:t>
            </a:r>
            <a:endParaRPr lang="en-US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6413FC-24D6-40F0-A02D-B78309CE9FB9}" type="slidenum">
              <a:rPr lang="en-US" sz="120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rgbClr val="808080"/>
              </a:solidFill>
              <a:latin typeface="Garamond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9604172"/>
              </p:ext>
            </p:extLst>
          </p:nvPr>
        </p:nvGraphicFramePr>
        <p:xfrm>
          <a:off x="1143000" y="3352800"/>
          <a:ext cx="6324601" cy="27302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62300"/>
                <a:gridCol w="527050"/>
                <a:gridCol w="461169"/>
                <a:gridCol w="724694"/>
                <a:gridCol w="461169"/>
                <a:gridCol w="461169"/>
                <a:gridCol w="527050"/>
              </a:tblGrid>
              <a:tr h="914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($ millions)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6F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Total Benefit (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</a:rPr>
                        <a:t>i.e.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 New England Infrastructure and Access to Increased Northeast Shale Gas Production)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Direct Benefit of New England Infrastructure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Electric Segment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Reduction in New England Price Premium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$122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$162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$122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$162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Reduction in Mid-Atlantic Prices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$256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$305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$94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$112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 Oil Generator Displacement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$28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Electric Segment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$384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$495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$223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$293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LDC Segment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$38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$138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$21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Cost Savings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$422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$633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$243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$313</a:t>
                      </a:r>
                      <a:endParaRPr lang="en-US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17812"/>
            <a:ext cx="8229600" cy="4808351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0071BC"/>
              </a:buClr>
              <a:defRPr/>
            </a:pPr>
            <a:r>
              <a:rPr lang="en-US" sz="2000" dirty="0" smtClean="0"/>
              <a:t>Cost savings</a:t>
            </a:r>
          </a:p>
          <a:p>
            <a:pPr marL="742950" lvl="1" indent="-285750">
              <a:defRPr/>
            </a:pPr>
            <a:r>
              <a:rPr lang="en-US" sz="1600" dirty="0" smtClean="0"/>
              <a:t>Additional pipeline capacity could lower natural gas costs in New England </a:t>
            </a:r>
          </a:p>
          <a:p>
            <a:pPr marL="742950" lvl="1" indent="-285750">
              <a:defRPr/>
            </a:pPr>
            <a:r>
              <a:rPr lang="en-US" sz="1600" dirty="0" smtClean="0"/>
              <a:t>Concentric Energy Advisors estimates $600 MM + in savings for New England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en-US" sz="1600" dirty="0" smtClean="0"/>
              <a:t>~$300 MM direct benefit from additional pipeline infrastructure</a:t>
            </a:r>
          </a:p>
          <a:p>
            <a:pPr marL="1657350" lvl="3" indent="-285750">
              <a:buFont typeface="Arial" pitchFamily="34" charset="0"/>
              <a:buChar char="–"/>
              <a:defRPr/>
            </a:pPr>
            <a:r>
              <a:rPr lang="en-US" sz="1400" dirty="0" smtClean="0"/>
              <a:t>Assuming $150 MM cost of service, $1 investment yields $2 savings</a:t>
            </a:r>
          </a:p>
          <a:p>
            <a:pPr>
              <a:buNone/>
            </a:pPr>
            <a:endParaRPr lang="en-US" sz="1600" dirty="0" smtClean="0"/>
          </a:p>
          <a:p>
            <a:pPr marL="858837" lvl="1" indent="-285750">
              <a:defRPr/>
            </a:pPr>
            <a:endParaRPr lang="en-US" sz="1600" dirty="0" smtClean="0"/>
          </a:p>
          <a:p>
            <a:pPr lvl="0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591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10096</TotalTime>
  <Words>872</Words>
  <Application>Microsoft Office PowerPoint</Application>
  <PresentationFormat>On-screen Show (4:3)</PresentationFormat>
  <Paragraphs>327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New England Electricity Restructuring Roundtable Discussion     June 15, 2012</vt:lpstr>
      <vt:lpstr>Spectra Energy U.S. Transmission Map</vt:lpstr>
      <vt:lpstr>New Infrastructure in Response to            Increase in Northeast Shale Supplies</vt:lpstr>
      <vt:lpstr>The Need for Additional Algonquin Gas Transmission (“AGT”) Capacity</vt:lpstr>
      <vt:lpstr>Algonquin Pipeline – Critical Fuel Delivery System for ISO New England Power Plants</vt:lpstr>
      <vt:lpstr>Algonquin Expansion Necessary to Transport New Supplies to New England Power Markets</vt:lpstr>
      <vt:lpstr>Algonquin Incremental Market Expansion (AIM)</vt:lpstr>
      <vt:lpstr>Benefits of Infrastructure Expansion</vt:lpstr>
      <vt:lpstr>Benefits of Infrastructure Expansion (cont.)</vt:lpstr>
    </vt:vector>
  </TitlesOfParts>
  <Company>Spectra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Spectra Energy</dc:creator>
  <cp:lastModifiedBy>RMPaglia</cp:lastModifiedBy>
  <cp:revision>890</cp:revision>
  <dcterms:created xsi:type="dcterms:W3CDTF">2010-06-17T20:30:56Z</dcterms:created>
  <dcterms:modified xsi:type="dcterms:W3CDTF">2012-06-06T18:33:20Z</dcterms:modified>
</cp:coreProperties>
</file>